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38FA9-7101-3ECD-858A-1ED17DD26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அரசு</a:t>
            </a:r>
            <a:r>
              <a:rPr lang="en-US" dirty="0"/>
              <a:t> </a:t>
            </a:r>
            <a:r>
              <a:rPr lang="en-US" dirty="0" err="1"/>
              <a:t>உயர்நிலைப்பள்ளி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காயாம்பட்டி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DFB212-6718-8096-B4BD-3C1D4793A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</a:t>
            </a:r>
          </a:p>
          <a:p>
            <a:endParaRPr lang="en-US" dirty="0"/>
          </a:p>
          <a:p>
            <a:r>
              <a:rPr lang="en-US" dirty="0"/>
              <a:t>                                            </a:t>
            </a:r>
            <a:r>
              <a:rPr lang="en-US" dirty="0" err="1"/>
              <a:t>சே</a:t>
            </a:r>
            <a:r>
              <a:rPr lang="en-US" dirty="0"/>
              <a:t>. </a:t>
            </a:r>
            <a:r>
              <a:rPr lang="en-US" dirty="0" err="1"/>
              <a:t>சமீம்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65786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www.Padasalai.Net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528DD-3E78-00CA-700C-9C998890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2524CF7-FBA3-7AA7-31BA-0B18B1DA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829174"/>
          </a:xfrm>
        </p:spPr>
      </p:pic>
    </p:spTree>
    <p:extLst>
      <p:ext uri="{BB962C8B-B14F-4D97-AF65-F5344CB8AC3E}">
        <p14:creationId xmlns:p14="http://schemas.microsoft.com/office/powerpoint/2010/main" val="181825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AFDBE-EE9B-3E5E-A3A3-FF334DAC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B07DD0-555C-C6C8-B496-3418D2F4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902444"/>
          </a:xfrm>
        </p:spPr>
      </p:pic>
    </p:spTree>
    <p:extLst>
      <p:ext uri="{BB962C8B-B14F-4D97-AF65-F5344CB8AC3E}">
        <p14:creationId xmlns:p14="http://schemas.microsoft.com/office/powerpoint/2010/main" val="174361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FF14A-D4BA-398D-AED0-90394728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3062DF9-8BE0-5A00-EA1E-3DE2F947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987924"/>
          </a:xfrm>
        </p:spPr>
      </p:pic>
    </p:spTree>
    <p:extLst>
      <p:ext uri="{BB962C8B-B14F-4D97-AF65-F5344CB8AC3E}">
        <p14:creationId xmlns:p14="http://schemas.microsoft.com/office/powerpoint/2010/main" val="122712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E7EE7-15C3-A622-F2A4-F5115155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EC277B-E4DC-54E5-D552-478648987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620964"/>
          </a:xfrm>
        </p:spPr>
      </p:pic>
    </p:spTree>
    <p:extLst>
      <p:ext uri="{BB962C8B-B14F-4D97-AF65-F5344CB8AC3E}">
        <p14:creationId xmlns:p14="http://schemas.microsoft.com/office/powerpoint/2010/main" val="219949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4FB99-BEB0-D46A-31BC-B1EE20DD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C360FAD-6B53-DBA4-590D-3E67B2D1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69" y="618518"/>
            <a:ext cx="10021642" cy="5620964"/>
          </a:xfrm>
        </p:spPr>
      </p:pic>
    </p:spTree>
    <p:extLst>
      <p:ext uri="{BB962C8B-B14F-4D97-AF65-F5344CB8AC3E}">
        <p14:creationId xmlns:p14="http://schemas.microsoft.com/office/powerpoint/2010/main" val="370738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C76D1-CB52-1AC3-3392-024E22A7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B426735-5C7F-8929-A0C7-AF8D3A35A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192" y="805962"/>
            <a:ext cx="9997219" cy="5336442"/>
          </a:xfrm>
        </p:spPr>
      </p:pic>
    </p:spTree>
    <p:extLst>
      <p:ext uri="{BB962C8B-B14F-4D97-AF65-F5344CB8AC3E}">
        <p14:creationId xmlns:p14="http://schemas.microsoft.com/office/powerpoint/2010/main" val="296589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109BB-D9AD-DC50-BBA8-A40C385B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A371C19-99A5-88DB-8EA5-A57F7061F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462828"/>
          </a:xfrm>
        </p:spPr>
      </p:pic>
    </p:spTree>
    <p:extLst>
      <p:ext uri="{BB962C8B-B14F-4D97-AF65-F5344CB8AC3E}">
        <p14:creationId xmlns:p14="http://schemas.microsoft.com/office/powerpoint/2010/main" val="386301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5FFA2-59BA-C2E7-88D8-D3BF4FB3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8CCA044-7B73-FF6D-1278-E74E0116A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172682"/>
          </a:xfrm>
        </p:spPr>
      </p:pic>
    </p:spTree>
    <p:extLst>
      <p:ext uri="{BB962C8B-B14F-4D97-AF65-F5344CB8AC3E}">
        <p14:creationId xmlns:p14="http://schemas.microsoft.com/office/powerpoint/2010/main" val="118569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8623D-E220-7331-5F36-63401652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BF7448-CD64-F91B-2566-E53E4775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395585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5990C-4DC2-6980-7EAD-368C7786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86C95B0-CD5A-1368-E528-50F63D15E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181968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44C56-CE7B-B356-B852-0E0BF3C0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589BB48-3B86-3FDA-5FAA-DAA072E25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-21336"/>
            <a:ext cx="9329615" cy="6515446"/>
          </a:xfrm>
        </p:spPr>
      </p:pic>
    </p:spTree>
    <p:extLst>
      <p:ext uri="{BB962C8B-B14F-4D97-AF65-F5344CB8AC3E}">
        <p14:creationId xmlns:p14="http://schemas.microsoft.com/office/powerpoint/2010/main" val="365073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6B067-EDB7-5491-A76F-91798F3B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EFFBE0F-DF2B-5288-017C-77BAFAA22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739067" cy="5172682"/>
          </a:xfrm>
        </p:spPr>
      </p:pic>
    </p:spTree>
    <p:extLst>
      <p:ext uri="{BB962C8B-B14F-4D97-AF65-F5344CB8AC3E}">
        <p14:creationId xmlns:p14="http://schemas.microsoft.com/office/powerpoint/2010/main" val="102316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C3F96-67AB-F563-1F1E-6FF99BFA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C60FF93-9163-6C71-C05B-B6C3E3123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409746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723A8-8F3F-8204-878F-801D288A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CFB9C8-60A0-8971-C3CB-11752E193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239636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1AA97-33F2-97AD-A23E-CAA023C5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4A104C-5E8A-0759-4F35-A57AF612E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787" y="618518"/>
            <a:ext cx="9789623" cy="5172682"/>
          </a:xfrm>
        </p:spPr>
      </p:pic>
    </p:spTree>
    <p:extLst>
      <p:ext uri="{BB962C8B-B14F-4D97-AF65-F5344CB8AC3E}">
        <p14:creationId xmlns:p14="http://schemas.microsoft.com/office/powerpoint/2010/main" val="217595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068FD-0BB4-EF50-C335-23DF59D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86B5B6-A3B5-25FA-117F-2EDD6FE3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47" y="618518"/>
            <a:ext cx="10046064" cy="5172682"/>
          </a:xfrm>
        </p:spPr>
      </p:pic>
    </p:spTree>
    <p:extLst>
      <p:ext uri="{BB962C8B-B14F-4D97-AF65-F5344CB8AC3E}">
        <p14:creationId xmlns:p14="http://schemas.microsoft.com/office/powerpoint/2010/main" val="213250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752EC-0FB2-906C-F91C-1FA956D6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CE307BE-CE8C-77EF-B32B-57DC0102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720481"/>
            <a:ext cx="9905997" cy="5070719"/>
          </a:xfrm>
        </p:spPr>
      </p:pic>
    </p:spTree>
    <p:extLst>
      <p:ext uri="{BB962C8B-B14F-4D97-AF65-F5344CB8AC3E}">
        <p14:creationId xmlns:p14="http://schemas.microsoft.com/office/powerpoint/2010/main" val="4036532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49AD9-7876-4DFD-17C4-CF561CFC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60677B4-CB11-DE22-DE4E-294307D4A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172682"/>
          </a:xfrm>
        </p:spPr>
      </p:pic>
    </p:spTree>
    <p:extLst>
      <p:ext uri="{BB962C8B-B14F-4D97-AF65-F5344CB8AC3E}">
        <p14:creationId xmlns:p14="http://schemas.microsoft.com/office/powerpoint/2010/main" val="168105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C0ED0-8E32-0B13-365D-D26F37EA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610C3FB-7B3B-4557-7443-E851FB6CF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51813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A3BEA-0A97-4CB3-EC18-B888A368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1FA4167-436D-8007-CA0E-4DC77D143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1248277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2C50C-30B5-6687-FC5D-EAFDF232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9EB606-9C6C-6E87-015B-96B0FA22C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46677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E41B4-4270-E995-E03F-3C04F116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B950A38-3305-7EAD-0849-0D92C414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925" y="618518"/>
            <a:ext cx="9905998" cy="5914654"/>
          </a:xfrm>
        </p:spPr>
      </p:pic>
    </p:spTree>
    <p:extLst>
      <p:ext uri="{BB962C8B-B14F-4D97-AF65-F5344CB8AC3E}">
        <p14:creationId xmlns:p14="http://schemas.microsoft.com/office/powerpoint/2010/main" val="412719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B1277-CA20-3881-05E0-B2B917CB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BE2C620-4381-0FBB-A2B1-B2D02DFE8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576" y="618518"/>
            <a:ext cx="9659327" cy="5172682"/>
          </a:xfrm>
        </p:spPr>
      </p:pic>
    </p:spTree>
    <p:extLst>
      <p:ext uri="{BB962C8B-B14F-4D97-AF65-F5344CB8AC3E}">
        <p14:creationId xmlns:p14="http://schemas.microsoft.com/office/powerpoint/2010/main" val="3572590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35421-338E-5941-82E8-73607C9B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29CCA22-0777-1293-6AFF-7B8061E85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val="206142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C5FEE-FCCD-2F42-B41A-1FAD4E6A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9FD49BD-10F8-4C1C-B583-B8E3DDB4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708269"/>
            <a:ext cx="9905997" cy="5082931"/>
          </a:xfrm>
        </p:spPr>
      </p:pic>
    </p:spTree>
    <p:extLst>
      <p:ext uri="{BB962C8B-B14F-4D97-AF65-F5344CB8AC3E}">
        <p14:creationId xmlns:p14="http://schemas.microsoft.com/office/powerpoint/2010/main" val="898690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FA6A5-2BF8-1016-7827-5EDF2B85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E00E94-AA76-B36B-06E0-9E45E27CA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775702" cy="5172682"/>
          </a:xfrm>
        </p:spPr>
      </p:pic>
    </p:spTree>
    <p:extLst>
      <p:ext uri="{BB962C8B-B14F-4D97-AF65-F5344CB8AC3E}">
        <p14:creationId xmlns:p14="http://schemas.microsoft.com/office/powerpoint/2010/main" val="24423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7D081-731D-F006-E1C3-B0945797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E271B1E-4716-AB5A-C24E-A6F11CD40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172682"/>
          </a:xfrm>
        </p:spPr>
      </p:pic>
    </p:spTree>
    <p:extLst>
      <p:ext uri="{BB962C8B-B14F-4D97-AF65-F5344CB8AC3E}">
        <p14:creationId xmlns:p14="http://schemas.microsoft.com/office/powerpoint/2010/main" val="1537456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47EC4-78CA-D17A-7D90-BA6C4E6C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945D54-9216-05DC-1D2F-721146336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678010" cy="5172682"/>
          </a:xfrm>
        </p:spPr>
      </p:pic>
    </p:spTree>
    <p:extLst>
      <p:ext uri="{BB962C8B-B14F-4D97-AF65-F5344CB8AC3E}">
        <p14:creationId xmlns:p14="http://schemas.microsoft.com/office/powerpoint/2010/main" val="4069725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49858-5787-E591-6BCB-33ABFA9E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B3F7884-A3E5-210C-839A-A116C71D0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81" y="940288"/>
            <a:ext cx="10009430" cy="4850912"/>
          </a:xfrm>
        </p:spPr>
      </p:pic>
    </p:spTree>
    <p:extLst>
      <p:ext uri="{BB962C8B-B14F-4D97-AF65-F5344CB8AC3E}">
        <p14:creationId xmlns:p14="http://schemas.microsoft.com/office/powerpoint/2010/main" val="184733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273ED-AB0C-1C7C-7A4D-27494CDA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5F4DA7F-7651-DEE8-5A9F-967B2A73F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618517"/>
            <a:ext cx="9905998" cy="5853597"/>
          </a:xfrm>
        </p:spPr>
      </p:pic>
    </p:spTree>
    <p:extLst>
      <p:ext uri="{BB962C8B-B14F-4D97-AF65-F5344CB8AC3E}">
        <p14:creationId xmlns:p14="http://schemas.microsoft.com/office/powerpoint/2010/main" val="382404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38730-05FE-EFDC-1D9C-985A0C0B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E24516-2930-C502-4304-7E3F5E457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915865"/>
            <a:ext cx="10007722" cy="5323617"/>
          </a:xfrm>
        </p:spPr>
      </p:pic>
    </p:spTree>
    <p:extLst>
      <p:ext uri="{BB962C8B-B14F-4D97-AF65-F5344CB8AC3E}">
        <p14:creationId xmlns:p14="http://schemas.microsoft.com/office/powerpoint/2010/main" val="196975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77AFF-DED2-18F4-4C0D-29607CEF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47100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6ECCDF-9B20-474E-3C12-250019629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7"/>
            <a:ext cx="9905998" cy="5620966"/>
          </a:xfrm>
        </p:spPr>
      </p:pic>
    </p:spTree>
    <p:extLst>
      <p:ext uri="{BB962C8B-B14F-4D97-AF65-F5344CB8AC3E}">
        <p14:creationId xmlns:p14="http://schemas.microsoft.com/office/powerpoint/2010/main" val="260114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D5025-7315-F0C7-DFE6-F4857A3B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A6C8CBA-598F-CB58-255B-BB348D0B0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46" y="525096"/>
            <a:ext cx="10208845" cy="6044712"/>
          </a:xfrm>
        </p:spPr>
      </p:pic>
    </p:spTree>
    <p:extLst>
      <p:ext uri="{BB962C8B-B14F-4D97-AF65-F5344CB8AC3E}">
        <p14:creationId xmlns:p14="http://schemas.microsoft.com/office/powerpoint/2010/main" val="196340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64D77-653E-0B6C-8BF4-EA7D99CD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454F71-1529-3E6A-6981-A273373A1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829174"/>
          </a:xfrm>
        </p:spPr>
      </p:pic>
    </p:spTree>
    <p:extLst>
      <p:ext uri="{BB962C8B-B14F-4D97-AF65-F5344CB8AC3E}">
        <p14:creationId xmlns:p14="http://schemas.microsoft.com/office/powerpoint/2010/main" val="400733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2D661-6AA4-8256-7D97-4CA0E948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C812F7D-9131-167F-3997-A33E5F36F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618518"/>
            <a:ext cx="9905998" cy="5462828"/>
          </a:xfrm>
        </p:spPr>
      </p:pic>
    </p:spTree>
    <p:extLst>
      <p:ext uri="{BB962C8B-B14F-4D97-AF65-F5344CB8AC3E}">
        <p14:creationId xmlns:p14="http://schemas.microsoft.com/office/powerpoint/2010/main" val="3962699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Custom</PresentationFormat>
  <Paragraphs>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Circuit</vt:lpstr>
      <vt:lpstr>அரசு உயர்நிலைப்பள்ளி       காயாம்பட்டி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அரசு உயர்நிலைப்பள்ளி       காயாம்பட்டி</dc:title>
  <dc:creator>919500700360</dc:creator>
  <cp:lastModifiedBy>user</cp:lastModifiedBy>
  <cp:revision>3</cp:revision>
  <dcterms:created xsi:type="dcterms:W3CDTF">2022-10-26T09:46:52Z</dcterms:created>
  <dcterms:modified xsi:type="dcterms:W3CDTF">2023-04-25T04:28:32Z</dcterms:modified>
</cp:coreProperties>
</file>