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3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E5318-AC01-67AA-4D0A-8EEAE475F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821" y="439617"/>
            <a:ext cx="9221795" cy="4347306"/>
          </a:xfrm>
        </p:spPr>
        <p:txBody>
          <a:bodyPr/>
          <a:lstStyle/>
          <a:p>
            <a:r>
              <a:rPr lang="en-US" dirty="0" err="1"/>
              <a:t>அரசு</a:t>
            </a:r>
            <a:r>
              <a:rPr lang="en-US" dirty="0"/>
              <a:t> </a:t>
            </a:r>
            <a:r>
              <a:rPr lang="en-US" dirty="0" err="1"/>
              <a:t>உயர்நிலைப்பள்ளி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காயாம்பட்டி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2BDD2E-A52B-52EC-987E-257574E66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0928" y="51054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www.Padasalai.Net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4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9A3CF-C15F-0213-E3A9-38C094AF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C60DB8D-0DE6-4146-48B8-B93854E29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077" y="0"/>
            <a:ext cx="11759711" cy="6858000"/>
          </a:xfrm>
        </p:spPr>
      </p:pic>
    </p:spTree>
    <p:extLst>
      <p:ext uri="{BB962C8B-B14F-4D97-AF65-F5344CB8AC3E}">
        <p14:creationId xmlns:p14="http://schemas.microsoft.com/office/powerpoint/2010/main" val="115780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FA33D-9CAC-3B99-7A70-539A0E00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401EB86-4651-EE39-D3A9-185ADE6BF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73" y="0"/>
            <a:ext cx="12008827" cy="6858000"/>
          </a:xfrm>
        </p:spPr>
      </p:pic>
    </p:spTree>
    <p:extLst>
      <p:ext uri="{BB962C8B-B14F-4D97-AF65-F5344CB8AC3E}">
        <p14:creationId xmlns:p14="http://schemas.microsoft.com/office/powerpoint/2010/main" val="414185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E8CE9-ECE0-2761-BB1F-724FBC00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E2EF9AC-EE67-B284-4FBF-E5160C276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1" y="0"/>
            <a:ext cx="11874500" cy="6858000"/>
          </a:xfrm>
        </p:spPr>
      </p:pic>
    </p:spTree>
    <p:extLst>
      <p:ext uri="{BB962C8B-B14F-4D97-AF65-F5344CB8AC3E}">
        <p14:creationId xmlns:p14="http://schemas.microsoft.com/office/powerpoint/2010/main" val="425100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1F71B-4EA1-2D4D-82D3-0306D1A7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3940B95-F24A-AB1F-D4A7-F3D7F7DF6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173" y="0"/>
            <a:ext cx="11686441" cy="6858000"/>
          </a:xfrm>
        </p:spPr>
      </p:pic>
    </p:spTree>
    <p:extLst>
      <p:ext uri="{BB962C8B-B14F-4D97-AF65-F5344CB8AC3E}">
        <p14:creationId xmlns:p14="http://schemas.microsoft.com/office/powerpoint/2010/main" val="117585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808F6-B20A-D789-8C7E-6C1CEC2C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503290E-BC4D-5CE1-4128-F30B4583A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635" y="0"/>
            <a:ext cx="11320096" cy="6858000"/>
          </a:xfrm>
        </p:spPr>
      </p:pic>
    </p:spTree>
    <p:extLst>
      <p:ext uri="{BB962C8B-B14F-4D97-AF65-F5344CB8AC3E}">
        <p14:creationId xmlns:p14="http://schemas.microsoft.com/office/powerpoint/2010/main" val="210026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D500F-591D-4769-8DBA-372422C8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7C98D96-4ECE-B5EA-0FFF-F79029B89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269" y="0"/>
            <a:ext cx="11483731" cy="6716346"/>
          </a:xfrm>
        </p:spPr>
      </p:pic>
    </p:spTree>
    <p:extLst>
      <p:ext uri="{BB962C8B-B14F-4D97-AF65-F5344CB8AC3E}">
        <p14:creationId xmlns:p14="http://schemas.microsoft.com/office/powerpoint/2010/main" val="367553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C4F04-E45A-7417-4A95-C41C1568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00F43F1-C1EC-12F5-89D8-8939B0F5C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385" y="0"/>
            <a:ext cx="11361615" cy="6858000"/>
          </a:xfrm>
        </p:spPr>
      </p:pic>
    </p:spTree>
    <p:extLst>
      <p:ext uri="{BB962C8B-B14F-4D97-AF65-F5344CB8AC3E}">
        <p14:creationId xmlns:p14="http://schemas.microsoft.com/office/powerpoint/2010/main" val="1703153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63D39-50A8-BD06-512D-C4C95D3D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882FD61-0103-51DF-949B-04BD629E6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808" y="-793750"/>
            <a:ext cx="11337192" cy="7461250"/>
          </a:xfrm>
        </p:spPr>
      </p:pic>
    </p:spTree>
    <p:extLst>
      <p:ext uri="{BB962C8B-B14F-4D97-AF65-F5344CB8AC3E}">
        <p14:creationId xmlns:p14="http://schemas.microsoft.com/office/powerpoint/2010/main" val="206305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B7C25B-CAC2-198A-87EB-7652C779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019B3FC-3E11-FCE7-FDE2-5E957E06E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596" y="158750"/>
            <a:ext cx="11491058" cy="6699250"/>
          </a:xfrm>
        </p:spPr>
      </p:pic>
    </p:spTree>
    <p:extLst>
      <p:ext uri="{BB962C8B-B14F-4D97-AF65-F5344CB8AC3E}">
        <p14:creationId xmlns:p14="http://schemas.microsoft.com/office/powerpoint/2010/main" val="67864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6C1273-EC76-8FC7-A721-88F36B57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E8BFD47-EBEB-3B9A-3475-39947A15F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788" y="0"/>
            <a:ext cx="11569212" cy="6972788"/>
          </a:xfrm>
        </p:spPr>
      </p:pic>
    </p:spTree>
    <p:extLst>
      <p:ext uri="{BB962C8B-B14F-4D97-AF65-F5344CB8AC3E}">
        <p14:creationId xmlns:p14="http://schemas.microsoft.com/office/powerpoint/2010/main" val="338727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4069B-7EC1-4C57-5511-79E2D71E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9075C54-905F-61CA-444F-D4ED91D2A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4327"/>
            <a:ext cx="10035790" cy="6723673"/>
          </a:xfrm>
        </p:spPr>
      </p:pic>
    </p:spTree>
    <p:extLst>
      <p:ext uri="{BB962C8B-B14F-4D97-AF65-F5344CB8AC3E}">
        <p14:creationId xmlns:p14="http://schemas.microsoft.com/office/powerpoint/2010/main" val="2925806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F52D0-472B-C529-956A-A52EFAA1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397A8A1-1C60-B427-B22F-CD3EE4C21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-1"/>
            <a:ext cx="12113846" cy="6752981"/>
          </a:xfrm>
        </p:spPr>
      </p:pic>
    </p:spTree>
    <p:extLst>
      <p:ext uri="{BB962C8B-B14F-4D97-AF65-F5344CB8AC3E}">
        <p14:creationId xmlns:p14="http://schemas.microsoft.com/office/powerpoint/2010/main" val="186794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F7E141-0210-3634-8528-2A81083A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B950F04-0062-1151-BE77-24BA798F2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769" y="0"/>
            <a:ext cx="11801231" cy="6858000"/>
          </a:xfrm>
        </p:spPr>
      </p:pic>
    </p:spTree>
    <p:extLst>
      <p:ext uri="{BB962C8B-B14F-4D97-AF65-F5344CB8AC3E}">
        <p14:creationId xmlns:p14="http://schemas.microsoft.com/office/powerpoint/2010/main" val="16163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41CA6E-B2D7-DB52-7D89-D1E88011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DDA2A6A-E2E2-C1DC-677F-3A9DCF382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59" y="0"/>
            <a:ext cx="11942884" cy="6858000"/>
          </a:xfrm>
        </p:spPr>
      </p:pic>
    </p:spTree>
    <p:extLst>
      <p:ext uri="{BB962C8B-B14F-4D97-AF65-F5344CB8AC3E}">
        <p14:creationId xmlns:p14="http://schemas.microsoft.com/office/powerpoint/2010/main" val="1021433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98C08-2E35-7AF7-346A-249B87F4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CC418E7-6260-374F-DFF1-AF9A5835D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42" y="0"/>
            <a:ext cx="11845193" cy="6858000"/>
          </a:xfrm>
        </p:spPr>
      </p:pic>
    </p:spTree>
    <p:extLst>
      <p:ext uri="{BB962C8B-B14F-4D97-AF65-F5344CB8AC3E}">
        <p14:creationId xmlns:p14="http://schemas.microsoft.com/office/powerpoint/2010/main" val="134372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79E0F-79A1-8724-0AC2-295F87D9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67A49D2-F775-232D-4D54-0640AD4B9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1" y="85481"/>
            <a:ext cx="11771922" cy="677251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16001AF-992F-93DB-043D-AF51955DC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11" y="719666"/>
            <a:ext cx="722937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12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311CE-DD83-2A91-EC06-52D1E364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96B410A-626E-E6CE-85D2-62683DAFC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8750"/>
            <a:ext cx="12003942" cy="6699250"/>
          </a:xfrm>
        </p:spPr>
      </p:pic>
    </p:spTree>
    <p:extLst>
      <p:ext uri="{BB962C8B-B14F-4D97-AF65-F5344CB8AC3E}">
        <p14:creationId xmlns:p14="http://schemas.microsoft.com/office/powerpoint/2010/main" val="3454043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F887E6-1DDE-24B2-DA5F-2FA8C95F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DB83C40-45A1-88E9-9399-546C37F31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1" y="0"/>
            <a:ext cx="11874500" cy="6858000"/>
          </a:xfrm>
        </p:spPr>
      </p:pic>
    </p:spTree>
    <p:extLst>
      <p:ext uri="{BB962C8B-B14F-4D97-AF65-F5344CB8AC3E}">
        <p14:creationId xmlns:p14="http://schemas.microsoft.com/office/powerpoint/2010/main" val="3450130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6479D-EF5F-6E07-6BE4-4BBBE841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7770767-266C-600D-8AFC-CA596482D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559" y="0"/>
            <a:ext cx="12065000" cy="6858000"/>
          </a:xfrm>
        </p:spPr>
      </p:pic>
    </p:spTree>
    <p:extLst>
      <p:ext uri="{BB962C8B-B14F-4D97-AF65-F5344CB8AC3E}">
        <p14:creationId xmlns:p14="http://schemas.microsoft.com/office/powerpoint/2010/main" val="11050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B5F01-CE79-CCBC-CCAC-DF5031E3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A9728E9-F646-1F22-B038-4F6BA98A5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437" y="2286000"/>
            <a:ext cx="5945526" cy="35814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C5FC638-45F2-9F3A-6E42-BB4632FC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980972"/>
            <a:ext cx="8128000" cy="489605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5410DF25-5174-B5B1-06FE-C4E584E56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743302"/>
            <a:ext cx="8128000" cy="53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7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D7B86-A435-EB6D-52AF-9B84126A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635D7F1-2E8C-6C94-553A-851B94EC2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038" y="0"/>
            <a:ext cx="12028365" cy="6858000"/>
          </a:xfrm>
        </p:spPr>
      </p:pic>
    </p:spTree>
    <p:extLst>
      <p:ext uri="{BB962C8B-B14F-4D97-AF65-F5344CB8AC3E}">
        <p14:creationId xmlns:p14="http://schemas.microsoft.com/office/powerpoint/2010/main" val="45199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C9C1A-DD2B-F313-3E6C-BFF153FD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DE8FA66-E4B4-5B13-A378-9AAD0FD34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327" y="-1"/>
            <a:ext cx="11197981" cy="6752981"/>
          </a:xfrm>
        </p:spPr>
      </p:pic>
    </p:spTree>
    <p:extLst>
      <p:ext uri="{BB962C8B-B14F-4D97-AF65-F5344CB8AC3E}">
        <p14:creationId xmlns:p14="http://schemas.microsoft.com/office/powerpoint/2010/main" val="422048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0D024-24BF-42F2-03AE-4A731C96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6045BF6-F124-AA60-53C3-9A7D26EA3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692" y="0"/>
            <a:ext cx="11344520" cy="7033846"/>
          </a:xfrm>
        </p:spPr>
      </p:pic>
    </p:spTree>
    <p:extLst>
      <p:ext uri="{BB962C8B-B14F-4D97-AF65-F5344CB8AC3E}">
        <p14:creationId xmlns:p14="http://schemas.microsoft.com/office/powerpoint/2010/main" val="383753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853EF-F290-23B4-7B20-3EFA4DF2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1D4822D-55D1-1AB7-606F-028498681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269" y="0"/>
            <a:ext cx="11483731" cy="6858000"/>
          </a:xfrm>
        </p:spPr>
      </p:pic>
    </p:spTree>
    <p:extLst>
      <p:ext uri="{BB962C8B-B14F-4D97-AF65-F5344CB8AC3E}">
        <p14:creationId xmlns:p14="http://schemas.microsoft.com/office/powerpoint/2010/main" val="304526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1AA8C4-A70D-E636-F199-FDC35D18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97A2906-146E-56AB-0C3F-91B638C10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212" y="0"/>
            <a:ext cx="11368942" cy="6858000"/>
          </a:xfrm>
        </p:spPr>
      </p:pic>
    </p:spTree>
    <p:extLst>
      <p:ext uri="{BB962C8B-B14F-4D97-AF65-F5344CB8AC3E}">
        <p14:creationId xmlns:p14="http://schemas.microsoft.com/office/powerpoint/2010/main" val="357545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6345B-F6AC-D91E-D4EB-DEAA997C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799D9A1-1FC6-C40C-CC05-8A566C911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481" y="0"/>
            <a:ext cx="11356731" cy="6858000"/>
          </a:xfrm>
        </p:spPr>
      </p:pic>
    </p:spTree>
    <p:extLst>
      <p:ext uri="{BB962C8B-B14F-4D97-AF65-F5344CB8AC3E}">
        <p14:creationId xmlns:p14="http://schemas.microsoft.com/office/powerpoint/2010/main" val="193576141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Custom</PresentationFormat>
  <Paragraphs>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Crop</vt:lpstr>
      <vt:lpstr>அரசு உயர்நிலைப்பள்ளி     காயாம்பட்டி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அரசு உயர்நிலைப்பள்ளி     காயாம்பட்டி</dc:title>
  <dc:creator>919500700360</dc:creator>
  <cp:lastModifiedBy>user</cp:lastModifiedBy>
  <cp:revision>4</cp:revision>
  <dcterms:created xsi:type="dcterms:W3CDTF">2022-10-25T15:42:25Z</dcterms:created>
  <dcterms:modified xsi:type="dcterms:W3CDTF">2023-04-25T04:22:26Z</dcterms:modified>
</cp:coreProperties>
</file>