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6" r:id="rId11"/>
    <p:sldId id="267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E573B-3ADC-DBAE-8A49-65286D05D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084" y="915865"/>
            <a:ext cx="9646628" cy="3101731"/>
          </a:xfrm>
        </p:spPr>
        <p:txBody>
          <a:bodyPr/>
          <a:lstStyle/>
          <a:p>
            <a:r>
              <a:rPr lang="en-US" dirty="0" err="1"/>
              <a:t>அரசு</a:t>
            </a:r>
            <a:r>
              <a:rPr lang="en-US" dirty="0"/>
              <a:t> </a:t>
            </a:r>
            <a:r>
              <a:rPr lang="en-US" dirty="0" err="1"/>
              <a:t>உயர்நிலைப்பள்ளி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காயாம்பட்டி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50F948-CA87-CAA3-5B64-9F4CB62B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1828" y="4970096"/>
            <a:ext cx="4432788" cy="708269"/>
          </a:xfrm>
        </p:spPr>
        <p:txBody>
          <a:bodyPr>
            <a:noAutofit/>
          </a:bodyPr>
          <a:lstStyle/>
          <a:p>
            <a:r>
              <a:rPr lang="en-US" sz="6000" dirty="0"/>
              <a:t> </a:t>
            </a:r>
            <a:r>
              <a:rPr lang="en-US" sz="6000" dirty="0" err="1"/>
              <a:t>சே.சமீம்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114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www.Padasalai.Net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57862-3024-E1A0-B5AD-9D09A290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C1417BA-CCF3-F21F-9E17-46D45BD29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962" y="1"/>
            <a:ext cx="12362962" cy="6858000"/>
          </a:xfrm>
        </p:spPr>
      </p:pic>
    </p:spTree>
    <p:extLst>
      <p:ext uri="{BB962C8B-B14F-4D97-AF65-F5344CB8AC3E}">
        <p14:creationId xmlns:p14="http://schemas.microsoft.com/office/powerpoint/2010/main" val="100343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3C2DC-C732-43E4-3104-8176E302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45BBE98-2471-5450-9EA2-DBFDEC434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3596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65323-5946-299A-9164-F58493D6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21E3C77-4BE8-8978-AC8A-5E9958A12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6946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D3B90-45D2-C30F-36C9-DA8978B9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D8CDB9-F4B5-553A-D770-63CC03B72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4808" cy="6857999"/>
          </a:xfrm>
        </p:spPr>
      </p:pic>
    </p:spTree>
    <p:extLst>
      <p:ext uri="{BB962C8B-B14F-4D97-AF65-F5344CB8AC3E}">
        <p14:creationId xmlns:p14="http://schemas.microsoft.com/office/powerpoint/2010/main" val="274036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9F714-84D9-2D73-00B8-A32E6817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DA1A80F-61C7-BA55-A181-E2F47FAE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482" y="0"/>
            <a:ext cx="12277481" cy="6857999"/>
          </a:xfrm>
        </p:spPr>
      </p:pic>
    </p:spTree>
    <p:extLst>
      <p:ext uri="{BB962C8B-B14F-4D97-AF65-F5344CB8AC3E}">
        <p14:creationId xmlns:p14="http://schemas.microsoft.com/office/powerpoint/2010/main" val="192630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B99BB-1E9D-A995-8021-5E8A8F5A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D25A0B6-0229-733D-E820-7374AC90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558" y="0"/>
            <a:ext cx="12570559" cy="6857999"/>
          </a:xfrm>
        </p:spPr>
      </p:pic>
    </p:spTree>
    <p:extLst>
      <p:ext uri="{BB962C8B-B14F-4D97-AF65-F5344CB8AC3E}">
        <p14:creationId xmlns:p14="http://schemas.microsoft.com/office/powerpoint/2010/main" val="427256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CAE22-CCD2-6434-C37A-57A135B7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9C44FF03-E090-3DBC-D06E-0FC16EBF2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692" y="0"/>
            <a:ext cx="12289693" cy="6857999"/>
          </a:xfrm>
        </p:spPr>
      </p:pic>
    </p:spTree>
    <p:extLst>
      <p:ext uri="{BB962C8B-B14F-4D97-AF65-F5344CB8AC3E}">
        <p14:creationId xmlns:p14="http://schemas.microsoft.com/office/powerpoint/2010/main" val="184092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813EC-5E8D-D2D2-C452-07023FF6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EE81DC-08F0-D8E0-EF96-00688E8C0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" y="1"/>
            <a:ext cx="12033250" cy="6948364"/>
          </a:xfrm>
        </p:spPr>
      </p:pic>
    </p:spTree>
    <p:extLst>
      <p:ext uri="{BB962C8B-B14F-4D97-AF65-F5344CB8AC3E}">
        <p14:creationId xmlns:p14="http://schemas.microsoft.com/office/powerpoint/2010/main" val="305157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98548-3EFE-6B6F-2D18-C8D8B434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1FE5C20-3C1D-F984-114B-B9352B3E6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12216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D4A11-BF6D-56F6-9B7D-28CB0902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589CD5-7D1F-8D37-DEE1-785E12D69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116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1F42A-151D-0BE4-5EC7-08E59C2D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04BD2A-93B6-83B5-D58B-630818D49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15" y="0"/>
            <a:ext cx="12069885" cy="6858000"/>
          </a:xfrm>
        </p:spPr>
      </p:pic>
    </p:spTree>
    <p:extLst>
      <p:ext uri="{BB962C8B-B14F-4D97-AF65-F5344CB8AC3E}">
        <p14:creationId xmlns:p14="http://schemas.microsoft.com/office/powerpoint/2010/main" val="114221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38C2D-0ADD-88B4-EF0D-FFFC2BFD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D6307F-3A68-7D05-8420-12933CD07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03942" cy="6857999"/>
          </a:xfrm>
        </p:spPr>
      </p:pic>
    </p:spTree>
    <p:extLst>
      <p:ext uri="{BB962C8B-B14F-4D97-AF65-F5344CB8AC3E}">
        <p14:creationId xmlns:p14="http://schemas.microsoft.com/office/powerpoint/2010/main" val="131785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582C4-593B-3975-1CB6-A1EFAB72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6B59407-BFCA-19D3-5605-94152F8D3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70985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7863E-C12C-9E3B-2D54-54D6F86C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ABA5390-E297-4ACB-43CD-B10780AC5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077212" cy="6858000"/>
          </a:xfrm>
        </p:spPr>
      </p:pic>
    </p:spTree>
    <p:extLst>
      <p:ext uri="{BB962C8B-B14F-4D97-AF65-F5344CB8AC3E}">
        <p14:creationId xmlns:p14="http://schemas.microsoft.com/office/powerpoint/2010/main" val="285820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E5562-C5FD-F5EE-9A6C-ECCC6488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3D5640-D5F4-E014-8A36-325519D63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115" y="0"/>
            <a:ext cx="12314115" cy="7290288"/>
          </a:xfrm>
        </p:spPr>
      </p:pic>
    </p:spTree>
    <p:extLst>
      <p:ext uri="{BB962C8B-B14F-4D97-AF65-F5344CB8AC3E}">
        <p14:creationId xmlns:p14="http://schemas.microsoft.com/office/powerpoint/2010/main" val="61602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16BB5-3D2D-506D-50F0-59D38CD2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683A89-5324-73AA-12C5-6F14D5962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954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CB1BA-5C0F-A23F-744B-558280C7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3CC29B-4B1C-2D77-2C51-5CCD8CDB8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62" y="0"/>
            <a:ext cx="12047638" cy="6857999"/>
          </a:xfrm>
        </p:spPr>
      </p:pic>
    </p:spTree>
    <p:extLst>
      <p:ext uri="{BB962C8B-B14F-4D97-AF65-F5344CB8AC3E}">
        <p14:creationId xmlns:p14="http://schemas.microsoft.com/office/powerpoint/2010/main" val="549219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79051-C93E-6257-B9BE-93A643AD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0D43D61-F67B-4516-C7F4-CBC941233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904" y="0"/>
            <a:ext cx="12301904" cy="6858000"/>
          </a:xfrm>
        </p:spPr>
      </p:pic>
    </p:spTree>
    <p:extLst>
      <p:ext uri="{BB962C8B-B14F-4D97-AF65-F5344CB8AC3E}">
        <p14:creationId xmlns:p14="http://schemas.microsoft.com/office/powerpoint/2010/main" val="8853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BFD43-039C-5AB6-8E6F-58E390B4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F2D815-F607-580A-B350-2B59EF260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01635" cy="6857999"/>
          </a:xfrm>
        </p:spPr>
      </p:pic>
    </p:spTree>
    <p:extLst>
      <p:ext uri="{BB962C8B-B14F-4D97-AF65-F5344CB8AC3E}">
        <p14:creationId xmlns:p14="http://schemas.microsoft.com/office/powerpoint/2010/main" val="132704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92589-34AC-C205-529D-FA03B221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235062A-D4E7-24B6-5E63-B07E1A3B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692" y="0"/>
            <a:ext cx="12289692" cy="6857999"/>
          </a:xfrm>
        </p:spPr>
      </p:pic>
    </p:spTree>
    <p:extLst>
      <p:ext uri="{BB962C8B-B14F-4D97-AF65-F5344CB8AC3E}">
        <p14:creationId xmlns:p14="http://schemas.microsoft.com/office/powerpoint/2010/main" val="3178260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CDA10-526A-E27A-D8E9-5B701791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92B3D6-032A-779C-B959-B38E740A9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43076"/>
          </a:xfrm>
        </p:spPr>
      </p:pic>
    </p:spTree>
    <p:extLst>
      <p:ext uri="{BB962C8B-B14F-4D97-AF65-F5344CB8AC3E}">
        <p14:creationId xmlns:p14="http://schemas.microsoft.com/office/powerpoint/2010/main" val="25549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A1768-0674-A366-41ED-F8D2BBF8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5EA48F-FB43-90E6-DA18-A1DAB5A1F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692" y="1"/>
            <a:ext cx="12472865" cy="6857999"/>
          </a:xfrm>
        </p:spPr>
      </p:pic>
    </p:spTree>
    <p:extLst>
      <p:ext uri="{BB962C8B-B14F-4D97-AF65-F5344CB8AC3E}">
        <p14:creationId xmlns:p14="http://schemas.microsoft.com/office/powerpoint/2010/main" val="1283359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4F877B-0894-E4F7-ABBD-00D4DDC5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9C153B-8043-1195-B343-21095A4A0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92404" cy="6857999"/>
          </a:xfrm>
        </p:spPr>
      </p:pic>
    </p:spTree>
    <p:extLst>
      <p:ext uri="{BB962C8B-B14F-4D97-AF65-F5344CB8AC3E}">
        <p14:creationId xmlns:p14="http://schemas.microsoft.com/office/powerpoint/2010/main" val="150126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57D8A-0661-6A98-D316-807BAF1C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78A723-3A07-6EC8-24FA-04283C9EB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194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DA705-E358-94DD-6482-074A8EE9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4A43C70-94EE-3FB1-E2EC-3FC40E2F5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481" y="0"/>
            <a:ext cx="12077212" cy="6857999"/>
          </a:xfrm>
        </p:spPr>
      </p:pic>
    </p:spTree>
    <p:extLst>
      <p:ext uri="{BB962C8B-B14F-4D97-AF65-F5344CB8AC3E}">
        <p14:creationId xmlns:p14="http://schemas.microsoft.com/office/powerpoint/2010/main" val="231687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EC63E9-B2E0-9A37-DDBB-8D3E7D33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3EC1B9-886C-29F6-98AA-E005DC1D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7990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D57-6F88-D62F-C85F-F3C0F7EC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87F1CB-17DF-8679-477D-522CE705F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481" y="0"/>
            <a:ext cx="12277481" cy="6857999"/>
          </a:xfrm>
        </p:spPr>
      </p:pic>
    </p:spTree>
    <p:extLst>
      <p:ext uri="{BB962C8B-B14F-4D97-AF65-F5344CB8AC3E}">
        <p14:creationId xmlns:p14="http://schemas.microsoft.com/office/powerpoint/2010/main" val="170860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CDFBB-FDBF-C37E-9B20-E611FFB5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8F0E0D-0337-01CF-B932-7126FB4F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63329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443C6-BD56-197A-CC2C-DD6FDF63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B519BAB-885E-17F9-0447-293AE0A57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8799037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Parcel</vt:lpstr>
      <vt:lpstr>அரசு உயர்நிலைப்பள்ளி காயாம்பட்டி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அரசு உயர்நிலைப்பள்ளி காயாம்பட்டி</dc:title>
  <dc:creator>919500700360</dc:creator>
  <cp:lastModifiedBy>user</cp:lastModifiedBy>
  <cp:revision>2</cp:revision>
  <dcterms:created xsi:type="dcterms:W3CDTF">2022-11-03T05:27:50Z</dcterms:created>
  <dcterms:modified xsi:type="dcterms:W3CDTF">2023-04-27T10:05:25Z</dcterms:modified>
</cp:coreProperties>
</file>