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Source Sans Pro" charset="0"/>
      <p:regular r:id="rId40"/>
      <p:bold r:id="rId41"/>
      <p:italic r:id="rId42"/>
      <p:boldItalic r:id="rId43"/>
    </p:embeddedFont>
    <p:embeddedFont>
      <p:font typeface="Trebuchet MS" pitchFamily="34" charset="0"/>
      <p:regular r:id="rId44"/>
      <p:bold r:id="rId45"/>
      <p:italic r:id="rId46"/>
      <p:boldItalic r:id="rId47"/>
    </p:embeddedFont>
    <p:embeddedFont>
      <p:font typeface="Montserrat" charset="0"/>
      <p:regular r:id="rId48"/>
      <p:bold r:id="rId49"/>
      <p:italic r:id="rId50"/>
      <p:boldItalic r:id="rId51"/>
    </p:embeddedFont>
    <p:embeddedFont>
      <p:font typeface="Lato"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396"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155748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c978518b1c96afb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c978518b1c96afb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c978518b1c96afb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c978518b1c96afb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c978518b1c96afb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7c978518b1c96afb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10000500" y="673"/>
            <a:ext cx="2191500" cy="2191500"/>
          </a:xfrm>
          <a:prstGeom prst="diagStripe">
            <a:avLst>
              <a:gd name="adj" fmla="val 0"/>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654"/>
            <a:ext cx="6871435" cy="6845694"/>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4716200" y="2104533"/>
            <a:ext cx="6690000" cy="2105100"/>
          </a:xfrm>
          <a:prstGeom prst="rect">
            <a:avLst/>
          </a:prstGeom>
        </p:spPr>
        <p:txBody>
          <a:bodyPr spcFirstLastPara="1" wrap="square" lIns="121900" tIns="121900" rIns="121900" bIns="121900" anchor="t" anchorCtr="0">
            <a:normAutofit/>
          </a:bodyPr>
          <a:lstStyle>
            <a:lvl1pPr lvl="0">
              <a:spcBef>
                <a:spcPts val="0"/>
              </a:spcBef>
              <a:spcAft>
                <a:spcPts val="0"/>
              </a:spcAft>
              <a:buSzPts val="5300"/>
              <a:buNone/>
              <a:defRPr sz="5300"/>
            </a:lvl1pPr>
            <a:lvl2pPr lvl="1">
              <a:spcBef>
                <a:spcPts val="0"/>
              </a:spcBef>
              <a:spcAft>
                <a:spcPts val="0"/>
              </a:spcAft>
              <a:buSzPts val="5300"/>
              <a:buNone/>
              <a:defRPr sz="5300"/>
            </a:lvl2pPr>
            <a:lvl3pPr lvl="2">
              <a:spcBef>
                <a:spcPts val="0"/>
              </a:spcBef>
              <a:spcAft>
                <a:spcPts val="0"/>
              </a:spcAft>
              <a:buSzPts val="5300"/>
              <a:buNone/>
              <a:defRPr sz="5300"/>
            </a:lvl3pPr>
            <a:lvl4pPr lvl="3">
              <a:spcBef>
                <a:spcPts val="0"/>
              </a:spcBef>
              <a:spcAft>
                <a:spcPts val="0"/>
              </a:spcAft>
              <a:buSzPts val="5300"/>
              <a:buNone/>
              <a:defRPr sz="5300"/>
            </a:lvl4pPr>
            <a:lvl5pPr lvl="4">
              <a:spcBef>
                <a:spcPts val="0"/>
              </a:spcBef>
              <a:spcAft>
                <a:spcPts val="0"/>
              </a:spcAft>
              <a:buSzPts val="5300"/>
              <a:buNone/>
              <a:defRPr sz="5300"/>
            </a:lvl5pPr>
            <a:lvl6pPr lvl="5">
              <a:spcBef>
                <a:spcPts val="0"/>
              </a:spcBef>
              <a:spcAft>
                <a:spcPts val="0"/>
              </a:spcAft>
              <a:buSzPts val="5300"/>
              <a:buNone/>
              <a:defRPr sz="5300"/>
            </a:lvl6pPr>
            <a:lvl7pPr lvl="6">
              <a:spcBef>
                <a:spcPts val="0"/>
              </a:spcBef>
              <a:spcAft>
                <a:spcPts val="0"/>
              </a:spcAft>
              <a:buSzPts val="5300"/>
              <a:buNone/>
              <a:defRPr sz="5300"/>
            </a:lvl7pPr>
            <a:lvl8pPr lvl="7">
              <a:spcBef>
                <a:spcPts val="0"/>
              </a:spcBef>
              <a:spcAft>
                <a:spcPts val="0"/>
              </a:spcAft>
              <a:buSzPts val="5300"/>
              <a:buNone/>
              <a:defRPr sz="5300"/>
            </a:lvl8pPr>
            <a:lvl9pPr lvl="8">
              <a:spcBef>
                <a:spcPts val="0"/>
              </a:spcBef>
              <a:spcAft>
                <a:spcPts val="0"/>
              </a:spcAft>
              <a:buSzPts val="5300"/>
              <a:buNone/>
              <a:defRPr sz="5300"/>
            </a:lvl9pPr>
          </a:lstStyle>
          <a:p>
            <a:endParaRPr/>
          </a:p>
        </p:txBody>
      </p:sp>
      <p:sp>
        <p:nvSpPr>
          <p:cNvPr id="17" name="Google Shape;17;p2"/>
          <p:cNvSpPr txBox="1">
            <a:spLocks noGrp="1"/>
          </p:cNvSpPr>
          <p:nvPr>
            <p:ph type="subTitle" idx="1"/>
          </p:nvPr>
        </p:nvSpPr>
        <p:spPr>
          <a:xfrm>
            <a:off x="6778600" y="5233233"/>
            <a:ext cx="4627500" cy="6747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1700"/>
              <a:buNone/>
              <a:defRPr/>
            </a:lvl1pPr>
            <a:lvl2pPr lvl="1">
              <a:lnSpc>
                <a:spcPct val="100000"/>
              </a:lnSpc>
              <a:spcBef>
                <a:spcPts val="0"/>
              </a:spcBef>
              <a:spcAft>
                <a:spcPts val="0"/>
              </a:spcAft>
              <a:buSzPts val="1700"/>
              <a:buNone/>
              <a:defRPr sz="1700"/>
            </a:lvl2pPr>
            <a:lvl3pPr lvl="2">
              <a:lnSpc>
                <a:spcPct val="100000"/>
              </a:lnSpc>
              <a:spcBef>
                <a:spcPts val="0"/>
              </a:spcBef>
              <a:spcAft>
                <a:spcPts val="0"/>
              </a:spcAft>
              <a:buSzPts val="1700"/>
              <a:buNone/>
              <a:defRPr sz="1700"/>
            </a:lvl3pPr>
            <a:lvl4pPr lvl="3">
              <a:lnSpc>
                <a:spcPct val="100000"/>
              </a:lnSpc>
              <a:spcBef>
                <a:spcPts val="0"/>
              </a:spcBef>
              <a:spcAft>
                <a:spcPts val="0"/>
              </a:spcAft>
              <a:buSzPts val="1700"/>
              <a:buNone/>
              <a:defRPr sz="1700"/>
            </a:lvl4pPr>
            <a:lvl5pPr lvl="4">
              <a:lnSpc>
                <a:spcPct val="100000"/>
              </a:lnSpc>
              <a:spcBef>
                <a:spcPts val="0"/>
              </a:spcBef>
              <a:spcAft>
                <a:spcPts val="0"/>
              </a:spcAft>
              <a:buSzPts val="1700"/>
              <a:buNone/>
              <a:defRPr sz="1700"/>
            </a:lvl5pPr>
            <a:lvl6pPr lvl="5">
              <a:lnSpc>
                <a:spcPct val="100000"/>
              </a:lnSpc>
              <a:spcBef>
                <a:spcPts val="0"/>
              </a:spcBef>
              <a:spcAft>
                <a:spcPts val="0"/>
              </a:spcAft>
              <a:buSzPts val="1700"/>
              <a:buNone/>
              <a:defRPr sz="1700"/>
            </a:lvl6pPr>
            <a:lvl7pPr lvl="6">
              <a:lnSpc>
                <a:spcPct val="100000"/>
              </a:lnSpc>
              <a:spcBef>
                <a:spcPts val="0"/>
              </a:spcBef>
              <a:spcAft>
                <a:spcPts val="0"/>
              </a:spcAft>
              <a:buSzPts val="1700"/>
              <a:buNone/>
              <a:defRPr sz="1700"/>
            </a:lvl7pPr>
            <a:lvl8pPr lvl="7">
              <a:lnSpc>
                <a:spcPct val="100000"/>
              </a:lnSpc>
              <a:spcBef>
                <a:spcPts val="0"/>
              </a:spcBef>
              <a:spcAft>
                <a:spcPts val="0"/>
              </a:spcAft>
              <a:buSzPts val="1700"/>
              <a:buNone/>
              <a:defRPr sz="1700"/>
            </a:lvl8pPr>
            <a:lvl9pPr lvl="8">
              <a:lnSpc>
                <a:spcPct val="100000"/>
              </a:lnSpc>
              <a:spcBef>
                <a:spcPts val="0"/>
              </a:spcBef>
              <a:spcAft>
                <a:spcPts val="0"/>
              </a:spcAft>
              <a:buSzPts val="1700"/>
              <a:buNone/>
              <a:defRPr sz="1700"/>
            </a:lvl9pPr>
          </a:lstStyle>
          <a:p>
            <a:endParaRPr/>
          </a:p>
        </p:txBody>
      </p:sp>
      <p:sp>
        <p:nvSpPr>
          <p:cNvPr id="18" name="Google Shape;18;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5875053" y="0"/>
            <a:ext cx="6316642" cy="6857248"/>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1098467" y="1712900"/>
            <a:ext cx="6368100" cy="1734300"/>
          </a:xfrm>
          <a:prstGeom prst="rect">
            <a:avLst/>
          </a:prstGeom>
        </p:spPr>
        <p:txBody>
          <a:bodyPr spcFirstLastPara="1" wrap="square" lIns="121900" tIns="121900" rIns="121900" bIns="121900" anchor="t" anchorCtr="0">
            <a:normAutofit/>
          </a:bodyPr>
          <a:lstStyle>
            <a:lvl1pPr lvl="0">
              <a:spcBef>
                <a:spcPts val="0"/>
              </a:spcBef>
              <a:spcAft>
                <a:spcPts val="0"/>
              </a:spcAft>
              <a:buSzPts val="10700"/>
              <a:buNone/>
              <a:defRPr sz="10700"/>
            </a:lvl1pPr>
            <a:lvl2pPr lvl="1">
              <a:spcBef>
                <a:spcPts val="0"/>
              </a:spcBef>
              <a:spcAft>
                <a:spcPts val="0"/>
              </a:spcAft>
              <a:buSzPts val="10700"/>
              <a:buNone/>
              <a:defRPr sz="10700"/>
            </a:lvl2pPr>
            <a:lvl3pPr lvl="2">
              <a:spcBef>
                <a:spcPts val="0"/>
              </a:spcBef>
              <a:spcAft>
                <a:spcPts val="0"/>
              </a:spcAft>
              <a:buSzPts val="10700"/>
              <a:buNone/>
              <a:defRPr sz="10700"/>
            </a:lvl3pPr>
            <a:lvl4pPr lvl="3">
              <a:spcBef>
                <a:spcPts val="0"/>
              </a:spcBef>
              <a:spcAft>
                <a:spcPts val="0"/>
              </a:spcAft>
              <a:buSzPts val="10700"/>
              <a:buNone/>
              <a:defRPr sz="10700"/>
            </a:lvl4pPr>
            <a:lvl5pPr lvl="4">
              <a:spcBef>
                <a:spcPts val="0"/>
              </a:spcBef>
              <a:spcAft>
                <a:spcPts val="0"/>
              </a:spcAft>
              <a:buSzPts val="10700"/>
              <a:buNone/>
              <a:defRPr sz="10700"/>
            </a:lvl5pPr>
            <a:lvl6pPr lvl="5">
              <a:spcBef>
                <a:spcPts val="0"/>
              </a:spcBef>
              <a:spcAft>
                <a:spcPts val="0"/>
              </a:spcAft>
              <a:buSzPts val="10700"/>
              <a:buNone/>
              <a:defRPr sz="10700"/>
            </a:lvl6pPr>
            <a:lvl7pPr lvl="6">
              <a:spcBef>
                <a:spcPts val="0"/>
              </a:spcBef>
              <a:spcAft>
                <a:spcPts val="0"/>
              </a:spcAft>
              <a:buSzPts val="10700"/>
              <a:buNone/>
              <a:defRPr sz="10700"/>
            </a:lvl7pPr>
            <a:lvl8pPr lvl="7">
              <a:spcBef>
                <a:spcPts val="0"/>
              </a:spcBef>
              <a:spcAft>
                <a:spcPts val="0"/>
              </a:spcAft>
              <a:buSzPts val="10700"/>
              <a:buNone/>
              <a:defRPr sz="10700"/>
            </a:lvl8pPr>
            <a:lvl9pPr lvl="8">
              <a:spcBef>
                <a:spcPts val="0"/>
              </a:spcBef>
              <a:spcAft>
                <a:spcPts val="0"/>
              </a:spcAft>
              <a:buSzPts val="10700"/>
              <a:buNone/>
              <a:defRPr sz="10700"/>
            </a:lvl9pPr>
          </a:lstStyle>
          <a:p>
            <a:r>
              <a:t>xx%</a:t>
            </a:r>
          </a:p>
        </p:txBody>
      </p:sp>
      <p:sp>
        <p:nvSpPr>
          <p:cNvPr id="126" name="Google Shape;126;p11"/>
          <p:cNvSpPr txBox="1">
            <a:spLocks noGrp="1"/>
          </p:cNvSpPr>
          <p:nvPr>
            <p:ph type="body" idx="1"/>
          </p:nvPr>
        </p:nvSpPr>
        <p:spPr>
          <a:xfrm>
            <a:off x="1098467" y="3524166"/>
            <a:ext cx="6368100" cy="16251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127" name="Google Shape;12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accent1"/>
              </a:buClr>
              <a:buSzPts val="3600"/>
              <a:buFont typeface="Trebuchet MS"/>
              <a:buNone/>
              <a:defRPr sz="3600"/>
            </a:lvl1pPr>
            <a:lvl2pPr lvl="1" algn="l" rtl="0">
              <a:lnSpc>
                <a:spcPct val="100000"/>
              </a:lnSpc>
              <a:spcBef>
                <a:spcPts val="0"/>
              </a:spcBef>
              <a:spcAft>
                <a:spcPts val="0"/>
              </a:spcAft>
              <a:buSzPts val="4000"/>
              <a:buNone/>
              <a:defRPr/>
            </a:lvl2pPr>
            <a:lvl3pPr lvl="2" algn="l" rtl="0">
              <a:lnSpc>
                <a:spcPct val="100000"/>
              </a:lnSpc>
              <a:spcBef>
                <a:spcPts val="0"/>
              </a:spcBef>
              <a:spcAft>
                <a:spcPts val="0"/>
              </a:spcAft>
              <a:buSzPts val="4000"/>
              <a:buNone/>
              <a:defRPr/>
            </a:lvl3pPr>
            <a:lvl4pPr lvl="3" algn="l" rtl="0">
              <a:lnSpc>
                <a:spcPct val="100000"/>
              </a:lnSpc>
              <a:spcBef>
                <a:spcPts val="0"/>
              </a:spcBef>
              <a:spcAft>
                <a:spcPts val="0"/>
              </a:spcAft>
              <a:buSzPts val="4000"/>
              <a:buNone/>
              <a:defRPr/>
            </a:lvl4pPr>
            <a:lvl5pPr lvl="4" algn="l" rtl="0">
              <a:lnSpc>
                <a:spcPct val="100000"/>
              </a:lnSpc>
              <a:spcBef>
                <a:spcPts val="0"/>
              </a:spcBef>
              <a:spcAft>
                <a:spcPts val="0"/>
              </a:spcAft>
              <a:buSzPts val="4000"/>
              <a:buNone/>
              <a:defRPr/>
            </a:lvl5pPr>
            <a:lvl6pPr lvl="5" algn="l" rtl="0">
              <a:lnSpc>
                <a:spcPct val="100000"/>
              </a:lnSpc>
              <a:spcBef>
                <a:spcPts val="0"/>
              </a:spcBef>
              <a:spcAft>
                <a:spcPts val="0"/>
              </a:spcAft>
              <a:buSzPts val="4000"/>
              <a:buNone/>
              <a:defRPr/>
            </a:lvl6pPr>
            <a:lvl7pPr lvl="6" algn="l" rtl="0">
              <a:lnSpc>
                <a:spcPct val="100000"/>
              </a:lnSpc>
              <a:spcBef>
                <a:spcPts val="0"/>
              </a:spcBef>
              <a:spcAft>
                <a:spcPts val="0"/>
              </a:spcAft>
              <a:buSzPts val="4000"/>
              <a:buNone/>
              <a:defRPr/>
            </a:lvl7pPr>
            <a:lvl8pPr lvl="7" algn="l" rtl="0">
              <a:lnSpc>
                <a:spcPct val="100000"/>
              </a:lnSpc>
              <a:spcBef>
                <a:spcPts val="0"/>
              </a:spcBef>
              <a:spcAft>
                <a:spcPts val="0"/>
              </a:spcAft>
              <a:buSzPts val="4000"/>
              <a:buNone/>
              <a:defRPr/>
            </a:lvl8pPr>
            <a:lvl9pPr lvl="8" algn="l" rtl="0">
              <a:lnSpc>
                <a:spcPct val="100000"/>
              </a:lnSpc>
              <a:spcBef>
                <a:spcPts val="0"/>
              </a:spcBef>
              <a:spcAft>
                <a:spcPts val="0"/>
              </a:spcAft>
              <a:buSzPts val="4000"/>
              <a:buNone/>
              <a:defRPr/>
            </a:lvl9pPr>
          </a:lstStyle>
          <a:p>
            <a:endParaRPr/>
          </a:p>
        </p:txBody>
      </p:sp>
      <p:sp>
        <p:nvSpPr>
          <p:cNvPr id="132" name="Google Shape;132;p13"/>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lvl="0" indent="-320040" algn="l" rtl="0">
              <a:lnSpc>
                <a:spcPct val="115000"/>
              </a:lnSpc>
              <a:spcBef>
                <a:spcPts val="1000"/>
              </a:spcBef>
              <a:spcAft>
                <a:spcPts val="0"/>
              </a:spcAft>
              <a:buSzPts val="1440"/>
              <a:buChar char="●"/>
              <a:defRPr/>
            </a:lvl1pPr>
            <a:lvl2pPr marL="914400" lvl="1" indent="-320040" algn="l" rtl="0">
              <a:lnSpc>
                <a:spcPct val="115000"/>
              </a:lnSpc>
              <a:spcBef>
                <a:spcPts val="1000"/>
              </a:spcBef>
              <a:spcAft>
                <a:spcPts val="0"/>
              </a:spcAft>
              <a:buSzPts val="1440"/>
              <a:buChar char="○"/>
              <a:defRPr/>
            </a:lvl2pPr>
            <a:lvl3pPr marL="1371600" lvl="2" indent="-320039" algn="l" rtl="0">
              <a:lnSpc>
                <a:spcPct val="115000"/>
              </a:lnSpc>
              <a:spcBef>
                <a:spcPts val="1000"/>
              </a:spcBef>
              <a:spcAft>
                <a:spcPts val="0"/>
              </a:spcAft>
              <a:buSzPts val="1440"/>
              <a:buChar char="■"/>
              <a:defRPr/>
            </a:lvl3pPr>
            <a:lvl4pPr marL="1828800" lvl="3" indent="-320039" algn="l" rtl="0">
              <a:lnSpc>
                <a:spcPct val="115000"/>
              </a:lnSpc>
              <a:spcBef>
                <a:spcPts val="1000"/>
              </a:spcBef>
              <a:spcAft>
                <a:spcPts val="0"/>
              </a:spcAft>
              <a:buSzPts val="1440"/>
              <a:buChar char="●"/>
              <a:defRPr/>
            </a:lvl4pPr>
            <a:lvl5pPr marL="2286000" lvl="4" indent="-320039" algn="l" rtl="0">
              <a:lnSpc>
                <a:spcPct val="115000"/>
              </a:lnSpc>
              <a:spcBef>
                <a:spcPts val="1000"/>
              </a:spcBef>
              <a:spcAft>
                <a:spcPts val="0"/>
              </a:spcAft>
              <a:buSzPts val="1440"/>
              <a:buChar char="○"/>
              <a:defRPr/>
            </a:lvl5pPr>
            <a:lvl6pPr marL="2743200" lvl="5" indent="-320039" algn="l" rtl="0">
              <a:lnSpc>
                <a:spcPct val="115000"/>
              </a:lnSpc>
              <a:spcBef>
                <a:spcPts val="1000"/>
              </a:spcBef>
              <a:spcAft>
                <a:spcPts val="0"/>
              </a:spcAft>
              <a:buSzPts val="1440"/>
              <a:buChar char="■"/>
              <a:defRPr/>
            </a:lvl6pPr>
            <a:lvl7pPr marL="3200400" lvl="6" indent="-320039" algn="l" rtl="0">
              <a:lnSpc>
                <a:spcPct val="115000"/>
              </a:lnSpc>
              <a:spcBef>
                <a:spcPts val="1000"/>
              </a:spcBef>
              <a:spcAft>
                <a:spcPts val="0"/>
              </a:spcAft>
              <a:buSzPts val="1440"/>
              <a:buChar char="●"/>
              <a:defRPr/>
            </a:lvl7pPr>
            <a:lvl8pPr marL="3657600" lvl="7" indent="-320040" algn="l" rtl="0">
              <a:lnSpc>
                <a:spcPct val="115000"/>
              </a:lnSpc>
              <a:spcBef>
                <a:spcPts val="1000"/>
              </a:spcBef>
              <a:spcAft>
                <a:spcPts val="0"/>
              </a:spcAft>
              <a:buSzPts val="1440"/>
              <a:buChar char="○"/>
              <a:defRPr/>
            </a:lvl8pPr>
            <a:lvl9pPr marL="4114800" lvl="8" indent="-320040" algn="l" rtl="0">
              <a:lnSpc>
                <a:spcPct val="115000"/>
              </a:lnSpc>
              <a:spcBef>
                <a:spcPts val="1000"/>
              </a:spcBef>
              <a:spcAft>
                <a:spcPts val="0"/>
              </a:spcAft>
              <a:buSzPts val="1440"/>
              <a:buChar char="■"/>
              <a:defRPr/>
            </a:lvl9pPr>
          </a:lstStyle>
          <a:p>
            <a:endParaRPr/>
          </a:p>
        </p:txBody>
      </p:sp>
      <p:sp>
        <p:nvSpPr>
          <p:cNvPr id="133" name="Google Shape;133;p1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p13"/>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Google Shape;135;p13"/>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rmAutofit/>
          </a:bodyPr>
          <a:lstStyle>
            <a:lvl1pPr marL="0" marR="0" lvl="0"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1pPr>
            <a:lvl2pPr marL="0" marR="0" lvl="1"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2pPr>
            <a:lvl3pPr marL="0" marR="0" lvl="2"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3pPr>
            <a:lvl4pPr marL="0" marR="0" lvl="3"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4pPr>
            <a:lvl5pPr marL="0" marR="0" lvl="4"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5pPr>
            <a:lvl6pPr marL="0" marR="0" lvl="5"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6pPr>
            <a:lvl7pPr marL="0" marR="0" lvl="6"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7pPr>
            <a:lvl8pPr marL="0" marR="0" lvl="7"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8pPr>
            <a:lvl9pPr marL="0" marR="0" lvl="8"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6"/>
        <p:cNvGrpSpPr/>
        <p:nvPr/>
      </p:nvGrpSpPr>
      <p:grpSpPr>
        <a:xfrm>
          <a:off x="0" y="0"/>
          <a:ext cx="0" cy="0"/>
          <a:chOff x="0" y="0"/>
          <a:chExt cx="0" cy="0"/>
        </a:xfrm>
      </p:grpSpPr>
      <p:sp>
        <p:nvSpPr>
          <p:cNvPr id="137" name="Google Shape;137;p14"/>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accent1"/>
              </a:buClr>
              <a:buSzPts val="1800"/>
              <a:buNone/>
              <a:defRPr/>
            </a:lvl1pPr>
            <a:lvl2pPr lvl="1" algn="l" rtl="0">
              <a:lnSpc>
                <a:spcPct val="100000"/>
              </a:lnSpc>
              <a:spcBef>
                <a:spcPts val="0"/>
              </a:spcBef>
              <a:spcAft>
                <a:spcPts val="0"/>
              </a:spcAft>
              <a:buSzPts val="4000"/>
              <a:buNone/>
              <a:defRPr/>
            </a:lvl2pPr>
            <a:lvl3pPr lvl="2" algn="l" rtl="0">
              <a:lnSpc>
                <a:spcPct val="100000"/>
              </a:lnSpc>
              <a:spcBef>
                <a:spcPts val="0"/>
              </a:spcBef>
              <a:spcAft>
                <a:spcPts val="0"/>
              </a:spcAft>
              <a:buSzPts val="4000"/>
              <a:buNone/>
              <a:defRPr/>
            </a:lvl3pPr>
            <a:lvl4pPr lvl="3" algn="l" rtl="0">
              <a:lnSpc>
                <a:spcPct val="100000"/>
              </a:lnSpc>
              <a:spcBef>
                <a:spcPts val="0"/>
              </a:spcBef>
              <a:spcAft>
                <a:spcPts val="0"/>
              </a:spcAft>
              <a:buSzPts val="4000"/>
              <a:buNone/>
              <a:defRPr/>
            </a:lvl4pPr>
            <a:lvl5pPr lvl="4" algn="l" rtl="0">
              <a:lnSpc>
                <a:spcPct val="100000"/>
              </a:lnSpc>
              <a:spcBef>
                <a:spcPts val="0"/>
              </a:spcBef>
              <a:spcAft>
                <a:spcPts val="0"/>
              </a:spcAft>
              <a:buSzPts val="4000"/>
              <a:buNone/>
              <a:defRPr/>
            </a:lvl5pPr>
            <a:lvl6pPr lvl="5" algn="l" rtl="0">
              <a:lnSpc>
                <a:spcPct val="100000"/>
              </a:lnSpc>
              <a:spcBef>
                <a:spcPts val="0"/>
              </a:spcBef>
              <a:spcAft>
                <a:spcPts val="0"/>
              </a:spcAft>
              <a:buSzPts val="4000"/>
              <a:buNone/>
              <a:defRPr/>
            </a:lvl6pPr>
            <a:lvl7pPr lvl="6" algn="l" rtl="0">
              <a:lnSpc>
                <a:spcPct val="100000"/>
              </a:lnSpc>
              <a:spcBef>
                <a:spcPts val="0"/>
              </a:spcBef>
              <a:spcAft>
                <a:spcPts val="0"/>
              </a:spcAft>
              <a:buSzPts val="4000"/>
              <a:buNone/>
              <a:defRPr/>
            </a:lvl7pPr>
            <a:lvl8pPr lvl="7" algn="l" rtl="0">
              <a:lnSpc>
                <a:spcPct val="100000"/>
              </a:lnSpc>
              <a:spcBef>
                <a:spcPts val="0"/>
              </a:spcBef>
              <a:spcAft>
                <a:spcPts val="0"/>
              </a:spcAft>
              <a:buSzPts val="4000"/>
              <a:buNone/>
              <a:defRPr/>
            </a:lvl8pPr>
            <a:lvl9pPr lvl="8" algn="l" rtl="0">
              <a:lnSpc>
                <a:spcPct val="100000"/>
              </a:lnSpc>
              <a:spcBef>
                <a:spcPts val="0"/>
              </a:spcBef>
              <a:spcAft>
                <a:spcPts val="0"/>
              </a:spcAft>
              <a:buSzPts val="4000"/>
              <a:buNone/>
              <a:defRPr/>
            </a:lvl9pPr>
          </a:lstStyle>
          <a:p>
            <a:endParaRPr/>
          </a:p>
        </p:txBody>
      </p:sp>
      <p:sp>
        <p:nvSpPr>
          <p:cNvPr id="138" name="Google Shape;138;p14"/>
          <p:cNvSpPr txBox="1">
            <a:spLocks noGrp="1"/>
          </p:cNvSpPr>
          <p:nvPr>
            <p:ph type="body" idx="1"/>
          </p:nvPr>
        </p:nvSpPr>
        <p:spPr>
          <a:xfrm rot="5400000">
            <a:off x="3035202" y="-197411"/>
            <a:ext cx="3880800" cy="8596800"/>
          </a:xfrm>
          <a:prstGeom prst="rect">
            <a:avLst/>
          </a:prstGeom>
          <a:noFill/>
          <a:ln>
            <a:noFill/>
          </a:ln>
        </p:spPr>
        <p:txBody>
          <a:bodyPr spcFirstLastPara="1" wrap="square" lIns="91425" tIns="45700" rIns="91425" bIns="45700" anchor="t" anchorCtr="0">
            <a:normAutofit/>
          </a:bodyPr>
          <a:lstStyle>
            <a:lvl1pPr marL="457200" lvl="0" indent="-320040" algn="l" rtl="0">
              <a:lnSpc>
                <a:spcPct val="115000"/>
              </a:lnSpc>
              <a:spcBef>
                <a:spcPts val="1000"/>
              </a:spcBef>
              <a:spcAft>
                <a:spcPts val="0"/>
              </a:spcAft>
              <a:buSzPts val="1440"/>
              <a:buChar char="●"/>
              <a:defRPr/>
            </a:lvl1pPr>
            <a:lvl2pPr marL="914400" lvl="1" indent="-320040" algn="l" rtl="0">
              <a:lnSpc>
                <a:spcPct val="115000"/>
              </a:lnSpc>
              <a:spcBef>
                <a:spcPts val="1000"/>
              </a:spcBef>
              <a:spcAft>
                <a:spcPts val="0"/>
              </a:spcAft>
              <a:buSzPts val="1440"/>
              <a:buChar char="○"/>
              <a:defRPr/>
            </a:lvl2pPr>
            <a:lvl3pPr marL="1371600" lvl="2" indent="-320039" algn="l" rtl="0">
              <a:lnSpc>
                <a:spcPct val="115000"/>
              </a:lnSpc>
              <a:spcBef>
                <a:spcPts val="1000"/>
              </a:spcBef>
              <a:spcAft>
                <a:spcPts val="0"/>
              </a:spcAft>
              <a:buSzPts val="1440"/>
              <a:buChar char="■"/>
              <a:defRPr/>
            </a:lvl3pPr>
            <a:lvl4pPr marL="1828800" lvl="3" indent="-320039" algn="l" rtl="0">
              <a:lnSpc>
                <a:spcPct val="115000"/>
              </a:lnSpc>
              <a:spcBef>
                <a:spcPts val="1000"/>
              </a:spcBef>
              <a:spcAft>
                <a:spcPts val="0"/>
              </a:spcAft>
              <a:buSzPts val="1440"/>
              <a:buChar char="●"/>
              <a:defRPr/>
            </a:lvl4pPr>
            <a:lvl5pPr marL="2286000" lvl="4" indent="-320039" algn="l" rtl="0">
              <a:lnSpc>
                <a:spcPct val="115000"/>
              </a:lnSpc>
              <a:spcBef>
                <a:spcPts val="1000"/>
              </a:spcBef>
              <a:spcAft>
                <a:spcPts val="0"/>
              </a:spcAft>
              <a:buSzPts val="1440"/>
              <a:buChar char="○"/>
              <a:defRPr/>
            </a:lvl5pPr>
            <a:lvl6pPr marL="2743200" lvl="5" indent="-320039" algn="l" rtl="0">
              <a:lnSpc>
                <a:spcPct val="115000"/>
              </a:lnSpc>
              <a:spcBef>
                <a:spcPts val="1000"/>
              </a:spcBef>
              <a:spcAft>
                <a:spcPts val="0"/>
              </a:spcAft>
              <a:buSzPts val="1440"/>
              <a:buChar char="■"/>
              <a:defRPr/>
            </a:lvl6pPr>
            <a:lvl7pPr marL="3200400" lvl="6" indent="-320039" algn="l" rtl="0">
              <a:lnSpc>
                <a:spcPct val="115000"/>
              </a:lnSpc>
              <a:spcBef>
                <a:spcPts val="1000"/>
              </a:spcBef>
              <a:spcAft>
                <a:spcPts val="0"/>
              </a:spcAft>
              <a:buSzPts val="1440"/>
              <a:buChar char="●"/>
              <a:defRPr/>
            </a:lvl7pPr>
            <a:lvl8pPr marL="3657600" lvl="7" indent="-320040" algn="l" rtl="0">
              <a:lnSpc>
                <a:spcPct val="115000"/>
              </a:lnSpc>
              <a:spcBef>
                <a:spcPts val="1000"/>
              </a:spcBef>
              <a:spcAft>
                <a:spcPts val="0"/>
              </a:spcAft>
              <a:buSzPts val="1440"/>
              <a:buChar char="○"/>
              <a:defRPr/>
            </a:lvl8pPr>
            <a:lvl9pPr marL="4114800" lvl="8" indent="-320040" algn="l" rtl="0">
              <a:lnSpc>
                <a:spcPct val="115000"/>
              </a:lnSpc>
              <a:spcBef>
                <a:spcPts val="1000"/>
              </a:spcBef>
              <a:spcAft>
                <a:spcPts val="0"/>
              </a:spcAft>
              <a:buSzPts val="1440"/>
              <a:buChar char="■"/>
              <a:defRPr/>
            </a:lvl9pPr>
          </a:lstStyle>
          <a:p>
            <a:endParaRPr/>
          </a:p>
        </p:txBody>
      </p:sp>
      <p:sp>
        <p:nvSpPr>
          <p:cNvPr id="139" name="Google Shape;139;p1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0" name="Google Shape;140;p1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Google Shape;141;p14"/>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rmAutofit/>
          </a:bodyPr>
          <a:lstStyle>
            <a:lvl1pPr marL="0" marR="0" lvl="0"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1pPr>
            <a:lvl2pPr marL="0" marR="0" lvl="1"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2pPr>
            <a:lvl3pPr marL="0" marR="0" lvl="2"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3pPr>
            <a:lvl4pPr marL="0" marR="0" lvl="3"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4pPr>
            <a:lvl5pPr marL="0" marR="0" lvl="4"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5pPr>
            <a:lvl6pPr marL="0" marR="0" lvl="5"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6pPr>
            <a:lvl7pPr marL="0" marR="0" lvl="6"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7pPr>
            <a:lvl8pPr marL="0" marR="0" lvl="7"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8pPr>
            <a:lvl9pPr marL="0" marR="0" lvl="8" indent="0" algn="r" rtl="0">
              <a:spcBef>
                <a:spcPts val="0"/>
              </a:spcBef>
              <a:spcAft>
                <a:spcPts val="0"/>
              </a:spcAft>
              <a:buClr>
                <a:schemeClr val="lt2"/>
              </a:buClr>
              <a:buSzPts val="1300"/>
              <a:buFont typeface="Source Sans Pro"/>
              <a:buNone/>
              <a:defRPr sz="13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5875053" y="0"/>
            <a:ext cx="6316642" cy="6857248"/>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1098467" y="2737333"/>
            <a:ext cx="6116100" cy="1531500"/>
          </a:xfrm>
          <a:prstGeom prst="rect">
            <a:avLst/>
          </a:prstGeom>
        </p:spPr>
        <p:txBody>
          <a:bodyPr spcFirstLastPara="1" wrap="square" lIns="121900" tIns="121900" rIns="121900" bIns="121900" anchor="ctr"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40" name="Google Shape;40;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507989"/>
            <a:ext cx="1383765" cy="1355016"/>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6" name="Google Shape;46;p4"/>
          <p:cNvSpPr txBox="1">
            <a:spLocks noGrp="1"/>
          </p:cNvSpPr>
          <p:nvPr>
            <p:ph type="body" idx="1"/>
          </p:nvPr>
        </p:nvSpPr>
        <p:spPr>
          <a:xfrm>
            <a:off x="1730000" y="2090067"/>
            <a:ext cx="9385200" cy="3881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47" name="Google Shape;47;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507989"/>
            <a:ext cx="1383765" cy="1355016"/>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53" name="Google Shape;53;p5"/>
          <p:cNvSpPr txBox="1">
            <a:spLocks noGrp="1"/>
          </p:cNvSpPr>
          <p:nvPr>
            <p:ph type="body" idx="1"/>
          </p:nvPr>
        </p:nvSpPr>
        <p:spPr>
          <a:xfrm>
            <a:off x="1730000" y="2090067"/>
            <a:ext cx="4537500" cy="3881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4" name="Google Shape;54;p5"/>
          <p:cNvSpPr txBox="1">
            <a:spLocks noGrp="1"/>
          </p:cNvSpPr>
          <p:nvPr>
            <p:ph type="body" idx="2"/>
          </p:nvPr>
        </p:nvSpPr>
        <p:spPr>
          <a:xfrm>
            <a:off x="6577628" y="2090067"/>
            <a:ext cx="4537500" cy="3881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5" name="Google Shape;5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507989"/>
            <a:ext cx="1383765" cy="1355016"/>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730000" y="525000"/>
            <a:ext cx="9385200" cy="1218900"/>
          </a:xfrm>
          <a:prstGeom prst="rect">
            <a:avLst/>
          </a:prstGeom>
        </p:spPr>
        <p:txBody>
          <a:bodyPr spcFirstLastPara="1" wrap="square" lIns="121900" tIns="121900" rIns="121900" bIns="121900" anchor="t"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61" name="Google Shape;6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507989"/>
            <a:ext cx="1383765" cy="1355016"/>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730000" y="525000"/>
            <a:ext cx="5065200" cy="1990800"/>
          </a:xfrm>
          <a:prstGeom prst="rect">
            <a:avLst/>
          </a:prstGeom>
        </p:spPr>
        <p:txBody>
          <a:bodyPr spcFirstLastPara="1" wrap="square" lIns="121900" tIns="121900" rIns="121900" bIns="121900" anchor="t"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67" name="Google Shape;67;p7"/>
          <p:cNvSpPr txBox="1">
            <a:spLocks noGrp="1"/>
          </p:cNvSpPr>
          <p:nvPr>
            <p:ph type="body" idx="1"/>
          </p:nvPr>
        </p:nvSpPr>
        <p:spPr>
          <a:xfrm>
            <a:off x="1730000" y="2630067"/>
            <a:ext cx="5065200" cy="32211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68" name="Google Shape;68;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5875053" y="0"/>
            <a:ext cx="6316642" cy="6857829"/>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1098467" y="1155700"/>
            <a:ext cx="6116100" cy="4694700"/>
          </a:xfrm>
          <a:prstGeom prst="rect">
            <a:avLst/>
          </a:prstGeom>
        </p:spPr>
        <p:txBody>
          <a:bodyPr spcFirstLastPara="1" wrap="square" lIns="121900" tIns="121900" rIns="121900" bIns="121900" anchor="ctr"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90" name="Google Shape;9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507989"/>
            <a:ext cx="1383765" cy="1355016"/>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730000" y="2211100"/>
            <a:ext cx="4048500" cy="2335500"/>
          </a:xfrm>
          <a:prstGeom prst="rect">
            <a:avLst/>
          </a:prstGeom>
        </p:spPr>
        <p:txBody>
          <a:bodyPr spcFirstLastPara="1" wrap="square" lIns="121900" tIns="121900" rIns="121900" bIns="121900" anchor="t"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96" name="Google Shape;96;p9"/>
          <p:cNvSpPr txBox="1">
            <a:spLocks noGrp="1"/>
          </p:cNvSpPr>
          <p:nvPr>
            <p:ph type="subTitle" idx="1"/>
          </p:nvPr>
        </p:nvSpPr>
        <p:spPr>
          <a:xfrm>
            <a:off x="1730000" y="4717333"/>
            <a:ext cx="4048500" cy="6747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1700"/>
              <a:buNone/>
              <a:defRPr/>
            </a:lvl1pPr>
            <a:lvl2pPr lvl="1">
              <a:lnSpc>
                <a:spcPct val="100000"/>
              </a:lnSpc>
              <a:spcBef>
                <a:spcPts val="0"/>
              </a:spcBef>
              <a:spcAft>
                <a:spcPts val="0"/>
              </a:spcAft>
              <a:buSzPts val="1700"/>
              <a:buNone/>
              <a:defRPr sz="1700"/>
            </a:lvl2pPr>
            <a:lvl3pPr lvl="2">
              <a:lnSpc>
                <a:spcPct val="100000"/>
              </a:lnSpc>
              <a:spcBef>
                <a:spcPts val="0"/>
              </a:spcBef>
              <a:spcAft>
                <a:spcPts val="0"/>
              </a:spcAft>
              <a:buSzPts val="1700"/>
              <a:buNone/>
              <a:defRPr sz="1700"/>
            </a:lvl3pPr>
            <a:lvl4pPr lvl="3">
              <a:lnSpc>
                <a:spcPct val="100000"/>
              </a:lnSpc>
              <a:spcBef>
                <a:spcPts val="0"/>
              </a:spcBef>
              <a:spcAft>
                <a:spcPts val="0"/>
              </a:spcAft>
              <a:buSzPts val="1700"/>
              <a:buNone/>
              <a:defRPr sz="1700"/>
            </a:lvl4pPr>
            <a:lvl5pPr lvl="4">
              <a:lnSpc>
                <a:spcPct val="100000"/>
              </a:lnSpc>
              <a:spcBef>
                <a:spcPts val="0"/>
              </a:spcBef>
              <a:spcAft>
                <a:spcPts val="0"/>
              </a:spcAft>
              <a:buSzPts val="1700"/>
              <a:buNone/>
              <a:defRPr sz="1700"/>
            </a:lvl5pPr>
            <a:lvl6pPr lvl="5">
              <a:lnSpc>
                <a:spcPct val="100000"/>
              </a:lnSpc>
              <a:spcBef>
                <a:spcPts val="0"/>
              </a:spcBef>
              <a:spcAft>
                <a:spcPts val="0"/>
              </a:spcAft>
              <a:buSzPts val="1700"/>
              <a:buNone/>
              <a:defRPr sz="1700"/>
            </a:lvl6pPr>
            <a:lvl7pPr lvl="6">
              <a:lnSpc>
                <a:spcPct val="100000"/>
              </a:lnSpc>
              <a:spcBef>
                <a:spcPts val="0"/>
              </a:spcBef>
              <a:spcAft>
                <a:spcPts val="0"/>
              </a:spcAft>
              <a:buSzPts val="1700"/>
              <a:buNone/>
              <a:defRPr sz="1700"/>
            </a:lvl7pPr>
            <a:lvl8pPr lvl="7">
              <a:lnSpc>
                <a:spcPct val="100000"/>
              </a:lnSpc>
              <a:spcBef>
                <a:spcPts val="0"/>
              </a:spcBef>
              <a:spcAft>
                <a:spcPts val="0"/>
              </a:spcAft>
              <a:buSzPts val="1700"/>
              <a:buNone/>
              <a:defRPr sz="1700"/>
            </a:lvl8pPr>
            <a:lvl9pPr lvl="8">
              <a:lnSpc>
                <a:spcPct val="100000"/>
              </a:lnSpc>
              <a:spcBef>
                <a:spcPts val="0"/>
              </a:spcBef>
              <a:spcAft>
                <a:spcPts val="0"/>
              </a:spcAft>
              <a:buSzPts val="1700"/>
              <a:buNone/>
              <a:defRPr sz="1700"/>
            </a:lvl9pPr>
          </a:lstStyle>
          <a:p>
            <a:endParaRPr/>
          </a:p>
        </p:txBody>
      </p:sp>
      <p:sp>
        <p:nvSpPr>
          <p:cNvPr id="97" name="Google Shape;97;p9"/>
          <p:cNvSpPr txBox="1">
            <a:spLocks noGrp="1"/>
          </p:cNvSpPr>
          <p:nvPr>
            <p:ph type="body" idx="2"/>
          </p:nvPr>
        </p:nvSpPr>
        <p:spPr>
          <a:xfrm>
            <a:off x="6197600" y="2262133"/>
            <a:ext cx="4902300" cy="31299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98" name="Google Shape;98;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5504636"/>
            <a:ext cx="931877" cy="912853"/>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1083633" y="5740500"/>
            <a:ext cx="9248100" cy="6984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1700"/>
              <a:buNone/>
              <a:defRPr/>
            </a:lvl1pPr>
          </a:lstStyle>
          <a:p>
            <a:endParaRPr/>
          </a:p>
        </p:txBody>
      </p:sp>
      <p:sp>
        <p:nvSpPr>
          <p:cNvPr id="104" name="Google Shape;104;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1pPr>
            <a:lvl2pPr lvl="1">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2pPr>
            <a:lvl3pPr lvl="2">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3pPr>
            <a:lvl4pPr lvl="3">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4pPr>
            <a:lvl5pPr lvl="4">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5pPr>
            <a:lvl6pPr lvl="5">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6pPr>
            <a:lvl7pPr lvl="6">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7pPr>
            <a:lvl8pPr lvl="7">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8pPr>
            <a:lvl9pPr lvl="8">
              <a:spcBef>
                <a:spcPts val="0"/>
              </a:spcBef>
              <a:spcAft>
                <a:spcPts val="0"/>
              </a:spcAft>
              <a:buClr>
                <a:schemeClr val="lt1"/>
              </a:buClr>
              <a:buSzPts val="3700"/>
              <a:buFont typeface="Montserrat"/>
              <a:buNone/>
              <a:defRPr sz="37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6550">
              <a:lnSpc>
                <a:spcPct val="115000"/>
              </a:lnSpc>
              <a:spcBef>
                <a:spcPts val="0"/>
              </a:spcBef>
              <a:spcAft>
                <a:spcPts val="0"/>
              </a:spcAft>
              <a:buClr>
                <a:schemeClr val="lt1"/>
              </a:buClr>
              <a:buSzPts val="1700"/>
              <a:buFont typeface="Lato"/>
              <a:buChar char="●"/>
              <a:defRPr sz="1700">
                <a:solidFill>
                  <a:schemeClr val="lt1"/>
                </a:solidFill>
                <a:latin typeface="Lato"/>
                <a:ea typeface="Lato"/>
                <a:cs typeface="Lato"/>
                <a:sym typeface="Lato"/>
              </a:defRPr>
            </a:lvl1pPr>
            <a:lvl2pPr marL="914400" lvl="1"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2pPr>
            <a:lvl3pPr marL="1371600" lvl="2"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3pPr>
            <a:lvl4pPr marL="1828800" lvl="3"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4pPr>
            <a:lvl5pPr marL="2286000" lvl="4"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5pPr>
            <a:lvl6pPr marL="2743200" lvl="5"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6pPr>
            <a:lvl7pPr marL="3200400" lvl="6"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7pPr>
            <a:lvl8pPr marL="3657600" lvl="7"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8pPr>
            <a:lvl9pPr marL="4114800" lvl="8" indent="-323850">
              <a:lnSpc>
                <a:spcPct val="115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lt1"/>
                </a:solidFill>
                <a:latin typeface="Lato"/>
                <a:ea typeface="Lato"/>
                <a:cs typeface="Lato"/>
                <a:sym typeface="Lato"/>
              </a:defRPr>
            </a:lvl1pPr>
            <a:lvl2pPr lvl="1" algn="r">
              <a:buNone/>
              <a:defRPr sz="1300">
                <a:solidFill>
                  <a:schemeClr val="lt1"/>
                </a:solidFill>
                <a:latin typeface="Lato"/>
                <a:ea typeface="Lato"/>
                <a:cs typeface="Lato"/>
                <a:sym typeface="Lato"/>
              </a:defRPr>
            </a:lvl2pPr>
            <a:lvl3pPr lvl="2" algn="r">
              <a:buNone/>
              <a:defRPr sz="1300">
                <a:solidFill>
                  <a:schemeClr val="lt1"/>
                </a:solidFill>
                <a:latin typeface="Lato"/>
                <a:ea typeface="Lato"/>
                <a:cs typeface="Lato"/>
                <a:sym typeface="Lato"/>
              </a:defRPr>
            </a:lvl3pPr>
            <a:lvl4pPr lvl="3" algn="r">
              <a:buNone/>
              <a:defRPr sz="1300">
                <a:solidFill>
                  <a:schemeClr val="lt1"/>
                </a:solidFill>
                <a:latin typeface="Lato"/>
                <a:ea typeface="Lato"/>
                <a:cs typeface="Lato"/>
                <a:sym typeface="Lato"/>
              </a:defRPr>
            </a:lvl4pPr>
            <a:lvl5pPr lvl="4" algn="r">
              <a:buNone/>
              <a:defRPr sz="1300">
                <a:solidFill>
                  <a:schemeClr val="lt1"/>
                </a:solidFill>
                <a:latin typeface="Lato"/>
                <a:ea typeface="Lato"/>
                <a:cs typeface="Lato"/>
                <a:sym typeface="Lato"/>
              </a:defRPr>
            </a:lvl5pPr>
            <a:lvl6pPr lvl="5" algn="r">
              <a:buNone/>
              <a:defRPr sz="1300">
                <a:solidFill>
                  <a:schemeClr val="lt1"/>
                </a:solidFill>
                <a:latin typeface="Lato"/>
                <a:ea typeface="Lato"/>
                <a:cs typeface="Lato"/>
                <a:sym typeface="Lato"/>
              </a:defRPr>
            </a:lvl6pPr>
            <a:lvl7pPr lvl="6" algn="r">
              <a:buNone/>
              <a:defRPr sz="1300">
                <a:solidFill>
                  <a:schemeClr val="lt1"/>
                </a:solidFill>
                <a:latin typeface="Lato"/>
                <a:ea typeface="Lato"/>
                <a:cs typeface="Lato"/>
                <a:sym typeface="Lato"/>
              </a:defRPr>
            </a:lvl7pPr>
            <a:lvl8pPr lvl="7" algn="r">
              <a:buNone/>
              <a:defRPr sz="1300">
                <a:solidFill>
                  <a:schemeClr val="lt1"/>
                </a:solidFill>
                <a:latin typeface="Lato"/>
                <a:ea typeface="Lato"/>
                <a:cs typeface="Lato"/>
                <a:sym typeface="Lato"/>
              </a:defRPr>
            </a:lvl8pPr>
            <a:lvl9pPr lvl="8" algn="r">
              <a:buNone/>
              <a:defRPr sz="13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3.jpg"/><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51.jpg"/><Relationship Id="rId4" Type="http://schemas.openxmlformats.org/officeDocument/2006/relationships/image" Target="../media/image50.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54.jpg"/><Relationship Id="rId4" Type="http://schemas.openxmlformats.org/officeDocument/2006/relationships/image" Target="../media/image53.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57.jpg"/><Relationship Id="rId4" Type="http://schemas.openxmlformats.org/officeDocument/2006/relationships/image" Target="../media/image56.jp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p:nvPr/>
        </p:nvSpPr>
        <p:spPr>
          <a:xfrm>
            <a:off x="1006906" y="606568"/>
            <a:ext cx="9753600" cy="55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FFFFFF"/>
                </a:solidFill>
                <a:latin typeface="Source Sans Pro"/>
                <a:ea typeface="Source Sans Pro"/>
                <a:cs typeface="Source Sans Pro"/>
                <a:sym typeface="Source Sans Pro"/>
              </a:rPr>
              <a:t>வணக்கம்.</a:t>
            </a:r>
            <a:endParaRPr sz="2400" b="1">
              <a:solidFill>
                <a:srgbClr val="FFFFFF"/>
              </a:solidFill>
              <a:latin typeface="Source Sans Pro"/>
              <a:ea typeface="Source Sans Pro"/>
              <a:cs typeface="Source Sans Pro"/>
              <a:sym typeface="Source Sans Pro"/>
            </a:endParaRPr>
          </a:p>
        </p:txBody>
      </p:sp>
      <p:sp>
        <p:nvSpPr>
          <p:cNvPr id="147" name="Google Shape;147;p15"/>
          <p:cNvSpPr txBox="1"/>
          <p:nvPr/>
        </p:nvSpPr>
        <p:spPr>
          <a:xfrm>
            <a:off x="594447" y="2221988"/>
            <a:ext cx="4549200" cy="128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u="sng">
                <a:solidFill>
                  <a:srgbClr val="FFFFFF"/>
                </a:solidFill>
              </a:rPr>
              <a:t>1.5 19ஆம் நூற்றாண்டில் சமூக, சமய சீர்திருத்த இயக்கங்கள்</a:t>
            </a:r>
            <a:endParaRPr sz="2400" b="1" u="sng">
              <a:solidFill>
                <a:srgbClr val="FFFFFF"/>
              </a:solidFill>
            </a:endParaRPr>
          </a:p>
        </p:txBody>
      </p:sp>
      <p:sp>
        <p:nvSpPr>
          <p:cNvPr id="148" name="Google Shape;148;p15"/>
          <p:cNvSpPr txBox="1"/>
          <p:nvPr/>
        </p:nvSpPr>
        <p:spPr>
          <a:xfrm>
            <a:off x="594450" y="5134449"/>
            <a:ext cx="3991200" cy="91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FFFFFF"/>
                </a:solidFill>
                <a:latin typeface="Source Sans Pro"/>
                <a:ea typeface="Source Sans Pro"/>
                <a:cs typeface="Source Sans Pro"/>
                <a:sym typeface="Source Sans Pro"/>
              </a:rPr>
              <a:t>சமூக அறிவியல் (வரலாறு) (10).</a:t>
            </a:r>
            <a:endParaRPr sz="2400" b="1">
              <a:solidFill>
                <a:srgbClr val="FFFFFF"/>
              </a:solidFill>
              <a:latin typeface="Source Sans Pro"/>
              <a:ea typeface="Source Sans Pro"/>
              <a:cs typeface="Source Sans Pro"/>
              <a:sym typeface="Source Sans Pro"/>
            </a:endParaRPr>
          </a:p>
        </p:txBody>
      </p:sp>
      <p:pic>
        <p:nvPicPr>
          <p:cNvPr id="149" name="Google Shape;149;p15"/>
          <p:cNvPicPr preferRelativeResize="0"/>
          <p:nvPr/>
        </p:nvPicPr>
        <p:blipFill rotWithShape="1">
          <a:blip r:embed="rId3">
            <a:alphaModFix/>
          </a:blip>
          <a:srcRect t="8328" b="2971"/>
          <a:stretch/>
        </p:blipFill>
        <p:spPr>
          <a:xfrm>
            <a:off x="5143650" y="0"/>
            <a:ext cx="7048350" cy="6858000"/>
          </a:xfrm>
          <a:prstGeom prst="rect">
            <a:avLst/>
          </a:prstGeom>
          <a:noFill/>
          <a:ln>
            <a:noFill/>
          </a:ln>
        </p:spPr>
      </p:pic>
      <p:sp>
        <p:nvSpPr>
          <p:cNvPr id="2" name="TextBox 1"/>
          <p:cNvSpPr txBox="1"/>
          <p:nvPr/>
        </p:nvSpPr>
        <p:spPr>
          <a:xfrm>
            <a:off x="1447800" y="3962400"/>
            <a:ext cx="3429000" cy="523220"/>
          </a:xfrm>
          <a:prstGeom prst="rect">
            <a:avLst/>
          </a:prstGeom>
          <a:noFill/>
        </p:spPr>
        <p:txBody>
          <a:bodyPr wrap="square" rtlCol="0">
            <a:spAutoFit/>
          </a:bodyPr>
          <a:lstStyle/>
          <a:p>
            <a:r>
              <a:rPr lang="en-US" sz="2800" dirty="0" smtClean="0">
                <a:solidFill>
                  <a:srgbClr val="FF0000"/>
                </a:solidFill>
              </a:rPr>
              <a:t>www.Padasalai.Net</a:t>
            </a:r>
            <a:endParaRPr lang="en-US" sz="28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txBox="1"/>
          <p:nvPr/>
        </p:nvSpPr>
        <p:spPr>
          <a:xfrm flipH="1">
            <a:off x="219450" y="159188"/>
            <a:ext cx="10624200" cy="523200"/>
          </a:xfrm>
          <a:prstGeom prst="rect">
            <a:avLst/>
          </a:prstGeom>
          <a:gradFill>
            <a:gsLst>
              <a:gs pos="0">
                <a:srgbClr val="615938"/>
              </a:gs>
              <a:gs pos="48000">
                <a:srgbClr val="958957"/>
              </a:gs>
              <a:gs pos="100000">
                <a:srgbClr val="C0B895"/>
              </a:gs>
            </a:gsLst>
            <a:lin ang="16200038" scaled="0"/>
          </a:gra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800"/>
              <a:buFont typeface="Trebuchet MS"/>
              <a:buNone/>
            </a:pPr>
            <a:r>
              <a:rPr lang="en-US" sz="2800" b="1" i="0" u="none" strike="noStrike" cap="none">
                <a:solidFill>
                  <a:srgbClr val="FF0000"/>
                </a:solidFill>
                <a:latin typeface="Trebuchet MS"/>
                <a:ea typeface="Trebuchet MS"/>
                <a:cs typeface="Trebuchet MS"/>
                <a:sym typeface="Trebuchet MS"/>
              </a:rPr>
              <a:t>பிரார்த்தனை சமாஜம் -ஆத்மாரங் பாண்டுரங்</a:t>
            </a:r>
            <a:endParaRPr sz="1800" b="0" i="0" u="none" strike="noStrike" cap="none">
              <a:solidFill>
                <a:schemeClr val="dk1"/>
              </a:solidFill>
              <a:latin typeface="Arial"/>
              <a:ea typeface="Arial"/>
              <a:cs typeface="Arial"/>
              <a:sym typeface="Arial"/>
            </a:endParaRPr>
          </a:p>
        </p:txBody>
      </p:sp>
      <p:sp>
        <p:nvSpPr>
          <p:cNvPr id="227" name="Google Shape;227;p24"/>
          <p:cNvSpPr txBox="1"/>
          <p:nvPr/>
        </p:nvSpPr>
        <p:spPr>
          <a:xfrm flipH="1">
            <a:off x="134055" y="1308019"/>
            <a:ext cx="8967300" cy="4002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 மகாராஷ்டிராவில்1867இல் நிறுவப்பட்டது.</a:t>
            </a:r>
            <a:endParaRPr sz="1800" b="0" i="0" u="none" strike="noStrike" cap="none">
              <a:solidFill>
                <a:schemeClr val="dk1"/>
              </a:solidFill>
              <a:latin typeface="Arial"/>
              <a:ea typeface="Arial"/>
              <a:cs typeface="Arial"/>
              <a:sym typeface="Arial"/>
            </a:endParaRPr>
          </a:p>
        </p:txBody>
      </p:sp>
      <p:sp>
        <p:nvSpPr>
          <p:cNvPr id="228" name="Google Shape;228;p24"/>
          <p:cNvSpPr txBox="1"/>
          <p:nvPr/>
        </p:nvSpPr>
        <p:spPr>
          <a:xfrm>
            <a:off x="134022" y="3153071"/>
            <a:ext cx="10392900" cy="7080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 ஆர்.சி. பண்டர்கர் கோவிந்த் ராணடே இதன் முக்கியமான உறுப்பினர்கள் ஆவார்கள்.</a:t>
            </a:r>
            <a:endParaRPr sz="1800" b="0" i="0" u="none" strike="noStrike" cap="none">
              <a:solidFill>
                <a:schemeClr val="dk1"/>
              </a:solidFill>
              <a:latin typeface="Arial"/>
              <a:ea typeface="Arial"/>
              <a:cs typeface="Arial"/>
              <a:sym typeface="Arial"/>
            </a:endParaRPr>
          </a:p>
        </p:txBody>
      </p:sp>
      <p:sp>
        <p:nvSpPr>
          <p:cNvPr id="229" name="Google Shape;229;p24"/>
          <p:cNvSpPr txBox="1"/>
          <p:nvPr/>
        </p:nvSpPr>
        <p:spPr>
          <a:xfrm>
            <a:off x="134022" y="2230751"/>
            <a:ext cx="9393900" cy="4002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 ஆத்மாரங் பாண்டுரங் இச் சமாஜத்தை தோற்றுவித்தார்.</a:t>
            </a:r>
            <a:endParaRPr sz="1800" b="0" i="0" u="none" strike="noStrike" cap="none">
              <a:solidFill>
                <a:schemeClr val="dk1"/>
              </a:solidFill>
              <a:latin typeface="Arial"/>
              <a:ea typeface="Arial"/>
              <a:cs typeface="Arial"/>
              <a:sym typeface="Arial"/>
            </a:endParaRPr>
          </a:p>
        </p:txBody>
      </p:sp>
      <p:sp>
        <p:nvSpPr>
          <p:cNvPr id="230" name="Google Shape;230;p24"/>
          <p:cNvSpPr txBox="1"/>
          <p:nvPr/>
        </p:nvSpPr>
        <p:spPr>
          <a:xfrm>
            <a:off x="134022" y="4237707"/>
            <a:ext cx="10624200" cy="10158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 சாதிமறுப்பு,சமபந்தி,சாதிமறுப்புத் திருமணம், விதவை மறுமணம், பெண்கள் மற்றும் ஒடுக்கப்பட்ட மக்களின் முன்னேற்றம் போன்ற நடவடிக்கைகளுக்காகத் போராடியது.</a:t>
            </a:r>
            <a:endParaRPr sz="2000" b="1" i="0" u="none" strike="noStrike" cap="none">
              <a:solidFill>
                <a:srgbClr val="002060"/>
              </a:solidFill>
              <a:latin typeface="Trebuchet MS"/>
              <a:ea typeface="Trebuchet MS"/>
              <a:cs typeface="Trebuchet MS"/>
              <a:sym typeface="Trebuchet MS"/>
            </a:endParaRPr>
          </a:p>
        </p:txBody>
      </p:sp>
      <p:sp>
        <p:nvSpPr>
          <p:cNvPr id="231" name="Google Shape;231;p24"/>
          <p:cNvSpPr txBox="1"/>
          <p:nvPr/>
        </p:nvSpPr>
        <p:spPr>
          <a:xfrm>
            <a:off x="-30461" y="5683149"/>
            <a:ext cx="10721700" cy="10158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 மகாதேவ் கோவிந்த் ரானடே (1842-1901) விதவை மறுமணச் சங்கம் (1861), புனே சர்வஜனிக் சபா (1870), தக்காணக் கல்விக்கழகம் (1884) ஆகிய அமைப்புகளை நிறுவினார்.</a:t>
            </a:r>
            <a:endParaRPr sz="2000" b="1" i="0" u="none" strike="noStrike" cap="none">
              <a:solidFill>
                <a:srgbClr val="002060"/>
              </a:solidFill>
              <a:latin typeface="Trebuchet MS"/>
              <a:ea typeface="Trebuchet MS"/>
              <a:cs typeface="Trebuchet MS"/>
              <a:sym typeface="Trebuchet MS"/>
            </a:endParaRPr>
          </a:p>
        </p:txBody>
      </p:sp>
      <p:pic>
        <p:nvPicPr>
          <p:cNvPr id="232" name="Google Shape;232;p24"/>
          <p:cNvPicPr preferRelativeResize="0"/>
          <p:nvPr/>
        </p:nvPicPr>
        <p:blipFill rotWithShape="1">
          <a:blip r:embed="rId3">
            <a:alphaModFix/>
          </a:blip>
          <a:srcRect/>
          <a:stretch/>
        </p:blipFill>
        <p:spPr>
          <a:xfrm>
            <a:off x="8486787" y="682408"/>
            <a:ext cx="3680843" cy="25553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p:nvPr/>
        </p:nvSpPr>
        <p:spPr>
          <a:xfrm>
            <a:off x="706158" y="0"/>
            <a:ext cx="10779600" cy="708000"/>
          </a:xfrm>
          <a:prstGeom prst="rect">
            <a:avLst/>
          </a:prstGeom>
          <a:solidFill>
            <a:srgbClr val="002060"/>
          </a:solidFill>
          <a:ln w="1905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Trebuchet MS"/>
              <a:buNone/>
            </a:pPr>
            <a:r>
              <a:rPr lang="en-US" sz="4000" b="1" i="0" u="none" strike="noStrike" cap="none">
                <a:solidFill>
                  <a:schemeClr val="lt1"/>
                </a:solidFill>
                <a:latin typeface="Trebuchet MS"/>
                <a:ea typeface="Trebuchet MS"/>
                <a:cs typeface="Trebuchet MS"/>
                <a:sym typeface="Trebuchet MS"/>
              </a:rPr>
              <a:t>இந்து மத புத்தெழுச்சி இயக்கங்கள்.</a:t>
            </a:r>
            <a:endParaRPr sz="1800" b="0" i="0" u="none" strike="noStrike" cap="none">
              <a:solidFill>
                <a:schemeClr val="dk1"/>
              </a:solidFill>
              <a:latin typeface="Arial"/>
              <a:ea typeface="Arial"/>
              <a:cs typeface="Arial"/>
              <a:sym typeface="Arial"/>
            </a:endParaRPr>
          </a:p>
        </p:txBody>
      </p:sp>
      <p:sp>
        <p:nvSpPr>
          <p:cNvPr id="238" name="Google Shape;238;p25"/>
          <p:cNvSpPr txBox="1"/>
          <p:nvPr/>
        </p:nvSpPr>
        <p:spPr>
          <a:xfrm>
            <a:off x="246722" y="1004877"/>
            <a:ext cx="11669100" cy="954000"/>
          </a:xfrm>
          <a:prstGeom prst="rect">
            <a:avLst/>
          </a:prstGeom>
          <a:solidFill>
            <a:srgbClr val="D4ECA1"/>
          </a:solidFill>
          <a:ln w="12700" cap="rnd" cmpd="sng">
            <a:solidFill>
              <a:srgbClr val="F8D0C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6D91A0"/>
              </a:buClr>
              <a:buSzPts val="2800"/>
              <a:buFont typeface="Trebuchet MS"/>
              <a:buNone/>
            </a:pPr>
            <a:r>
              <a:rPr lang="en-US" sz="2800" b="1" i="0" u="none" strike="noStrike" cap="none">
                <a:solidFill>
                  <a:srgbClr val="6D91A0"/>
                </a:solidFill>
                <a:latin typeface="Trebuchet MS"/>
                <a:ea typeface="Trebuchet MS"/>
                <a:cs typeface="Trebuchet MS"/>
                <a:sym typeface="Trebuchet MS"/>
              </a:rPr>
              <a:t>சுவாமி தயானந்த சரஸ்வதி - </a:t>
            </a:r>
            <a:endParaRPr sz="2800" b="1" i="0" u="none" strike="noStrike" cap="none">
              <a:solidFill>
                <a:srgbClr val="6D91A0"/>
              </a:solidFill>
              <a:latin typeface="Trebuchet MS"/>
              <a:ea typeface="Trebuchet MS"/>
              <a:cs typeface="Trebuchet MS"/>
              <a:sym typeface="Trebuchet MS"/>
            </a:endParaRPr>
          </a:p>
          <a:p>
            <a:pPr marL="0" marR="0" lvl="0" indent="0" algn="l" rtl="0">
              <a:spcBef>
                <a:spcPts val="0"/>
              </a:spcBef>
              <a:spcAft>
                <a:spcPts val="0"/>
              </a:spcAft>
              <a:buClr>
                <a:srgbClr val="6D91A0"/>
              </a:buClr>
              <a:buSzPts val="2800"/>
              <a:buFont typeface="Trebuchet MS"/>
              <a:buNone/>
            </a:pPr>
            <a:r>
              <a:rPr lang="en-US" sz="2800" b="1" i="0" u="none" strike="noStrike" cap="none">
                <a:solidFill>
                  <a:srgbClr val="6D91A0"/>
                </a:solidFill>
                <a:latin typeface="Trebuchet MS"/>
                <a:ea typeface="Trebuchet MS"/>
                <a:cs typeface="Trebuchet MS"/>
                <a:sym typeface="Trebuchet MS"/>
              </a:rPr>
              <a:t>ஆரியசமாஜம்,1875.</a:t>
            </a:r>
            <a:endParaRPr sz="1800" b="0" i="0" u="none" strike="noStrike" cap="none">
              <a:solidFill>
                <a:schemeClr val="dk1"/>
              </a:solidFill>
              <a:latin typeface="Arial"/>
              <a:ea typeface="Arial"/>
              <a:cs typeface="Arial"/>
              <a:sym typeface="Arial"/>
            </a:endParaRPr>
          </a:p>
        </p:txBody>
      </p:sp>
      <p:sp>
        <p:nvSpPr>
          <p:cNvPr id="239" name="Google Shape;239;p25"/>
          <p:cNvSpPr txBox="1"/>
          <p:nvPr/>
        </p:nvSpPr>
        <p:spPr>
          <a:xfrm>
            <a:off x="246722" y="2448350"/>
            <a:ext cx="6765600" cy="708000"/>
          </a:xfrm>
          <a:prstGeom prst="rect">
            <a:avLst/>
          </a:prstGeom>
          <a:solidFill>
            <a:srgbClr val="6C911C"/>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Trebuchet MS"/>
              <a:buNone/>
            </a:pPr>
            <a:r>
              <a:rPr lang="en-US" sz="2000" b="1" i="0" u="none" strike="noStrike" cap="none">
                <a:solidFill>
                  <a:schemeClr val="dk1"/>
                </a:solidFill>
                <a:latin typeface="Trebuchet MS"/>
                <a:ea typeface="Trebuchet MS"/>
                <a:cs typeface="Trebuchet MS"/>
                <a:sym typeface="Trebuchet MS"/>
              </a:rPr>
              <a:t>∆ 1875இல் பஞ்சாபில் தயானந்த சரஸ்வதி யால் ஆரிய சமாஜம் தோற்றுவிக்கப்பட்டது.</a:t>
            </a:r>
            <a:endParaRPr sz="1800" b="0" i="0" u="none" strike="noStrike" cap="none">
              <a:solidFill>
                <a:schemeClr val="dk1"/>
              </a:solidFill>
              <a:latin typeface="Arial"/>
              <a:ea typeface="Arial"/>
              <a:cs typeface="Arial"/>
              <a:sym typeface="Arial"/>
            </a:endParaRPr>
          </a:p>
        </p:txBody>
      </p:sp>
      <p:sp>
        <p:nvSpPr>
          <p:cNvPr id="240" name="Google Shape;240;p25"/>
          <p:cNvSpPr txBox="1"/>
          <p:nvPr/>
        </p:nvSpPr>
        <p:spPr>
          <a:xfrm>
            <a:off x="246722" y="3429000"/>
            <a:ext cx="10584600" cy="400200"/>
          </a:xfrm>
          <a:prstGeom prst="rect">
            <a:avLst/>
          </a:prstGeom>
          <a:solidFill>
            <a:schemeClr val="accent1"/>
          </a:solidFill>
          <a:ln w="19050" cap="rnd" cmpd="sng">
            <a:solidFill>
              <a:srgbClr val="698D1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000"/>
              <a:buFont typeface="Trebuchet MS"/>
              <a:buNone/>
            </a:pPr>
            <a:r>
              <a:rPr lang="en-US" sz="2000" b="1" i="0" u="none" strike="noStrike" cap="none">
                <a:solidFill>
                  <a:schemeClr val="dk2"/>
                </a:solidFill>
                <a:latin typeface="Trebuchet MS"/>
                <a:ea typeface="Trebuchet MS"/>
                <a:cs typeface="Trebuchet MS"/>
                <a:sym typeface="Trebuchet MS"/>
              </a:rPr>
              <a:t>∆ சத்யார்த்த பிரகாஷ் என்ற நூலை தயானந்த சரஸ்வதி எழுதினார்.</a:t>
            </a:r>
            <a:endParaRPr sz="1800" b="0" i="0" u="none" strike="noStrike" cap="none">
              <a:solidFill>
                <a:schemeClr val="dk1"/>
              </a:solidFill>
              <a:latin typeface="Arial"/>
              <a:ea typeface="Arial"/>
              <a:cs typeface="Arial"/>
              <a:sym typeface="Arial"/>
            </a:endParaRPr>
          </a:p>
        </p:txBody>
      </p:sp>
      <p:sp>
        <p:nvSpPr>
          <p:cNvPr id="241" name="Google Shape;241;p25"/>
          <p:cNvSpPr txBox="1"/>
          <p:nvPr/>
        </p:nvSpPr>
        <p:spPr>
          <a:xfrm>
            <a:off x="246721" y="4101874"/>
            <a:ext cx="9585600" cy="708000"/>
          </a:xfrm>
          <a:prstGeom prst="rect">
            <a:avLst/>
          </a:prstGeom>
          <a:solidFill>
            <a:schemeClr val="accent2"/>
          </a:solidFill>
          <a:ln w="19050" cap="rnd" cmpd="sng">
            <a:solidFill>
              <a:srgbClr val="3D741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rebuchet MS"/>
              <a:buNone/>
            </a:pPr>
            <a:r>
              <a:rPr lang="en-US" sz="2000" b="1" i="0" u="none" strike="noStrike" cap="none">
                <a:solidFill>
                  <a:schemeClr val="lt1"/>
                </a:solidFill>
                <a:latin typeface="Trebuchet MS"/>
                <a:ea typeface="Trebuchet MS"/>
                <a:cs typeface="Trebuchet MS"/>
                <a:sym typeface="Trebuchet MS"/>
              </a:rPr>
              <a:t>∆ இந்துக்களை மீண்டும் இந்துக்களாகமாற்ற ‘சுத்தி (Suddhi)’ எனும் சுத்திகரிப்புச் சடங்கை சமாஜம் வகுத்துக்கொடுத்தது.</a:t>
            </a:r>
            <a:endParaRPr sz="2000" b="1" i="0" u="none" strike="noStrike" cap="none">
              <a:solidFill>
                <a:schemeClr val="lt1"/>
              </a:solidFill>
              <a:latin typeface="Trebuchet MS"/>
              <a:ea typeface="Trebuchet MS"/>
              <a:cs typeface="Trebuchet MS"/>
              <a:sym typeface="Trebuchet MS"/>
            </a:endParaRPr>
          </a:p>
        </p:txBody>
      </p:sp>
      <p:sp>
        <p:nvSpPr>
          <p:cNvPr id="242" name="Google Shape;242;p25"/>
          <p:cNvSpPr txBox="1"/>
          <p:nvPr/>
        </p:nvSpPr>
        <p:spPr>
          <a:xfrm>
            <a:off x="246721" y="5112442"/>
            <a:ext cx="10731000" cy="708000"/>
          </a:xfrm>
          <a:prstGeom prst="rect">
            <a:avLst/>
          </a:prstGeom>
          <a:solidFill>
            <a:schemeClr val="accent1"/>
          </a:solidFill>
          <a:ln w="19050" cap="rnd" cmpd="sng">
            <a:solidFill>
              <a:srgbClr val="698D1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rebuchet MS"/>
              <a:buNone/>
            </a:pPr>
            <a:r>
              <a:rPr lang="en-US" sz="2000" b="1" i="0" u="none" strike="noStrike" cap="none">
                <a:solidFill>
                  <a:schemeClr val="lt1"/>
                </a:solidFill>
                <a:latin typeface="Trebuchet MS"/>
                <a:ea typeface="Trebuchet MS"/>
                <a:cs typeface="Trebuchet MS"/>
                <a:sym typeface="Trebuchet MS"/>
              </a:rPr>
              <a:t>∆ ‘</a:t>
            </a:r>
            <a:r>
              <a:rPr lang="en-US" sz="2000" b="1" i="0" u="none" strike="noStrike" cap="none">
                <a:solidFill>
                  <a:srgbClr val="3F7818"/>
                </a:solidFill>
                <a:latin typeface="Trebuchet MS"/>
                <a:ea typeface="Trebuchet MS"/>
                <a:cs typeface="Trebuchet MS"/>
                <a:sym typeface="Trebuchet MS"/>
              </a:rPr>
              <a:t>வேதங்களுக்குத் திரும்புவோம்’</a:t>
            </a:r>
            <a:r>
              <a:rPr lang="en-US" sz="2000" b="1" i="0" u="none" strike="noStrike" cap="none">
                <a:solidFill>
                  <a:schemeClr val="lt1"/>
                </a:solidFill>
                <a:latin typeface="Trebuchet MS"/>
                <a:ea typeface="Trebuchet MS"/>
                <a:cs typeface="Trebuchet MS"/>
                <a:sym typeface="Trebuchet MS"/>
              </a:rPr>
              <a:t> என்ற கோட்பாட்டை தயானந்தர் முன்வைத்தார்.</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6"/>
          <p:cNvSpPr txBox="1"/>
          <p:nvPr/>
        </p:nvSpPr>
        <p:spPr>
          <a:xfrm>
            <a:off x="109655" y="286766"/>
            <a:ext cx="11721000" cy="1650600"/>
          </a:xfrm>
          <a:prstGeom prst="rect">
            <a:avLst/>
          </a:prstGeom>
          <a:gradFill>
            <a:gsLst>
              <a:gs pos="0">
                <a:srgbClr val="ADADAD"/>
              </a:gs>
              <a:gs pos="88000">
                <a:srgbClr val="5A5A5A"/>
              </a:gs>
              <a:gs pos="100000">
                <a:srgbClr val="5A5A5A"/>
              </a:gs>
            </a:gsLst>
            <a:lin ang="5400012" scaled="0"/>
          </a:gradFill>
          <a:ln w="1270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FFF00"/>
              </a:buClr>
              <a:buSzPts val="2000"/>
              <a:buFont typeface="Trebuchet MS"/>
              <a:buNone/>
            </a:pPr>
            <a:r>
              <a:rPr lang="en-US" sz="2000" b="1" i="0" u="none" strike="noStrike" cap="none">
                <a:solidFill>
                  <a:srgbClr val="FFFF00"/>
                </a:solidFill>
                <a:latin typeface="Trebuchet MS"/>
                <a:ea typeface="Trebuchet MS"/>
                <a:cs typeface="Trebuchet MS"/>
                <a:sym typeface="Trebuchet MS"/>
              </a:rPr>
              <a:t>∆ இவர் முன்வைத்த நேர்மறையான கொள்கைகள் கட்டுப்பாடான ஒருகடவுள் வழிபாடு, உருவ வழிபாட்டை நிராகரித்தல், பிராமணர் மேலாதிக்கம் செலுத்தும் சடங்குகள், சமூகநடைமுறைகள் ஆகியவற்றைமறுத்தல் என்பனவாகும். ஆரியசமாஜம் இந்துமதத்திலிருந்த </a:t>
            </a:r>
            <a:endParaRPr sz="2000" b="1" i="0" u="none" strike="noStrike" cap="none">
              <a:solidFill>
                <a:srgbClr val="FFFF00"/>
              </a:solidFill>
              <a:latin typeface="Trebuchet MS"/>
              <a:ea typeface="Trebuchet MS"/>
              <a:cs typeface="Trebuchet MS"/>
              <a:sym typeface="Trebuchet MS"/>
            </a:endParaRPr>
          </a:p>
          <a:p>
            <a:pPr marL="0" marR="0" lvl="0" indent="0" algn="l" rtl="0">
              <a:spcBef>
                <a:spcPts val="0"/>
              </a:spcBef>
              <a:spcAft>
                <a:spcPts val="0"/>
              </a:spcAft>
              <a:buClr>
                <a:srgbClr val="FFFF00"/>
              </a:buClr>
              <a:buSzPts val="2000"/>
              <a:buFont typeface="Trebuchet MS"/>
              <a:buNone/>
            </a:pPr>
            <a:r>
              <a:rPr lang="en-US" sz="2000" b="1" i="0" u="none" strike="noStrike" cap="none">
                <a:solidFill>
                  <a:srgbClr val="FFFF00"/>
                </a:solidFill>
                <a:latin typeface="Trebuchet MS"/>
                <a:ea typeface="Trebuchet MS"/>
                <a:cs typeface="Trebuchet MS"/>
                <a:sym typeface="Trebuchet MS"/>
              </a:rPr>
              <a:t>மூடநம்பிக்கைகளையும் மறுத்தது.</a:t>
            </a:r>
            <a:endParaRPr sz="1800" b="0" i="0" u="none" strike="noStrike" cap="none">
              <a:solidFill>
                <a:schemeClr val="dk1"/>
              </a:solidFill>
              <a:latin typeface="Arial"/>
              <a:ea typeface="Arial"/>
              <a:cs typeface="Arial"/>
              <a:sym typeface="Arial"/>
            </a:endParaRPr>
          </a:p>
        </p:txBody>
      </p:sp>
      <p:pic>
        <p:nvPicPr>
          <p:cNvPr id="248" name="Google Shape;248;p26"/>
          <p:cNvPicPr preferRelativeResize="0"/>
          <p:nvPr/>
        </p:nvPicPr>
        <p:blipFill rotWithShape="1">
          <a:blip r:embed="rId3">
            <a:alphaModFix/>
          </a:blip>
          <a:srcRect/>
          <a:stretch/>
        </p:blipFill>
        <p:spPr>
          <a:xfrm>
            <a:off x="0" y="2103286"/>
            <a:ext cx="5543550" cy="4633996"/>
          </a:xfrm>
          <a:prstGeom prst="rect">
            <a:avLst/>
          </a:prstGeom>
          <a:noFill/>
          <a:ln>
            <a:noFill/>
          </a:ln>
        </p:spPr>
      </p:pic>
      <p:pic>
        <p:nvPicPr>
          <p:cNvPr id="249" name="Google Shape;249;p26"/>
          <p:cNvPicPr preferRelativeResize="0"/>
          <p:nvPr/>
        </p:nvPicPr>
        <p:blipFill rotWithShape="1">
          <a:blip r:embed="rId4">
            <a:alphaModFix/>
          </a:blip>
          <a:srcRect/>
          <a:stretch/>
        </p:blipFill>
        <p:spPr>
          <a:xfrm>
            <a:off x="5543551" y="1676849"/>
            <a:ext cx="6648450" cy="50604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p:nvPr/>
        </p:nvSpPr>
        <p:spPr>
          <a:xfrm>
            <a:off x="97472" y="174759"/>
            <a:ext cx="9305400" cy="7695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0D576"/>
              </a:buClr>
              <a:buSzPts val="4400"/>
              <a:buFont typeface="Trebuchet MS"/>
              <a:buNone/>
            </a:pPr>
            <a:r>
              <a:rPr lang="en-US" sz="4400" b="1" i="0" u="none" strike="noStrike" cap="none">
                <a:solidFill>
                  <a:srgbClr val="F0D576"/>
                </a:solidFill>
                <a:latin typeface="Trebuchet MS"/>
                <a:ea typeface="Trebuchet MS"/>
                <a:cs typeface="Trebuchet MS"/>
                <a:sym typeface="Trebuchet MS"/>
              </a:rPr>
              <a:t>இராமகிருஷ்ண பரமஹம்சர்</a:t>
            </a:r>
            <a:endParaRPr sz="4400" b="1" i="0" u="none" strike="noStrike" cap="none">
              <a:solidFill>
                <a:srgbClr val="F0D576"/>
              </a:solidFill>
              <a:latin typeface="Trebuchet MS"/>
              <a:ea typeface="Trebuchet MS"/>
              <a:cs typeface="Trebuchet MS"/>
              <a:sym typeface="Trebuchet MS"/>
            </a:endParaRPr>
          </a:p>
        </p:txBody>
      </p:sp>
      <p:sp>
        <p:nvSpPr>
          <p:cNvPr id="255" name="Google Shape;255;p27"/>
          <p:cNvSpPr txBox="1"/>
          <p:nvPr/>
        </p:nvSpPr>
        <p:spPr>
          <a:xfrm>
            <a:off x="9402907" y="205536"/>
            <a:ext cx="5881800" cy="7080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0D576"/>
              </a:buClr>
              <a:buSzPts val="4000"/>
              <a:buFont typeface="Trebuchet MS"/>
              <a:buNone/>
            </a:pPr>
            <a:r>
              <a:rPr lang="en-US" sz="4000" b="1" i="0" u="none" strike="noStrike" cap="none">
                <a:solidFill>
                  <a:srgbClr val="F0D576"/>
                </a:solidFill>
                <a:latin typeface="Trebuchet MS"/>
                <a:ea typeface="Trebuchet MS"/>
                <a:cs typeface="Trebuchet MS"/>
                <a:sym typeface="Trebuchet MS"/>
              </a:rPr>
              <a:t>(1836-1886)</a:t>
            </a:r>
            <a:endParaRPr sz="1800" b="0" i="0" u="none" strike="noStrike" cap="none">
              <a:solidFill>
                <a:schemeClr val="dk1"/>
              </a:solidFill>
              <a:latin typeface="Arial"/>
              <a:ea typeface="Arial"/>
              <a:cs typeface="Arial"/>
              <a:sym typeface="Arial"/>
            </a:endParaRPr>
          </a:p>
        </p:txBody>
      </p:sp>
      <p:sp>
        <p:nvSpPr>
          <p:cNvPr id="256" name="Google Shape;256;p27"/>
          <p:cNvSpPr txBox="1"/>
          <p:nvPr/>
        </p:nvSpPr>
        <p:spPr>
          <a:xfrm>
            <a:off x="165224" y="5357707"/>
            <a:ext cx="11733000" cy="1015800"/>
          </a:xfrm>
          <a:prstGeom prst="rect">
            <a:avLst/>
          </a:prstGeom>
          <a:solidFill>
            <a:schemeClr val="accent4"/>
          </a:solidFill>
          <a:ln w="19050" cap="rnd" cmpd="sng">
            <a:solidFill>
              <a:srgbClr val="A84A1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BFBFBF"/>
              </a:buClr>
              <a:buSzPts val="2000"/>
              <a:buFont typeface="Trebuchet MS"/>
              <a:buNone/>
            </a:pPr>
            <a:r>
              <a:rPr lang="en-US" sz="2000" b="1" i="0" u="none" strike="noStrike" cap="none">
                <a:solidFill>
                  <a:srgbClr val="BFBFBF"/>
                </a:solidFill>
                <a:highlight>
                  <a:srgbClr val="0000FF"/>
                </a:highlight>
                <a:latin typeface="Trebuchet MS"/>
                <a:ea typeface="Trebuchet MS"/>
                <a:cs typeface="Trebuchet MS"/>
                <a:sym typeface="Trebuchet MS"/>
              </a:rPr>
              <a:t>∆ பஜனைப்பாடல்களை மனமுருகிப் பாடுவதைப்போன்ற வழிமுறைகள் மூலம் </a:t>
            </a:r>
            <a:endParaRPr sz="1800" b="0" i="0" u="none" strike="noStrike" cap="none">
              <a:solidFill>
                <a:schemeClr val="dk1"/>
              </a:solidFill>
              <a:highlight>
                <a:srgbClr val="0000FF"/>
              </a:highlight>
              <a:latin typeface="Arial"/>
              <a:ea typeface="Arial"/>
              <a:cs typeface="Arial"/>
              <a:sym typeface="Arial"/>
            </a:endParaRPr>
          </a:p>
          <a:p>
            <a:pPr marL="0" marR="0" lvl="0" indent="0" algn="l" rtl="0">
              <a:spcBef>
                <a:spcPts val="0"/>
              </a:spcBef>
              <a:spcAft>
                <a:spcPts val="0"/>
              </a:spcAft>
              <a:buClr>
                <a:srgbClr val="BFBFBF"/>
              </a:buClr>
              <a:buSzPts val="2000"/>
              <a:buFont typeface="Trebuchet MS"/>
              <a:buNone/>
            </a:pPr>
            <a:r>
              <a:rPr lang="en-US" sz="2000" b="1" i="0" u="none" strike="noStrike" cap="none">
                <a:solidFill>
                  <a:srgbClr val="BFBFBF"/>
                </a:solidFill>
                <a:highlight>
                  <a:srgbClr val="0000FF"/>
                </a:highlight>
                <a:latin typeface="Trebuchet MS"/>
                <a:ea typeface="Trebuchet MS"/>
                <a:cs typeface="Trebuchet MS"/>
                <a:sym typeface="Trebuchet MS"/>
              </a:rPr>
              <a:t>பேரின்ப நிலையை அடைந்து அந்நிலையில் ஆன்மரீதியாக கடவுளோடு ஒன்றிணைவதற்கு முக்கியத்துவம் கொடுத்தார்.</a:t>
            </a:r>
            <a:endParaRPr sz="2000" b="1" i="0" u="none" strike="noStrike" cap="none">
              <a:solidFill>
                <a:srgbClr val="BFBFBF"/>
              </a:solidFill>
              <a:highlight>
                <a:srgbClr val="0000FF"/>
              </a:highlight>
              <a:latin typeface="Trebuchet MS"/>
              <a:ea typeface="Trebuchet MS"/>
              <a:cs typeface="Trebuchet MS"/>
              <a:sym typeface="Trebuchet MS"/>
            </a:endParaRPr>
          </a:p>
        </p:txBody>
      </p:sp>
      <p:sp>
        <p:nvSpPr>
          <p:cNvPr id="257" name="Google Shape;257;p27"/>
          <p:cNvSpPr txBox="1"/>
          <p:nvPr/>
        </p:nvSpPr>
        <p:spPr>
          <a:xfrm>
            <a:off x="97472" y="1744038"/>
            <a:ext cx="8395200" cy="400200"/>
          </a:xfrm>
          <a:prstGeom prst="rect">
            <a:avLst/>
          </a:prstGeom>
          <a:gradFill>
            <a:gsLst>
              <a:gs pos="0">
                <a:srgbClr val="ADADAD"/>
              </a:gs>
              <a:gs pos="88000">
                <a:srgbClr val="5A5A5A"/>
              </a:gs>
              <a:gs pos="100000">
                <a:srgbClr val="5A5A5A"/>
              </a:gs>
            </a:gsLst>
            <a:lin ang="5400012" scaled="0"/>
          </a:gradFill>
          <a:ln w="1270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rebuchet MS"/>
              <a:buNone/>
            </a:pPr>
            <a:r>
              <a:rPr lang="en-US" sz="2000" b="1" i="0" u="none" strike="noStrike" cap="none">
                <a:solidFill>
                  <a:schemeClr val="lt1"/>
                </a:solidFill>
                <a:latin typeface="Trebuchet MS"/>
                <a:ea typeface="Trebuchet MS"/>
                <a:cs typeface="Trebuchet MS"/>
                <a:sym typeface="Trebuchet MS"/>
              </a:rPr>
              <a:t>∆ இவர் தர்ச்சினேஸ்வரத்தை சேர்ந்த அர்ச்சகர் ஆவார்.</a:t>
            </a:r>
            <a:endParaRPr sz="1800" b="0" i="0" u="none" strike="noStrike" cap="none">
              <a:solidFill>
                <a:schemeClr val="dk1"/>
              </a:solidFill>
              <a:latin typeface="Arial"/>
              <a:ea typeface="Arial"/>
              <a:cs typeface="Arial"/>
              <a:sym typeface="Arial"/>
            </a:endParaRPr>
          </a:p>
        </p:txBody>
      </p:sp>
      <p:sp>
        <p:nvSpPr>
          <p:cNvPr id="258" name="Google Shape;258;p27"/>
          <p:cNvSpPr txBox="1"/>
          <p:nvPr/>
        </p:nvSpPr>
        <p:spPr>
          <a:xfrm>
            <a:off x="131348" y="2606672"/>
            <a:ext cx="5900400" cy="400200"/>
          </a:xfrm>
          <a:prstGeom prst="rect">
            <a:avLst/>
          </a:prstGeom>
          <a:solidFill>
            <a:schemeClr val="accent6"/>
          </a:solidFill>
          <a:ln w="19050" cap="rnd" cmpd="sng">
            <a:solidFill>
              <a:srgbClr val="69613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FFF00"/>
              </a:buClr>
              <a:buSzPts val="2000"/>
              <a:buFont typeface="Trebuchet MS"/>
              <a:buNone/>
            </a:pPr>
            <a:r>
              <a:rPr lang="en-US" sz="2000" b="1" i="0" u="none" strike="noStrike" cap="none">
                <a:solidFill>
                  <a:srgbClr val="FFFF00"/>
                </a:solidFill>
                <a:latin typeface="Trebuchet MS"/>
                <a:ea typeface="Trebuchet MS"/>
                <a:cs typeface="Trebuchet MS"/>
                <a:sym typeface="Trebuchet MS"/>
              </a:rPr>
              <a:t>∆ இவர் காளியின் தீவிர பக்தன் ஆவார்.</a:t>
            </a:r>
            <a:endParaRPr sz="1800" b="0" i="0" u="none" strike="noStrike" cap="none">
              <a:solidFill>
                <a:schemeClr val="dk1"/>
              </a:solidFill>
              <a:latin typeface="Arial"/>
              <a:ea typeface="Arial"/>
              <a:cs typeface="Arial"/>
              <a:sym typeface="Arial"/>
            </a:endParaRPr>
          </a:p>
        </p:txBody>
      </p:sp>
      <p:sp>
        <p:nvSpPr>
          <p:cNvPr id="259" name="Google Shape;259;p27"/>
          <p:cNvSpPr txBox="1"/>
          <p:nvPr/>
        </p:nvSpPr>
        <p:spPr>
          <a:xfrm>
            <a:off x="131348" y="3349735"/>
            <a:ext cx="7383900" cy="400200"/>
          </a:xfrm>
          <a:prstGeom prst="rect">
            <a:avLst/>
          </a:prstGeom>
          <a:gradFill>
            <a:gsLst>
              <a:gs pos="0">
                <a:srgbClr val="608119"/>
              </a:gs>
              <a:gs pos="48000">
                <a:srgbClr val="94C826"/>
              </a:gs>
              <a:gs pos="100000">
                <a:srgbClr val="BFE471"/>
              </a:gs>
            </a:gsLst>
            <a:lin ang="16200038" scaled="0"/>
          </a:gra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70C0"/>
              </a:buClr>
              <a:buSzPts val="2000"/>
              <a:buFont typeface="Trebuchet MS"/>
              <a:buNone/>
            </a:pPr>
            <a:r>
              <a:rPr lang="en-US" sz="2000" b="1" i="0" u="none" strike="noStrike" cap="none">
                <a:solidFill>
                  <a:srgbClr val="0070C0"/>
                </a:solidFill>
                <a:latin typeface="Trebuchet MS"/>
                <a:ea typeface="Trebuchet MS"/>
                <a:cs typeface="Trebuchet MS"/>
                <a:sym typeface="Trebuchet MS"/>
              </a:rPr>
              <a:t>∆ ஜீவன் என்பதை சிவன் என குறிப்பிட்டார்.</a:t>
            </a:r>
            <a:endParaRPr sz="1800" b="0" i="0" u="none" strike="noStrike" cap="none">
              <a:solidFill>
                <a:schemeClr val="dk1"/>
              </a:solidFill>
              <a:latin typeface="Arial"/>
              <a:ea typeface="Arial"/>
              <a:cs typeface="Arial"/>
              <a:sym typeface="Arial"/>
            </a:endParaRPr>
          </a:p>
        </p:txBody>
      </p:sp>
      <p:sp>
        <p:nvSpPr>
          <p:cNvPr id="260" name="Google Shape;260;p27"/>
          <p:cNvSpPr txBox="1"/>
          <p:nvPr/>
        </p:nvSpPr>
        <p:spPr>
          <a:xfrm>
            <a:off x="229463" y="4605987"/>
            <a:ext cx="11733000" cy="400200"/>
          </a:xfrm>
          <a:prstGeom prst="rect">
            <a:avLst/>
          </a:prstGeom>
          <a:solidFill>
            <a:schemeClr val="accent3"/>
          </a:solidFill>
          <a:ln w="25400" cap="rnd"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E9F6CE"/>
              </a:buClr>
              <a:buSzPts val="2000"/>
              <a:buFont typeface="Trebuchet MS"/>
              <a:buNone/>
            </a:pPr>
            <a:r>
              <a:rPr lang="en-US" sz="2000" b="1" i="0" u="none" strike="noStrike" cap="none">
                <a:solidFill>
                  <a:srgbClr val="E9F6CE"/>
                </a:solidFill>
                <a:latin typeface="Trebuchet MS"/>
                <a:ea typeface="Trebuchet MS"/>
                <a:cs typeface="Trebuchet MS"/>
                <a:sym typeface="Trebuchet MS"/>
              </a:rPr>
              <a:t>∆ மற்ற அமைப்புகளை விட இவர் இளைஞர்களை தன் பாள் கவர்ந்திலுத்தார்.</a:t>
            </a:r>
            <a:endParaRPr sz="1800" b="0" i="0" u="none" strike="noStrike" cap="none">
              <a:solidFill>
                <a:schemeClr val="dk1"/>
              </a:solidFill>
              <a:latin typeface="Arial"/>
              <a:ea typeface="Arial"/>
              <a:cs typeface="Arial"/>
              <a:sym typeface="Arial"/>
            </a:endParaRPr>
          </a:p>
        </p:txBody>
      </p:sp>
      <p:pic>
        <p:nvPicPr>
          <p:cNvPr id="261" name="Google Shape;261;p27"/>
          <p:cNvPicPr preferRelativeResize="0"/>
          <p:nvPr/>
        </p:nvPicPr>
        <p:blipFill rotWithShape="1">
          <a:blip r:embed="rId3">
            <a:alphaModFix/>
          </a:blip>
          <a:srcRect/>
          <a:stretch/>
        </p:blipFill>
        <p:spPr>
          <a:xfrm>
            <a:off x="7943888" y="1004570"/>
            <a:ext cx="4150641" cy="35706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8"/>
          <p:cNvPicPr preferRelativeResize="0"/>
          <p:nvPr/>
        </p:nvPicPr>
        <p:blipFill rotWithShape="1">
          <a:blip r:embed="rId3">
            <a:alphaModFix/>
          </a:blip>
          <a:srcRect/>
          <a:stretch/>
        </p:blipFill>
        <p:spPr>
          <a:xfrm>
            <a:off x="0" y="0"/>
            <a:ext cx="3760518" cy="3569876"/>
          </a:xfrm>
          <a:prstGeom prst="rect">
            <a:avLst/>
          </a:prstGeom>
          <a:noFill/>
          <a:ln>
            <a:noFill/>
          </a:ln>
        </p:spPr>
      </p:pic>
      <p:pic>
        <p:nvPicPr>
          <p:cNvPr id="267" name="Google Shape;267;p28"/>
          <p:cNvPicPr preferRelativeResize="0"/>
          <p:nvPr/>
        </p:nvPicPr>
        <p:blipFill rotWithShape="1">
          <a:blip r:embed="rId4">
            <a:alphaModFix/>
          </a:blip>
          <a:srcRect/>
          <a:stretch/>
        </p:blipFill>
        <p:spPr>
          <a:xfrm>
            <a:off x="0" y="3255329"/>
            <a:ext cx="3981450" cy="3505200"/>
          </a:xfrm>
          <a:prstGeom prst="rect">
            <a:avLst/>
          </a:prstGeom>
          <a:noFill/>
          <a:ln>
            <a:noFill/>
          </a:ln>
        </p:spPr>
      </p:pic>
      <p:pic>
        <p:nvPicPr>
          <p:cNvPr id="268" name="Google Shape;268;p28"/>
          <p:cNvPicPr preferRelativeResize="0"/>
          <p:nvPr/>
        </p:nvPicPr>
        <p:blipFill rotWithShape="1">
          <a:blip r:embed="rId5">
            <a:alphaModFix/>
          </a:blip>
          <a:srcRect/>
          <a:stretch/>
        </p:blipFill>
        <p:spPr>
          <a:xfrm>
            <a:off x="4078229" y="0"/>
            <a:ext cx="3267075" cy="3810000"/>
          </a:xfrm>
          <a:prstGeom prst="rect">
            <a:avLst/>
          </a:prstGeom>
          <a:noFill/>
          <a:ln>
            <a:noFill/>
          </a:ln>
        </p:spPr>
      </p:pic>
      <p:pic>
        <p:nvPicPr>
          <p:cNvPr id="269" name="Google Shape;269;p28"/>
          <p:cNvPicPr preferRelativeResize="0"/>
          <p:nvPr/>
        </p:nvPicPr>
        <p:blipFill rotWithShape="1">
          <a:blip r:embed="rId6">
            <a:alphaModFix/>
          </a:blip>
          <a:srcRect/>
          <a:stretch/>
        </p:blipFill>
        <p:spPr>
          <a:xfrm>
            <a:off x="7345304" y="0"/>
            <a:ext cx="5038725" cy="4610100"/>
          </a:xfrm>
          <a:prstGeom prst="rect">
            <a:avLst/>
          </a:prstGeom>
          <a:noFill/>
          <a:ln>
            <a:noFill/>
          </a:ln>
        </p:spPr>
      </p:pic>
      <p:pic>
        <p:nvPicPr>
          <p:cNvPr id="270" name="Google Shape;270;p28"/>
          <p:cNvPicPr preferRelativeResize="0"/>
          <p:nvPr/>
        </p:nvPicPr>
        <p:blipFill rotWithShape="1">
          <a:blip r:embed="rId7">
            <a:alphaModFix/>
          </a:blip>
          <a:srcRect/>
          <a:stretch/>
        </p:blipFill>
        <p:spPr>
          <a:xfrm>
            <a:off x="4078229" y="3429000"/>
            <a:ext cx="5609131" cy="350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9"/>
          <p:cNvSpPr txBox="1"/>
          <p:nvPr/>
        </p:nvSpPr>
        <p:spPr>
          <a:xfrm>
            <a:off x="1027507" y="97471"/>
            <a:ext cx="10137000" cy="923400"/>
          </a:xfrm>
          <a:prstGeom prst="rect">
            <a:avLst/>
          </a:prstGeom>
          <a:gradFill>
            <a:gsLst>
              <a:gs pos="0">
                <a:srgbClr val="62A541"/>
              </a:gs>
              <a:gs pos="78000">
                <a:srgbClr val="4C911E"/>
              </a:gs>
              <a:gs pos="100000">
                <a:srgbClr val="4C911E"/>
              </a:gs>
            </a:gsLst>
            <a:lin ang="5400012" scaled="0"/>
          </a:gradFill>
          <a:ln>
            <a:noFill/>
          </a:ln>
          <a:effectLst>
            <a:outerShdw blurRad="50800" dist="38100" dir="5400000" rotWithShape="0">
              <a:srgbClr val="000000">
                <a:alpha val="34509"/>
              </a:srgbClr>
            </a:outerShdw>
          </a:effectLst>
        </p:spPr>
        <p:txBody>
          <a:bodyPr spcFirstLastPara="1" wrap="square" lIns="91425" tIns="45700" rIns="91425" bIns="45700" anchor="t" anchorCtr="0">
            <a:spAutoFit/>
          </a:bodyPr>
          <a:lstStyle/>
          <a:p>
            <a:pPr marL="0" marR="0" lvl="0" indent="0" algn="l" rtl="0">
              <a:spcBef>
                <a:spcPts val="0"/>
              </a:spcBef>
              <a:spcAft>
                <a:spcPts val="0"/>
              </a:spcAft>
              <a:buClr>
                <a:schemeClr val="accent4"/>
              </a:buClr>
              <a:buSzPts val="5400"/>
              <a:buFont typeface="Trebuchet MS"/>
              <a:buNone/>
            </a:pPr>
            <a:r>
              <a:rPr lang="en-US" sz="5400" b="1" i="0" u="none" strike="noStrike" cap="none">
                <a:solidFill>
                  <a:schemeClr val="accent4"/>
                </a:solidFill>
                <a:latin typeface="Trebuchet MS"/>
                <a:ea typeface="Trebuchet MS"/>
                <a:cs typeface="Trebuchet MS"/>
                <a:sym typeface="Trebuchet MS"/>
              </a:rPr>
              <a:t>சுவாமி விவேகானந்தர்.</a:t>
            </a:r>
            <a:endParaRPr sz="1800" b="0" i="0" u="none" strike="noStrike" cap="none">
              <a:solidFill>
                <a:schemeClr val="dk1"/>
              </a:solidFill>
              <a:latin typeface="Arial"/>
              <a:ea typeface="Arial"/>
              <a:cs typeface="Arial"/>
              <a:sym typeface="Arial"/>
            </a:endParaRPr>
          </a:p>
        </p:txBody>
      </p:sp>
      <p:sp>
        <p:nvSpPr>
          <p:cNvPr id="276" name="Google Shape;276;p29"/>
          <p:cNvSpPr txBox="1"/>
          <p:nvPr/>
        </p:nvSpPr>
        <p:spPr>
          <a:xfrm>
            <a:off x="138084" y="1345710"/>
            <a:ext cx="12216300" cy="708000"/>
          </a:xfrm>
          <a:prstGeom prst="rect">
            <a:avLst/>
          </a:prstGeom>
          <a:gradFill>
            <a:gsLst>
              <a:gs pos="0">
                <a:srgbClr val="ADADAD"/>
              </a:gs>
              <a:gs pos="88000">
                <a:srgbClr val="5A5A5A"/>
              </a:gs>
              <a:gs pos="100000">
                <a:srgbClr val="5A5A5A"/>
              </a:gs>
            </a:gsLst>
            <a:lin ang="5400012" scaled="0"/>
          </a:gradFill>
          <a:ln w="1270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CCDCE0"/>
              </a:buClr>
              <a:buSzPts val="2000"/>
              <a:buFont typeface="Trebuchet MS"/>
              <a:buNone/>
            </a:pPr>
            <a:r>
              <a:rPr lang="en-US" sz="2000" b="1" i="0" u="none" strike="noStrike" cap="none">
                <a:solidFill>
                  <a:srgbClr val="CCDCE0"/>
                </a:solidFill>
                <a:latin typeface="Trebuchet MS"/>
                <a:ea typeface="Trebuchet MS"/>
                <a:cs typeface="Trebuchet MS"/>
                <a:sym typeface="Trebuchet MS"/>
              </a:rPr>
              <a:t>∆ நரேந்திரநாத் தத்தா இவருடைய இயற்பெயர் ஆகும்.</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CCDCE0"/>
              </a:buClr>
              <a:buSzPts val="2000"/>
              <a:buFont typeface="Trebuchet MS"/>
              <a:buNone/>
            </a:pPr>
            <a:r>
              <a:rPr lang="en-US" sz="2000" b="1" i="0" u="none" strike="noStrike" cap="none">
                <a:solidFill>
                  <a:srgbClr val="CCDCE0"/>
                </a:solidFill>
                <a:latin typeface="Trebuchet MS"/>
                <a:ea typeface="Trebuchet MS"/>
                <a:cs typeface="Trebuchet MS"/>
                <a:sym typeface="Trebuchet MS"/>
              </a:rPr>
              <a:t>இவர் ராமகிருஷ்ண பரமஹம்சரின் முதன்மை சீடர் ஆவார்.</a:t>
            </a:r>
            <a:endParaRPr sz="1800" b="0" i="0" u="none" strike="noStrike" cap="none">
              <a:solidFill>
                <a:schemeClr val="dk1"/>
              </a:solidFill>
              <a:latin typeface="Arial"/>
              <a:ea typeface="Arial"/>
              <a:cs typeface="Arial"/>
              <a:sym typeface="Arial"/>
            </a:endParaRPr>
          </a:p>
        </p:txBody>
      </p:sp>
      <p:sp>
        <p:nvSpPr>
          <p:cNvPr id="277" name="Google Shape;277;p29"/>
          <p:cNvSpPr txBox="1"/>
          <p:nvPr/>
        </p:nvSpPr>
        <p:spPr>
          <a:xfrm>
            <a:off x="138084" y="2247717"/>
            <a:ext cx="12350400" cy="1631100"/>
          </a:xfrm>
          <a:prstGeom prst="rect">
            <a:avLst/>
          </a:prstGeom>
          <a:solidFill>
            <a:srgbClr val="CCDCE0"/>
          </a:solidFill>
          <a:ln>
            <a:noFill/>
          </a:ln>
          <a:effectLst>
            <a:outerShdw blurRad="50800" dist="38100" dir="5400000" rotWithShape="0">
              <a:srgbClr val="000000">
                <a:alpha val="34509"/>
              </a:srgbClr>
            </a:outerShdw>
          </a:effectLst>
        </p:spPr>
        <p:txBody>
          <a:bodyPr spcFirstLastPara="1" wrap="square" lIns="91425" tIns="45700" rIns="91425" bIns="45700" anchor="t" anchorCtr="0">
            <a:spAutoFit/>
          </a:bodyPr>
          <a:lstStyle/>
          <a:p>
            <a:pPr marL="0" marR="0" lvl="0" indent="0" algn="l" rtl="0">
              <a:spcBef>
                <a:spcPts val="0"/>
              </a:spcBef>
              <a:spcAft>
                <a:spcPts val="0"/>
              </a:spcAft>
              <a:buClr>
                <a:srgbClr val="6D91A0"/>
              </a:buClr>
              <a:buSzPts val="2000"/>
              <a:buFont typeface="Trebuchet MS"/>
              <a:buNone/>
            </a:pPr>
            <a:r>
              <a:rPr lang="en-US" sz="2000" b="1" i="0" u="none" strike="noStrike" cap="none">
                <a:solidFill>
                  <a:srgbClr val="6D91A0"/>
                </a:solidFill>
                <a:latin typeface="Trebuchet MS"/>
                <a:ea typeface="Trebuchet MS"/>
                <a:cs typeface="Trebuchet MS"/>
                <a:sym typeface="Trebuchet MS"/>
              </a:rPr>
              <a:t>∆ விவேகானந்தர் </a:t>
            </a:r>
            <a:r>
              <a:rPr lang="en-US" sz="2000" b="1" i="0" u="none" strike="noStrike" cap="none">
                <a:solidFill>
                  <a:srgbClr val="AF8C13"/>
                </a:solidFill>
                <a:latin typeface="Trebuchet MS"/>
                <a:ea typeface="Trebuchet MS"/>
                <a:cs typeface="Trebuchet MS"/>
                <a:sym typeface="Trebuchet MS"/>
              </a:rPr>
              <a:t>இராமகிருஷ்ணா மிஷனை</a:t>
            </a:r>
            <a:r>
              <a:rPr lang="en-US" sz="2000" b="1" i="0" u="none" strike="noStrike" cap="none">
                <a:solidFill>
                  <a:srgbClr val="6D91A0"/>
                </a:solidFill>
                <a:latin typeface="Trebuchet MS"/>
                <a:ea typeface="Trebuchet MS"/>
                <a:cs typeface="Trebuchet MS"/>
                <a:sym typeface="Trebuchet MS"/>
              </a:rPr>
              <a:t> நிறுவினார். இராமகிருஷ்ணா மிஷன்</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6D91A0"/>
              </a:buClr>
              <a:buSzPts val="2000"/>
              <a:buFont typeface="Trebuchet MS"/>
              <a:buNone/>
            </a:pPr>
            <a:r>
              <a:rPr lang="en-US" sz="2000" b="1" i="0" u="none" strike="noStrike" cap="none">
                <a:solidFill>
                  <a:srgbClr val="6D91A0"/>
                </a:solidFill>
                <a:latin typeface="Trebuchet MS"/>
                <a:ea typeface="Trebuchet MS"/>
                <a:cs typeface="Trebuchet MS"/>
                <a:sym typeface="Trebuchet MS"/>
              </a:rPr>
              <a:t>சமயச் செயல்பாடுகளோடு மட்டும் தனதுப்பணிகளை நிறுத்திக்கொள்ளவில்லை. மக்களுக்குக் கல்வியறிவு வழங்குவது, மருத்துவ உதவி, இயற்கைச் சீற்றங்களின்போது நிவாரணப்பணிகளை மேற்கொள்வது போன்ற சமூகப்பணிகளிலும் செயலூக்கத்துடன் ஈடுபட்டது.</a:t>
            </a:r>
            <a:endParaRPr sz="2000" b="1" i="0" u="none" strike="noStrike" cap="none">
              <a:solidFill>
                <a:srgbClr val="6D91A0"/>
              </a:solidFill>
              <a:latin typeface="Trebuchet MS"/>
              <a:ea typeface="Trebuchet MS"/>
              <a:cs typeface="Trebuchet MS"/>
              <a:sym typeface="Trebuchet MS"/>
            </a:endParaRPr>
          </a:p>
        </p:txBody>
      </p:sp>
      <p:sp>
        <p:nvSpPr>
          <p:cNvPr id="278" name="Google Shape;278;p29"/>
          <p:cNvSpPr txBox="1"/>
          <p:nvPr/>
        </p:nvSpPr>
        <p:spPr>
          <a:xfrm>
            <a:off x="138084" y="4164606"/>
            <a:ext cx="11416200" cy="1015800"/>
          </a:xfrm>
          <a:prstGeom prst="rect">
            <a:avLst/>
          </a:prstGeom>
          <a:gradFill>
            <a:gsLst>
              <a:gs pos="0">
                <a:srgbClr val="E7BC40"/>
              </a:gs>
              <a:gs pos="78000">
                <a:srgbClr val="D1A81B"/>
              </a:gs>
              <a:gs pos="100000">
                <a:srgbClr val="D1A81B"/>
              </a:gs>
            </a:gsLst>
            <a:lin ang="5400012" scaled="0"/>
          </a:gradFill>
          <a:ln>
            <a:noFill/>
          </a:ln>
          <a:effectLst>
            <a:outerShdw blurRad="50800" dist="38100" dir="5400000" rotWithShape="0">
              <a:srgbClr val="000000">
                <a:alpha val="34509"/>
              </a:srgbClr>
            </a:outerShdw>
          </a:effectLst>
        </p:spPr>
        <p:txBody>
          <a:bodyPr spcFirstLastPara="1" wrap="square" lIns="91425" tIns="45700" rIns="91425" bIns="45700" anchor="t" anchorCtr="0">
            <a:spAutoFit/>
          </a:bodyPr>
          <a:lstStyle/>
          <a:p>
            <a:pPr marL="0" marR="0" lvl="0" indent="0" algn="l" rtl="0">
              <a:spcBef>
                <a:spcPts val="0"/>
              </a:spcBef>
              <a:spcAft>
                <a:spcPts val="0"/>
              </a:spcAft>
              <a:buClr>
                <a:schemeClr val="accent5"/>
              </a:buClr>
              <a:buSzPts val="2000"/>
              <a:buFont typeface="Trebuchet MS"/>
              <a:buNone/>
            </a:pPr>
            <a:r>
              <a:rPr lang="en-US" sz="2000" b="1" i="0" u="none" strike="noStrike" cap="none">
                <a:solidFill>
                  <a:schemeClr val="accent5"/>
                </a:solidFill>
                <a:latin typeface="Trebuchet MS"/>
                <a:ea typeface="Trebuchet MS"/>
                <a:cs typeface="Trebuchet MS"/>
                <a:sym typeface="Trebuchet MS"/>
              </a:rPr>
              <a:t>∆ இந்திய இளைஞர்களிடையே இவரது பேச்சு கவனத்தை ஈர்த்தது. வங்கப்பிரிவினையைத் தொடர்ந்து நடைபெற்ற சுதேசி இயக்கத்தின் போது </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accent5"/>
              </a:buClr>
              <a:buSzPts val="2000"/>
              <a:buFont typeface="Trebuchet MS"/>
              <a:buNone/>
            </a:pPr>
            <a:r>
              <a:rPr lang="en-US" sz="2000" b="1" i="0" u="none" strike="noStrike" cap="none">
                <a:solidFill>
                  <a:schemeClr val="accent5"/>
                </a:solidFill>
                <a:latin typeface="Trebuchet MS"/>
                <a:ea typeface="Trebuchet MS"/>
                <a:cs typeface="Trebuchet MS"/>
                <a:sym typeface="Trebuchet MS"/>
              </a:rPr>
              <a:t>இளைஞர்களில் பலர் விவேகானந்தரால் ஊக்கம் பெற்றனர்.</a:t>
            </a:r>
            <a:endParaRPr sz="2000" b="1" i="0" u="none" strike="noStrike" cap="none">
              <a:solidFill>
                <a:schemeClr val="accent5"/>
              </a:solidFill>
              <a:latin typeface="Trebuchet MS"/>
              <a:ea typeface="Trebuchet MS"/>
              <a:cs typeface="Trebuchet MS"/>
              <a:sym typeface="Trebuchet MS"/>
            </a:endParaRPr>
          </a:p>
        </p:txBody>
      </p:sp>
      <p:sp>
        <p:nvSpPr>
          <p:cNvPr id="279" name="Google Shape;279;p29"/>
          <p:cNvSpPr txBox="1"/>
          <p:nvPr/>
        </p:nvSpPr>
        <p:spPr>
          <a:xfrm>
            <a:off x="138084" y="5538779"/>
            <a:ext cx="11607300" cy="400200"/>
          </a:xfrm>
          <a:prstGeom prst="rect">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932313"/>
              </a:buClr>
              <a:buSzPts val="2000"/>
              <a:buFont typeface="Trebuchet MS"/>
              <a:buNone/>
            </a:pPr>
            <a:r>
              <a:rPr lang="en-US" sz="2000" b="1" i="0" u="none" strike="noStrike" cap="none">
                <a:solidFill>
                  <a:srgbClr val="932313"/>
                </a:solidFill>
                <a:latin typeface="Trebuchet MS"/>
                <a:ea typeface="Trebuchet MS"/>
                <a:cs typeface="Trebuchet MS"/>
                <a:sym typeface="Trebuchet MS"/>
              </a:rPr>
              <a:t>∆ 1893இல் சிகாகோ மாநாட்டில் இவர் ஆற்றிய உரை மிகவும் சிறப்பு மிக்கது.</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0"/>
          <p:cNvPicPr preferRelativeResize="0"/>
          <p:nvPr/>
        </p:nvPicPr>
        <p:blipFill rotWithShape="1">
          <a:blip r:embed="rId3">
            <a:alphaModFix/>
          </a:blip>
          <a:srcRect/>
          <a:stretch/>
        </p:blipFill>
        <p:spPr>
          <a:xfrm>
            <a:off x="0" y="85287"/>
            <a:ext cx="3630795" cy="6687426"/>
          </a:xfrm>
          <a:prstGeom prst="rect">
            <a:avLst/>
          </a:prstGeom>
          <a:noFill/>
          <a:ln>
            <a:noFill/>
          </a:ln>
        </p:spPr>
      </p:pic>
      <p:pic>
        <p:nvPicPr>
          <p:cNvPr id="285" name="Google Shape;285;p30"/>
          <p:cNvPicPr preferRelativeResize="0"/>
          <p:nvPr/>
        </p:nvPicPr>
        <p:blipFill rotWithShape="1">
          <a:blip r:embed="rId4">
            <a:alphaModFix/>
          </a:blip>
          <a:srcRect/>
          <a:stretch/>
        </p:blipFill>
        <p:spPr>
          <a:xfrm>
            <a:off x="3809327" y="85287"/>
            <a:ext cx="3927435" cy="6687426"/>
          </a:xfrm>
          <a:prstGeom prst="rect">
            <a:avLst/>
          </a:prstGeom>
          <a:noFill/>
          <a:ln>
            <a:noFill/>
          </a:ln>
        </p:spPr>
      </p:pic>
      <p:pic>
        <p:nvPicPr>
          <p:cNvPr id="286" name="Google Shape;286;p30"/>
          <p:cNvPicPr preferRelativeResize="0"/>
          <p:nvPr/>
        </p:nvPicPr>
        <p:blipFill rotWithShape="1">
          <a:blip r:embed="rId5">
            <a:alphaModFix/>
          </a:blip>
          <a:srcRect/>
          <a:stretch/>
        </p:blipFill>
        <p:spPr>
          <a:xfrm>
            <a:off x="7886699" y="0"/>
            <a:ext cx="4699245" cy="67727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1"/>
          <p:cNvSpPr txBox="1"/>
          <p:nvPr/>
        </p:nvSpPr>
        <p:spPr>
          <a:xfrm>
            <a:off x="1795091" y="89470"/>
            <a:ext cx="8601900" cy="1015800"/>
          </a:xfrm>
          <a:prstGeom prst="rect">
            <a:avLst/>
          </a:prstGeom>
          <a:gradFill>
            <a:gsLst>
              <a:gs pos="0">
                <a:srgbClr val="E5BBBA"/>
              </a:gs>
              <a:gs pos="88000">
                <a:srgbClr val="CB625C"/>
              </a:gs>
              <a:gs pos="100000">
                <a:srgbClr val="CB625C"/>
              </a:gs>
            </a:gsLst>
            <a:lin ang="5400012" scaled="0"/>
          </a:gradFill>
          <a:ln w="12700" cap="rnd"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E5E5E5"/>
              </a:buClr>
              <a:buSzPts val="6000"/>
              <a:buFont typeface="Trebuchet MS"/>
              <a:buNone/>
            </a:pPr>
            <a:r>
              <a:rPr lang="en-US" sz="6000" b="1" i="0" u="none" strike="noStrike" cap="none">
                <a:solidFill>
                  <a:srgbClr val="E5E5E5"/>
                </a:solidFill>
                <a:latin typeface="Trebuchet MS"/>
                <a:ea typeface="Trebuchet MS"/>
                <a:cs typeface="Trebuchet MS"/>
                <a:sym typeface="Trebuchet MS"/>
              </a:rPr>
              <a:t>பிரம்மஞான சபை.</a:t>
            </a:r>
            <a:endParaRPr sz="1800" b="0" i="0" u="none" strike="noStrike" cap="none">
              <a:solidFill>
                <a:schemeClr val="dk1"/>
              </a:solidFill>
              <a:latin typeface="Arial"/>
              <a:ea typeface="Arial"/>
              <a:cs typeface="Arial"/>
              <a:sym typeface="Arial"/>
            </a:endParaRPr>
          </a:p>
        </p:txBody>
      </p:sp>
      <p:sp>
        <p:nvSpPr>
          <p:cNvPr id="292" name="Google Shape;292;p31"/>
          <p:cNvSpPr txBox="1"/>
          <p:nvPr/>
        </p:nvSpPr>
        <p:spPr>
          <a:xfrm>
            <a:off x="96962" y="1548366"/>
            <a:ext cx="11721000" cy="1323600"/>
          </a:xfrm>
          <a:prstGeom prst="rect">
            <a:avLst/>
          </a:prstGeom>
          <a:solidFill>
            <a:srgbClr val="980000"/>
          </a:solidFill>
          <a:ln>
            <a:noFill/>
          </a:ln>
          <a:effectLst>
            <a:outerShdw blurRad="50800" dist="38100" dir="5400000" rotWithShape="0">
              <a:srgbClr val="000000">
                <a:alpha val="34509"/>
              </a:srgbClr>
            </a:outerShdw>
          </a:effectLst>
        </p:spPr>
        <p:txBody>
          <a:bodyPr spcFirstLastPara="1" wrap="square" lIns="91425" tIns="45700" rIns="91425" bIns="45700" anchor="t" anchorCtr="0">
            <a:spAutoFit/>
          </a:bodyPr>
          <a:lstStyle/>
          <a:p>
            <a:pPr marL="0" marR="0" lvl="0" indent="0" algn="l" rtl="0">
              <a:spcBef>
                <a:spcPts val="0"/>
              </a:spcBef>
              <a:spcAft>
                <a:spcPts val="0"/>
              </a:spcAft>
              <a:buClr>
                <a:schemeClr val="accent2"/>
              </a:buClr>
              <a:buSzPts val="2000"/>
              <a:buFont typeface="Trebuchet MS"/>
              <a:buNone/>
            </a:pPr>
            <a:r>
              <a:rPr lang="en-US" sz="2000" b="1" i="0" u="none" strike="noStrike" cap="none">
                <a:solidFill>
                  <a:schemeClr val="accent2"/>
                </a:solidFill>
                <a:latin typeface="Trebuchet MS"/>
                <a:ea typeface="Trebuchet MS"/>
                <a:cs typeface="Trebuchet MS"/>
                <a:sym typeface="Trebuchet MS"/>
              </a:rPr>
              <a:t>∆ மேடம் H.P. பிளாவட்ஸ்கி (1831-1891) மற்றும் கர்னல் H.S. ஆல்காட் (1832-1907) ஆகியோரால் பிரம்மஞானசபை 1875இல் அமெரிக்காவில் நிறுவப்பட்டது. இவ்வமைப்புப் பின்னர் 1886இல் இந்தியாவில் சென்னை அடையாறுக்கு மாற்றப்பட்டது.</a:t>
            </a:r>
            <a:endParaRPr sz="2000" b="1" i="0" u="none" strike="noStrike" cap="none">
              <a:solidFill>
                <a:schemeClr val="accent2"/>
              </a:solidFill>
              <a:latin typeface="Trebuchet MS"/>
              <a:ea typeface="Trebuchet MS"/>
              <a:cs typeface="Trebuchet MS"/>
              <a:sym typeface="Trebuchet MS"/>
            </a:endParaRPr>
          </a:p>
        </p:txBody>
      </p:sp>
      <p:sp>
        <p:nvSpPr>
          <p:cNvPr id="293" name="Google Shape;293;p31"/>
          <p:cNvSpPr txBox="1"/>
          <p:nvPr/>
        </p:nvSpPr>
        <p:spPr>
          <a:xfrm>
            <a:off x="180726" y="3213114"/>
            <a:ext cx="11830500" cy="708000"/>
          </a:xfrm>
          <a:prstGeom prst="rect">
            <a:avLst/>
          </a:prstGeom>
          <a:solidFill>
            <a:srgbClr val="980000"/>
          </a:solidFill>
          <a:ln>
            <a:noFill/>
          </a:ln>
          <a:effectLst>
            <a:outerShdw blurRad="50800" dist="38100" dir="5400000" rotWithShape="0">
              <a:srgbClr val="000000">
                <a:alpha val="34509"/>
              </a:srgbClr>
            </a:outerShdw>
          </a:effectLst>
        </p:spPr>
        <p:txBody>
          <a:bodyPr spcFirstLastPara="1" wrap="square" lIns="91425" tIns="45700" rIns="91425" bIns="45700" anchor="t" anchorCtr="0">
            <a:spAutoFit/>
          </a:bodyPr>
          <a:lstStyle/>
          <a:p>
            <a:pPr marL="0" marR="0" lvl="0" indent="0" algn="l" rtl="0">
              <a:spcBef>
                <a:spcPts val="0"/>
              </a:spcBef>
              <a:spcAft>
                <a:spcPts val="0"/>
              </a:spcAft>
              <a:buClr>
                <a:schemeClr val="accent5"/>
              </a:buClr>
              <a:buSzPts val="2000"/>
              <a:buFont typeface="Trebuchet MS"/>
              <a:buNone/>
            </a:pPr>
            <a:r>
              <a:rPr lang="en-US" sz="2000" b="1" i="0" u="none" strike="noStrike" cap="none">
                <a:solidFill>
                  <a:srgbClr val="FFD966"/>
                </a:solidFill>
                <a:latin typeface="Trebuchet MS"/>
                <a:ea typeface="Trebuchet MS"/>
                <a:cs typeface="Trebuchet MS"/>
                <a:sym typeface="Trebuchet MS"/>
              </a:rPr>
              <a:t>∆ பிரம்மஞானசபை இந்து செவ்வியல் நூல்களைக் குறிப்பாக உபநிடதங்கள், பகவத்கீதை ஆகியவற்றைப் படிப்பதற்கு உற்சாகமூட்டியது.</a:t>
            </a:r>
            <a:endParaRPr sz="1800" b="0" i="0" u="none" strike="noStrike" cap="none">
              <a:solidFill>
                <a:srgbClr val="FFD966"/>
              </a:solidFill>
              <a:latin typeface="Arial"/>
              <a:ea typeface="Arial"/>
              <a:cs typeface="Arial"/>
              <a:sym typeface="Arial"/>
            </a:endParaRPr>
          </a:p>
        </p:txBody>
      </p:sp>
      <p:sp>
        <p:nvSpPr>
          <p:cNvPr id="294" name="Google Shape;294;p31"/>
          <p:cNvSpPr txBox="1"/>
          <p:nvPr/>
        </p:nvSpPr>
        <p:spPr>
          <a:xfrm>
            <a:off x="180726" y="4262309"/>
            <a:ext cx="10694400" cy="708000"/>
          </a:xfrm>
          <a:prstGeom prst="rect">
            <a:avLst/>
          </a:prstGeom>
          <a:solidFill>
            <a:srgbClr val="980000"/>
          </a:solidFill>
          <a:ln w="19050" cap="rnd" cmpd="sng">
            <a:solidFill>
              <a:srgbClr val="69613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5C0A1"/>
              </a:buClr>
              <a:buSzPts val="2000"/>
              <a:buFont typeface="Trebuchet MS"/>
              <a:buNone/>
            </a:pPr>
            <a:r>
              <a:rPr lang="en-US" sz="2000" b="1" i="0" u="none" strike="noStrike" cap="none">
                <a:solidFill>
                  <a:srgbClr val="FFD966"/>
                </a:solidFill>
                <a:latin typeface="Trebuchet MS"/>
                <a:ea typeface="Trebuchet MS"/>
                <a:cs typeface="Trebuchet MS"/>
                <a:sym typeface="Trebuchet MS"/>
              </a:rPr>
              <a:t>∆ ஆல்காட்டின் மறைவுக்குப் பின்னர் இவ்வமைப்பின் தலைவராக அன்னிபெசன்ட் (1847-1933) தேர்ந்தெடுக்கப்பட்டார்.</a:t>
            </a:r>
            <a:endParaRPr sz="1800" b="0" i="0" u="none" strike="noStrike" cap="none">
              <a:solidFill>
                <a:srgbClr val="FFD966"/>
              </a:solidFill>
              <a:latin typeface="Arial"/>
              <a:ea typeface="Arial"/>
              <a:cs typeface="Arial"/>
              <a:sym typeface="Arial"/>
            </a:endParaRPr>
          </a:p>
        </p:txBody>
      </p:sp>
      <p:sp>
        <p:nvSpPr>
          <p:cNvPr id="295" name="Google Shape;295;p31"/>
          <p:cNvSpPr txBox="1"/>
          <p:nvPr/>
        </p:nvSpPr>
        <p:spPr>
          <a:xfrm>
            <a:off x="96962" y="5209580"/>
            <a:ext cx="11998200" cy="1015800"/>
          </a:xfrm>
          <a:prstGeom prst="rect">
            <a:avLst/>
          </a:prstGeom>
          <a:solidFill>
            <a:srgbClr val="980000"/>
          </a:solidFill>
          <a:ln w="12700" cap="rnd"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EB7564"/>
              </a:buClr>
              <a:buSzPts val="2000"/>
              <a:buFont typeface="Trebuchet MS"/>
              <a:buNone/>
            </a:pPr>
            <a:r>
              <a:rPr lang="en-US" sz="2000" b="1" i="0" u="none" strike="noStrike" cap="none">
                <a:solidFill>
                  <a:srgbClr val="FFD966"/>
                </a:solidFill>
                <a:latin typeface="Trebuchet MS"/>
                <a:ea typeface="Trebuchet MS"/>
                <a:cs typeface="Trebuchet MS"/>
                <a:sym typeface="Trebuchet MS"/>
              </a:rPr>
              <a:t>∆ அன்னிபெசன்ட் பிரம்மஞானக் கருத்துக்களைத்</a:t>
            </a:r>
            <a:endParaRPr sz="1800" b="0" i="0" u="none" strike="noStrike" cap="none">
              <a:solidFill>
                <a:srgbClr val="FFD966"/>
              </a:solidFill>
              <a:latin typeface="Arial"/>
              <a:ea typeface="Arial"/>
              <a:cs typeface="Arial"/>
              <a:sym typeface="Arial"/>
            </a:endParaRPr>
          </a:p>
          <a:p>
            <a:pPr marL="0" marR="0" lvl="0" indent="0" algn="l" rtl="0">
              <a:spcBef>
                <a:spcPts val="0"/>
              </a:spcBef>
              <a:spcAft>
                <a:spcPts val="0"/>
              </a:spcAft>
              <a:buClr>
                <a:srgbClr val="EB7564"/>
              </a:buClr>
              <a:buSzPts val="2000"/>
              <a:buFont typeface="Trebuchet MS"/>
              <a:buNone/>
            </a:pPr>
            <a:r>
              <a:rPr lang="en-US" sz="2000" b="1" i="0" u="none" strike="noStrike" cap="none">
                <a:solidFill>
                  <a:srgbClr val="FFD966"/>
                </a:solidFill>
                <a:latin typeface="Trebuchet MS"/>
                <a:ea typeface="Trebuchet MS"/>
                <a:cs typeface="Trebuchet MS"/>
                <a:sym typeface="Trebuchet MS"/>
              </a:rPr>
              <a:t>தன்னுடைய நியூ இந்தியா காமன்வீல் எனும் செய்தித்தாள்களின் மூலம் </a:t>
            </a:r>
            <a:endParaRPr sz="1800" b="0" i="0" u="none" strike="noStrike" cap="none">
              <a:solidFill>
                <a:srgbClr val="FFD966"/>
              </a:solidFill>
              <a:latin typeface="Arial"/>
              <a:ea typeface="Arial"/>
              <a:cs typeface="Arial"/>
              <a:sym typeface="Arial"/>
            </a:endParaRPr>
          </a:p>
          <a:p>
            <a:pPr marL="0" marR="0" lvl="0" indent="0" algn="l" rtl="0">
              <a:spcBef>
                <a:spcPts val="0"/>
              </a:spcBef>
              <a:spcAft>
                <a:spcPts val="0"/>
              </a:spcAft>
              <a:buClr>
                <a:srgbClr val="EB7564"/>
              </a:buClr>
              <a:buSzPts val="2000"/>
              <a:buFont typeface="Trebuchet MS"/>
              <a:buNone/>
            </a:pPr>
            <a:r>
              <a:rPr lang="en-US" sz="2000" b="1" i="0" u="none" strike="noStrike" cap="none">
                <a:solidFill>
                  <a:srgbClr val="FFD966"/>
                </a:solidFill>
                <a:latin typeface="Trebuchet MS"/>
                <a:ea typeface="Trebuchet MS"/>
                <a:cs typeface="Trebuchet MS"/>
                <a:sym typeface="Trebuchet MS"/>
              </a:rPr>
              <a:t>பரப்பினார்.</a:t>
            </a:r>
            <a:endParaRPr sz="2000" b="1" i="0" u="none" strike="noStrike" cap="none">
              <a:solidFill>
                <a:srgbClr val="FFD966"/>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32"/>
          <p:cNvPicPr preferRelativeResize="0"/>
          <p:nvPr/>
        </p:nvPicPr>
        <p:blipFill rotWithShape="1">
          <a:blip r:embed="rId3">
            <a:alphaModFix/>
          </a:blip>
          <a:srcRect/>
          <a:stretch/>
        </p:blipFill>
        <p:spPr>
          <a:xfrm flipH="1">
            <a:off x="85286" y="261810"/>
            <a:ext cx="3478719" cy="4282776"/>
          </a:xfrm>
          <a:prstGeom prst="rect">
            <a:avLst/>
          </a:prstGeom>
          <a:noFill/>
          <a:ln>
            <a:noFill/>
          </a:ln>
        </p:spPr>
      </p:pic>
      <p:sp>
        <p:nvSpPr>
          <p:cNvPr id="301" name="Google Shape;301;p32"/>
          <p:cNvSpPr txBox="1"/>
          <p:nvPr/>
        </p:nvSpPr>
        <p:spPr>
          <a:xfrm>
            <a:off x="4059" y="4939953"/>
            <a:ext cx="3858300" cy="400200"/>
          </a:xfrm>
          <a:prstGeom prst="rect">
            <a:avLst/>
          </a:prstGeom>
          <a:gradFill>
            <a:gsLst>
              <a:gs pos="0">
                <a:srgbClr val="F4E3C1"/>
              </a:gs>
              <a:gs pos="88000">
                <a:srgbClr val="E9C15D"/>
              </a:gs>
              <a:gs pos="100000">
                <a:srgbClr val="E9C15D"/>
              </a:gs>
            </a:gsLst>
            <a:lin ang="5400012" scaled="0"/>
          </a:gradFill>
          <a:ln w="12700" cap="rnd"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H.P. பிளாவட்ஸ்கி.</a:t>
            </a:r>
            <a:endParaRPr sz="1800" b="0" i="0" u="none" strike="noStrike" cap="none">
              <a:solidFill>
                <a:schemeClr val="dk1"/>
              </a:solidFill>
              <a:latin typeface="Arial"/>
              <a:ea typeface="Arial"/>
              <a:cs typeface="Arial"/>
              <a:sym typeface="Arial"/>
            </a:endParaRPr>
          </a:p>
        </p:txBody>
      </p:sp>
      <p:pic>
        <p:nvPicPr>
          <p:cNvPr id="302" name="Google Shape;302;p32"/>
          <p:cNvPicPr preferRelativeResize="0"/>
          <p:nvPr/>
        </p:nvPicPr>
        <p:blipFill rotWithShape="1">
          <a:blip r:embed="rId4">
            <a:alphaModFix/>
          </a:blip>
          <a:srcRect/>
          <a:stretch/>
        </p:blipFill>
        <p:spPr>
          <a:xfrm>
            <a:off x="3564005" y="261811"/>
            <a:ext cx="3374935" cy="4282775"/>
          </a:xfrm>
          <a:prstGeom prst="rect">
            <a:avLst/>
          </a:prstGeom>
          <a:noFill/>
          <a:ln>
            <a:noFill/>
          </a:ln>
        </p:spPr>
      </p:pic>
      <p:sp>
        <p:nvSpPr>
          <p:cNvPr id="303" name="Google Shape;303;p32"/>
          <p:cNvSpPr txBox="1"/>
          <p:nvPr/>
        </p:nvSpPr>
        <p:spPr>
          <a:xfrm>
            <a:off x="4057228" y="4939953"/>
            <a:ext cx="3375000" cy="400200"/>
          </a:xfrm>
          <a:prstGeom prst="rect">
            <a:avLst/>
          </a:prstGeom>
          <a:gradFill>
            <a:gsLst>
              <a:gs pos="0">
                <a:srgbClr val="F4E3C1"/>
              </a:gs>
              <a:gs pos="88000">
                <a:srgbClr val="E9C15D"/>
              </a:gs>
              <a:gs pos="100000">
                <a:srgbClr val="E9C15D"/>
              </a:gs>
            </a:gsLst>
            <a:lin ang="5400012" scaled="0"/>
          </a:gradFill>
          <a:ln w="12700" cap="rnd"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கர்னல் H.S. ஆல்காட்.</a:t>
            </a:r>
            <a:endParaRPr sz="1800" b="0" i="0" u="none" strike="noStrike" cap="none">
              <a:solidFill>
                <a:schemeClr val="dk1"/>
              </a:solidFill>
              <a:latin typeface="Arial"/>
              <a:ea typeface="Arial"/>
              <a:cs typeface="Arial"/>
              <a:sym typeface="Arial"/>
            </a:endParaRPr>
          </a:p>
        </p:txBody>
      </p:sp>
      <p:sp>
        <p:nvSpPr>
          <p:cNvPr id="304" name="Google Shape;304;p32"/>
          <p:cNvSpPr txBox="1"/>
          <p:nvPr/>
        </p:nvSpPr>
        <p:spPr>
          <a:xfrm>
            <a:off x="7821440" y="4939953"/>
            <a:ext cx="3497400" cy="400200"/>
          </a:xfrm>
          <a:prstGeom prst="rect">
            <a:avLst/>
          </a:prstGeom>
          <a:gradFill>
            <a:gsLst>
              <a:gs pos="0">
                <a:srgbClr val="F4E3C1"/>
              </a:gs>
              <a:gs pos="88000">
                <a:srgbClr val="E9C15D"/>
              </a:gs>
              <a:gs pos="100000">
                <a:srgbClr val="E9C15D"/>
              </a:gs>
            </a:gsLst>
            <a:lin ang="5400012" scaled="0"/>
          </a:gradFill>
          <a:ln w="12700" cap="rnd"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அன்னிபெசன்ட்.</a:t>
            </a:r>
            <a:endParaRPr sz="1800" b="0" i="0" u="none" strike="noStrike" cap="none">
              <a:solidFill>
                <a:schemeClr val="dk1"/>
              </a:solidFill>
              <a:latin typeface="Arial"/>
              <a:ea typeface="Arial"/>
              <a:cs typeface="Arial"/>
              <a:sym typeface="Arial"/>
            </a:endParaRPr>
          </a:p>
        </p:txBody>
      </p:sp>
      <p:pic>
        <p:nvPicPr>
          <p:cNvPr id="305" name="Google Shape;305;p32"/>
          <p:cNvPicPr preferRelativeResize="0"/>
          <p:nvPr/>
        </p:nvPicPr>
        <p:blipFill rotWithShape="1">
          <a:blip r:embed="rId5">
            <a:alphaModFix/>
          </a:blip>
          <a:srcRect/>
          <a:stretch/>
        </p:blipFill>
        <p:spPr>
          <a:xfrm>
            <a:off x="6938940" y="152154"/>
            <a:ext cx="5324475" cy="4282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p:nvPr/>
        </p:nvSpPr>
        <p:spPr>
          <a:xfrm>
            <a:off x="1084366" y="138205"/>
            <a:ext cx="9917700" cy="831000"/>
          </a:xfrm>
          <a:prstGeom prst="rect">
            <a:avLst/>
          </a:prstGeom>
          <a:solidFill>
            <a:schemeClr val="dk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4800"/>
              <a:buFont typeface="Trebuchet MS"/>
              <a:buNone/>
            </a:pPr>
            <a:r>
              <a:rPr lang="en-US" sz="4800" b="1" i="0" u="none" strike="noStrike" cap="none">
                <a:solidFill>
                  <a:srgbClr val="FF0000"/>
                </a:solidFill>
                <a:latin typeface="Trebuchet MS"/>
                <a:ea typeface="Trebuchet MS"/>
                <a:cs typeface="Trebuchet MS"/>
                <a:sym typeface="Trebuchet MS"/>
              </a:rPr>
              <a:t>சாதி எதிர்ப்பு இயக்கங்கள்.</a:t>
            </a:r>
            <a:endParaRPr sz="1800" b="0" i="0" u="none" strike="noStrike" cap="none">
              <a:solidFill>
                <a:schemeClr val="dk1"/>
              </a:solidFill>
              <a:latin typeface="Arial"/>
              <a:ea typeface="Arial"/>
              <a:cs typeface="Arial"/>
              <a:sym typeface="Arial"/>
            </a:endParaRPr>
          </a:p>
        </p:txBody>
      </p:sp>
      <p:sp>
        <p:nvSpPr>
          <p:cNvPr id="311" name="Google Shape;311;p33"/>
          <p:cNvSpPr txBox="1"/>
          <p:nvPr/>
        </p:nvSpPr>
        <p:spPr>
          <a:xfrm>
            <a:off x="134023" y="1314034"/>
            <a:ext cx="9101400" cy="523200"/>
          </a:xfrm>
          <a:prstGeom prst="rect">
            <a:avLst/>
          </a:prstGeom>
          <a:solidFill>
            <a:schemeClr val="accent2"/>
          </a:solidFill>
          <a:ln w="25400" cap="rnd"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accent3"/>
              </a:buClr>
              <a:buSzPts val="2800"/>
              <a:buFont typeface="Trebuchet MS"/>
              <a:buNone/>
            </a:pPr>
            <a:r>
              <a:rPr lang="en-US" sz="2800" b="1" i="0" u="none" strike="noStrike" cap="none">
                <a:solidFill>
                  <a:schemeClr val="accent3"/>
                </a:solidFill>
                <a:latin typeface="Trebuchet MS"/>
                <a:ea typeface="Trebuchet MS"/>
                <a:cs typeface="Trebuchet MS"/>
                <a:sym typeface="Trebuchet MS"/>
              </a:rPr>
              <a:t>அ.ஜோதிபா பூலே மற்றும் சாவித்திரி பாய்.</a:t>
            </a:r>
            <a:endParaRPr sz="1800" b="0" i="0" u="none" strike="noStrike" cap="none">
              <a:solidFill>
                <a:schemeClr val="dk1"/>
              </a:solidFill>
              <a:latin typeface="Arial"/>
              <a:ea typeface="Arial"/>
              <a:cs typeface="Arial"/>
              <a:sym typeface="Arial"/>
            </a:endParaRPr>
          </a:p>
        </p:txBody>
      </p:sp>
      <p:sp>
        <p:nvSpPr>
          <p:cNvPr id="312" name="Google Shape;312;p33"/>
          <p:cNvSpPr txBox="1"/>
          <p:nvPr/>
        </p:nvSpPr>
        <p:spPr>
          <a:xfrm>
            <a:off x="134023" y="2142378"/>
            <a:ext cx="12196200" cy="7080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rebuchet MS"/>
              <a:buNone/>
            </a:pPr>
            <a:r>
              <a:rPr lang="en-US" sz="2000" b="1" i="0" u="none" strike="noStrike" cap="none">
                <a:solidFill>
                  <a:schemeClr val="lt1"/>
                </a:solidFill>
                <a:latin typeface="Trebuchet MS"/>
                <a:ea typeface="Trebuchet MS"/>
                <a:cs typeface="Trebuchet MS"/>
                <a:sym typeface="Trebuchet MS"/>
              </a:rPr>
              <a:t>✓ ஜோதிபா கோவிந்தராவ் பூலே 1827இல் மகாராஷ்டிராவில் பிறந்தார். அவர்</a:t>
            </a:r>
            <a:endParaRPr sz="2000" b="1" i="0" u="none" strike="noStrike" cap="none">
              <a:solidFill>
                <a:schemeClr val="lt1"/>
              </a:solidFill>
              <a:latin typeface="Trebuchet MS"/>
              <a:ea typeface="Trebuchet MS"/>
              <a:cs typeface="Trebuchet MS"/>
              <a:sym typeface="Trebuchet MS"/>
            </a:endParaRPr>
          </a:p>
          <a:p>
            <a:pPr marL="0" marR="0" lvl="0" indent="0" algn="l" rtl="0">
              <a:spcBef>
                <a:spcPts val="0"/>
              </a:spcBef>
              <a:spcAft>
                <a:spcPts val="0"/>
              </a:spcAft>
              <a:buClr>
                <a:schemeClr val="lt1"/>
              </a:buClr>
              <a:buSzPts val="2000"/>
              <a:buFont typeface="Trebuchet MS"/>
              <a:buNone/>
            </a:pPr>
            <a:r>
              <a:rPr lang="en-US" sz="2000" b="1" i="0" u="none" strike="noStrike" cap="none">
                <a:solidFill>
                  <a:schemeClr val="lt1"/>
                </a:solidFill>
                <a:latin typeface="Trebuchet MS"/>
                <a:ea typeface="Trebuchet MS"/>
                <a:cs typeface="Trebuchet MS"/>
                <a:sym typeface="Trebuchet MS"/>
              </a:rPr>
              <a:t>1852ஆம் ஆண்டு ஒடுக்கப்பட்டோருக்கான முதல் பள்ளியை புனேயில் திறந்தார்.</a:t>
            </a:r>
            <a:endParaRPr sz="2000" b="1" i="0" u="none" strike="noStrike" cap="none">
              <a:solidFill>
                <a:schemeClr val="lt1"/>
              </a:solidFill>
              <a:latin typeface="Trebuchet MS"/>
              <a:ea typeface="Trebuchet MS"/>
              <a:cs typeface="Trebuchet MS"/>
              <a:sym typeface="Trebuchet MS"/>
            </a:endParaRPr>
          </a:p>
        </p:txBody>
      </p:sp>
      <p:sp>
        <p:nvSpPr>
          <p:cNvPr id="313" name="Google Shape;313;p33"/>
          <p:cNvSpPr txBox="1"/>
          <p:nvPr/>
        </p:nvSpPr>
        <p:spPr>
          <a:xfrm>
            <a:off x="134023" y="3010430"/>
            <a:ext cx="10746300" cy="708000"/>
          </a:xfrm>
          <a:prstGeom prst="rect">
            <a:avLst/>
          </a:prstGeom>
          <a:solidFill>
            <a:schemeClr val="accent1"/>
          </a:solidFill>
          <a:ln w="25400" cap="rnd"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932313"/>
              </a:buClr>
              <a:buSzPts val="2000"/>
              <a:buFont typeface="Trebuchet MS"/>
              <a:buNone/>
            </a:pPr>
            <a:r>
              <a:rPr lang="en-US" sz="2000" b="1" i="0" u="none" strike="noStrike" cap="none">
                <a:solidFill>
                  <a:srgbClr val="FFFF00"/>
                </a:solidFill>
                <a:latin typeface="Trebuchet MS"/>
                <a:ea typeface="Trebuchet MS"/>
                <a:cs typeface="Trebuchet MS"/>
                <a:sym typeface="Trebuchet MS"/>
              </a:rPr>
              <a:t>✓ பிராமணர்கள் இல்லாத மக்களுக்கு ‘சத்யசோதக் சமாஜ்’என்ற அமைப்பை உருவாக்கினார்.</a:t>
            </a:r>
            <a:endParaRPr sz="1800" b="0" i="0" u="none" strike="noStrike" cap="none">
              <a:solidFill>
                <a:srgbClr val="FFFF00"/>
              </a:solidFill>
              <a:latin typeface="Arial"/>
              <a:ea typeface="Arial"/>
              <a:cs typeface="Arial"/>
              <a:sym typeface="Arial"/>
            </a:endParaRPr>
          </a:p>
        </p:txBody>
      </p:sp>
      <p:sp>
        <p:nvSpPr>
          <p:cNvPr id="314" name="Google Shape;314;p33"/>
          <p:cNvSpPr txBox="1"/>
          <p:nvPr/>
        </p:nvSpPr>
        <p:spPr>
          <a:xfrm>
            <a:off x="134023" y="4007737"/>
            <a:ext cx="11684400" cy="1323600"/>
          </a:xfrm>
          <a:prstGeom prst="rect">
            <a:avLst/>
          </a:prstGeom>
          <a:solidFill>
            <a:srgbClr val="073763"/>
          </a:solidFill>
          <a:ln w="1270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2"/>
              </a:buClr>
              <a:buSzPts val="2000"/>
              <a:buFont typeface="Trebuchet MS"/>
              <a:buNone/>
            </a:pPr>
            <a:r>
              <a:rPr lang="en-US" sz="2000" b="1" i="0" u="none" strike="noStrike" cap="none">
                <a:solidFill>
                  <a:schemeClr val="lt2"/>
                </a:solidFill>
                <a:latin typeface="Trebuchet MS"/>
                <a:ea typeface="Trebuchet MS"/>
                <a:cs typeface="Trebuchet MS"/>
                <a:sym typeface="Trebuchet MS"/>
              </a:rPr>
              <a:t>✓ பூலே குழந்தைத் திருமணத்தை எதிர்த்தார். விதவை மறுமணத்தை ஆதரித்தார். ஜோதிபாவும் அவருடைய மனைவி சாவித்திரிபாயும் ஒடுக்கப்பட்ட மக்களின், பெண்களின் முன்னேற்றத்திற்காகத் தங்கள் வாழ்க்கையை அர்ப்பணித்தனர்.</a:t>
            </a:r>
            <a:endParaRPr sz="2000" b="1" i="0" u="none" strike="noStrike" cap="none">
              <a:solidFill>
                <a:schemeClr val="lt2"/>
              </a:solidFill>
              <a:latin typeface="Trebuchet MS"/>
              <a:ea typeface="Trebuchet MS"/>
              <a:cs typeface="Trebuchet MS"/>
              <a:sym typeface="Trebuchet MS"/>
            </a:endParaRPr>
          </a:p>
        </p:txBody>
      </p:sp>
      <p:sp>
        <p:nvSpPr>
          <p:cNvPr id="315" name="Google Shape;315;p33"/>
          <p:cNvSpPr txBox="1"/>
          <p:nvPr/>
        </p:nvSpPr>
        <p:spPr>
          <a:xfrm>
            <a:off x="203065" y="5543966"/>
            <a:ext cx="12057900" cy="708000"/>
          </a:xfrm>
          <a:prstGeom prst="rect">
            <a:avLst/>
          </a:prstGeom>
          <a:solidFill>
            <a:schemeClr val="accent1"/>
          </a:solidFill>
          <a:ln w="19050" cap="rnd" cmpd="sng">
            <a:solidFill>
              <a:srgbClr val="A84A1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93DF5F"/>
              </a:buClr>
              <a:buSzPts val="2000"/>
              <a:buFont typeface="Trebuchet MS"/>
              <a:buNone/>
            </a:pPr>
            <a:r>
              <a:rPr lang="en-US" sz="2000" b="1" i="0" u="none" strike="noStrike" cap="none">
                <a:solidFill>
                  <a:srgbClr val="93DF5F"/>
                </a:solidFill>
                <a:latin typeface="Trebuchet MS"/>
                <a:ea typeface="Trebuchet MS"/>
                <a:cs typeface="Trebuchet MS"/>
                <a:sym typeface="Trebuchet MS"/>
              </a:rPr>
              <a:t>✓ இவர் இயற்றிய ‘குலாம்கிரி’ (அடிமைத்தனம்) அவருடையப் பெரும்பாலான தீவிரக்கருத்துக்களைச் சுருக்கிக் கூறுகிறது.</a:t>
            </a:r>
            <a:endParaRPr sz="2000" b="1" i="0" u="none" strike="noStrike" cap="none">
              <a:solidFill>
                <a:srgbClr val="93DF5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p:nvPr/>
        </p:nvSpPr>
        <p:spPr>
          <a:xfrm>
            <a:off x="0" y="1045675"/>
            <a:ext cx="12192000" cy="58122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i="1"/>
              <a:t>எழுத்தர்களை உருவாக்கும் நோக்கில் அறிமுகம் செய்யப்பட்ட ஆங்கிலக் கல்விஒரு புதிய ஆங்கிலக் கல்வி பயின்ற </a:t>
            </a:r>
            <a:endParaRPr sz="2400" b="1" i="1"/>
          </a:p>
          <a:p>
            <a:pPr marL="0" lvl="0" indent="0" algn="l" rtl="0">
              <a:spcBef>
                <a:spcPts val="0"/>
              </a:spcBef>
              <a:spcAft>
                <a:spcPts val="0"/>
              </a:spcAft>
              <a:buNone/>
            </a:pPr>
            <a:r>
              <a:rPr lang="en-US" sz="2400" b="1" i="1"/>
              <a:t>நடுத்தரவர்க்கத்தை உருவாக்கியது. இவ்வர்க்கம் </a:t>
            </a:r>
            <a:endParaRPr sz="2400" b="1" i="1"/>
          </a:p>
          <a:p>
            <a:pPr marL="0" lvl="0" indent="0" algn="l" rtl="0">
              <a:spcBef>
                <a:spcPts val="0"/>
              </a:spcBef>
              <a:spcAft>
                <a:spcPts val="0"/>
              </a:spcAft>
              <a:buNone/>
            </a:pPr>
            <a:r>
              <a:rPr lang="en-US" sz="2400" b="1" i="1"/>
              <a:t>மேற்கத்தியக் கருத்துக்களின், சிந்தனைகளின்</a:t>
            </a:r>
            <a:endParaRPr sz="2400" b="1" i="1"/>
          </a:p>
          <a:p>
            <a:pPr marL="0" lvl="0" indent="0" algn="l" rtl="0">
              <a:spcBef>
                <a:spcPts val="0"/>
              </a:spcBef>
              <a:spcAft>
                <a:spcPts val="0"/>
              </a:spcAft>
              <a:buNone/>
            </a:pPr>
            <a:r>
              <a:rPr lang="en-US" sz="2400" b="1" i="1"/>
              <a:t>தாக்கங்களுக்குள்ளானது.இந்தியச் சமூகத்தில் நிலவிய மூட நம்பிக்கைகளை எதிர்த்து அமைப்புகளை உருவாக்கிப் போராடினார்கள்.அவர்கள் மேற்கொண்ட சமூக சீர்திருத்தங்களை பற்றி இப்பாடத்தில் விரிவாக காண்போம்</a:t>
            </a:r>
            <a:endParaRPr sz="2400" b="1" i="1"/>
          </a:p>
        </p:txBody>
      </p:sp>
      <p:sp>
        <p:nvSpPr>
          <p:cNvPr id="155" name="Google Shape;155;p16"/>
          <p:cNvSpPr txBox="1"/>
          <p:nvPr/>
        </p:nvSpPr>
        <p:spPr>
          <a:xfrm>
            <a:off x="0" y="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u="sng">
                <a:solidFill>
                  <a:srgbClr val="274E13"/>
                </a:solidFill>
                <a:highlight>
                  <a:srgbClr val="F6B26B"/>
                </a:highlight>
              </a:rPr>
              <a:t>அறிமுகம்</a:t>
            </a:r>
            <a:endParaRPr sz="3000" b="1" u="sng">
              <a:solidFill>
                <a:srgbClr val="274E13"/>
              </a:solidFill>
              <a:highlight>
                <a:srgbClr val="F6B26B"/>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34"/>
          <p:cNvPicPr preferRelativeResize="0"/>
          <p:nvPr/>
        </p:nvPicPr>
        <p:blipFill rotWithShape="1">
          <a:blip r:embed="rId3">
            <a:alphaModFix/>
          </a:blip>
          <a:srcRect/>
          <a:stretch/>
        </p:blipFill>
        <p:spPr>
          <a:xfrm>
            <a:off x="-1" y="0"/>
            <a:ext cx="3192901" cy="3521141"/>
          </a:xfrm>
          <a:prstGeom prst="rect">
            <a:avLst/>
          </a:prstGeom>
          <a:noFill/>
          <a:ln>
            <a:noFill/>
          </a:ln>
        </p:spPr>
      </p:pic>
      <p:pic>
        <p:nvPicPr>
          <p:cNvPr id="321" name="Google Shape;321;p34"/>
          <p:cNvPicPr preferRelativeResize="0"/>
          <p:nvPr/>
        </p:nvPicPr>
        <p:blipFill rotWithShape="1">
          <a:blip r:embed="rId4">
            <a:alphaModFix/>
          </a:blip>
          <a:srcRect/>
          <a:stretch/>
        </p:blipFill>
        <p:spPr>
          <a:xfrm>
            <a:off x="3192901" y="0"/>
            <a:ext cx="3255524" cy="3333750"/>
          </a:xfrm>
          <a:prstGeom prst="rect">
            <a:avLst/>
          </a:prstGeom>
          <a:noFill/>
          <a:ln>
            <a:noFill/>
          </a:ln>
        </p:spPr>
      </p:pic>
      <p:pic>
        <p:nvPicPr>
          <p:cNvPr id="322" name="Google Shape;322;p34"/>
          <p:cNvPicPr preferRelativeResize="0"/>
          <p:nvPr/>
        </p:nvPicPr>
        <p:blipFill rotWithShape="1">
          <a:blip r:embed="rId5">
            <a:alphaModFix/>
          </a:blip>
          <a:srcRect/>
          <a:stretch/>
        </p:blipFill>
        <p:spPr>
          <a:xfrm>
            <a:off x="0" y="3524250"/>
            <a:ext cx="6448425" cy="3333750"/>
          </a:xfrm>
          <a:prstGeom prst="rect">
            <a:avLst/>
          </a:prstGeom>
          <a:noFill/>
          <a:ln>
            <a:noFill/>
          </a:ln>
        </p:spPr>
      </p:pic>
      <p:pic>
        <p:nvPicPr>
          <p:cNvPr id="323" name="Google Shape;323;p34"/>
          <p:cNvPicPr preferRelativeResize="0"/>
          <p:nvPr/>
        </p:nvPicPr>
        <p:blipFill rotWithShape="1">
          <a:blip r:embed="rId6">
            <a:alphaModFix/>
          </a:blip>
          <a:srcRect/>
          <a:stretch/>
        </p:blipFill>
        <p:spPr>
          <a:xfrm>
            <a:off x="6448425" y="0"/>
            <a:ext cx="5582763" cy="68580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txBox="1"/>
          <p:nvPr/>
        </p:nvSpPr>
        <p:spPr>
          <a:xfrm>
            <a:off x="268045" y="199128"/>
            <a:ext cx="4410600" cy="457800"/>
          </a:xfrm>
          <a:prstGeom prst="rect">
            <a:avLst/>
          </a:prstGeom>
          <a:solidFill>
            <a:schemeClr val="accent1"/>
          </a:solidFill>
          <a:ln w="19050" cap="rnd" cmpd="sng">
            <a:solidFill>
              <a:srgbClr val="3D741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CCDCE0"/>
              </a:buClr>
              <a:buSzPts val="2400"/>
              <a:buFont typeface="Trebuchet MS"/>
              <a:buNone/>
            </a:pPr>
            <a:r>
              <a:rPr lang="en-US" sz="2400" b="1" i="0" u="none" strike="noStrike" cap="none">
                <a:solidFill>
                  <a:srgbClr val="CCDCE0"/>
                </a:solidFill>
                <a:latin typeface="Trebuchet MS"/>
                <a:ea typeface="Trebuchet MS"/>
                <a:cs typeface="Trebuchet MS"/>
                <a:sym typeface="Trebuchet MS"/>
              </a:rPr>
              <a:t>ஆ.நாராயண குரு.</a:t>
            </a:r>
            <a:endParaRPr sz="1800" b="0" i="0" u="none" strike="noStrike" cap="none">
              <a:solidFill>
                <a:schemeClr val="dk1"/>
              </a:solidFill>
              <a:latin typeface="Arial"/>
              <a:ea typeface="Arial"/>
              <a:cs typeface="Arial"/>
              <a:sym typeface="Arial"/>
            </a:endParaRPr>
          </a:p>
        </p:txBody>
      </p:sp>
      <p:sp>
        <p:nvSpPr>
          <p:cNvPr id="329" name="Google Shape;329;p35"/>
          <p:cNvSpPr txBox="1"/>
          <p:nvPr/>
        </p:nvSpPr>
        <p:spPr>
          <a:xfrm>
            <a:off x="268046" y="1021540"/>
            <a:ext cx="9162300" cy="4002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rebuchet MS"/>
              <a:buNone/>
            </a:pPr>
            <a:r>
              <a:rPr lang="en-US" sz="2000" b="1" i="0" u="none" strike="noStrike" cap="none">
                <a:solidFill>
                  <a:schemeClr val="lt1"/>
                </a:solidFill>
                <a:latin typeface="Trebuchet MS"/>
                <a:ea typeface="Trebuchet MS"/>
                <a:cs typeface="Trebuchet MS"/>
                <a:sym typeface="Trebuchet MS"/>
              </a:rPr>
              <a:t>∆ கேரளாவில் ஏழைப்பெற்றோர்க்கு மகனாகப் பிறந்தார்.</a:t>
            </a:r>
            <a:endParaRPr sz="1800" b="0" i="0" u="none" strike="noStrike" cap="none">
              <a:solidFill>
                <a:schemeClr val="dk1"/>
              </a:solidFill>
              <a:latin typeface="Arial"/>
              <a:ea typeface="Arial"/>
              <a:cs typeface="Arial"/>
              <a:sym typeface="Arial"/>
            </a:endParaRPr>
          </a:p>
        </p:txBody>
      </p:sp>
      <p:sp>
        <p:nvSpPr>
          <p:cNvPr id="330" name="Google Shape;330;p35"/>
          <p:cNvSpPr txBox="1"/>
          <p:nvPr/>
        </p:nvSpPr>
        <p:spPr>
          <a:xfrm>
            <a:off x="280229" y="1574702"/>
            <a:ext cx="10429500" cy="708000"/>
          </a:xfrm>
          <a:prstGeom prst="rect">
            <a:avLst/>
          </a:prstGeom>
          <a:solidFill>
            <a:schemeClr val="accent6"/>
          </a:solidFill>
          <a:ln w="19050" cap="rnd" cmpd="sng">
            <a:solidFill>
              <a:srgbClr val="69613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EAE6DB"/>
              </a:buClr>
              <a:buSzPts val="2000"/>
              <a:buFont typeface="Trebuchet MS"/>
              <a:buNone/>
            </a:pPr>
            <a:r>
              <a:rPr lang="en-US" sz="2000" b="1" i="0" u="none" strike="noStrike" cap="none">
                <a:solidFill>
                  <a:srgbClr val="EAE6DB"/>
                </a:solidFill>
                <a:latin typeface="Trebuchet MS"/>
                <a:ea typeface="Trebuchet MS"/>
                <a:cs typeface="Trebuchet MS"/>
                <a:sym typeface="Trebuchet MS"/>
              </a:rPr>
              <a:t>∆ மலையாளம்,சமஸ்கிருதம், தமிழ் ஆகியமொழிகளில் அறிஞராகவும்</a:t>
            </a:r>
            <a:endParaRPr sz="2000" b="1" i="0" u="none" strike="noStrike" cap="none">
              <a:solidFill>
                <a:srgbClr val="EAE6DB"/>
              </a:solidFill>
              <a:latin typeface="Trebuchet MS"/>
              <a:ea typeface="Trebuchet MS"/>
              <a:cs typeface="Trebuchet MS"/>
              <a:sym typeface="Trebuchet MS"/>
            </a:endParaRPr>
          </a:p>
          <a:p>
            <a:pPr marL="0" marR="0" lvl="0" indent="0" algn="l" rtl="0">
              <a:spcBef>
                <a:spcPts val="0"/>
              </a:spcBef>
              <a:spcAft>
                <a:spcPts val="0"/>
              </a:spcAft>
              <a:buClr>
                <a:srgbClr val="EAE6DB"/>
              </a:buClr>
              <a:buSzPts val="2000"/>
              <a:buFont typeface="Trebuchet MS"/>
              <a:buNone/>
            </a:pPr>
            <a:r>
              <a:rPr lang="en-US" sz="2000" b="1" i="0" u="none" strike="noStrike" cap="none">
                <a:solidFill>
                  <a:srgbClr val="EAE6DB"/>
                </a:solidFill>
                <a:latin typeface="Trebuchet MS"/>
                <a:ea typeface="Trebuchet MS"/>
                <a:cs typeface="Trebuchet MS"/>
                <a:sym typeface="Trebuchet MS"/>
              </a:rPr>
              <a:t>கவிஞராகவும் திகழ்ந்தார்.</a:t>
            </a:r>
            <a:endParaRPr sz="2000" b="1" i="0" u="none" strike="noStrike" cap="none">
              <a:solidFill>
                <a:srgbClr val="EAE6DB"/>
              </a:solidFill>
              <a:latin typeface="Trebuchet MS"/>
              <a:ea typeface="Trebuchet MS"/>
              <a:cs typeface="Trebuchet MS"/>
              <a:sym typeface="Trebuchet MS"/>
            </a:endParaRPr>
          </a:p>
        </p:txBody>
      </p:sp>
      <p:sp>
        <p:nvSpPr>
          <p:cNvPr id="331" name="Google Shape;331;p35"/>
          <p:cNvSpPr txBox="1"/>
          <p:nvPr/>
        </p:nvSpPr>
        <p:spPr>
          <a:xfrm>
            <a:off x="280229" y="2435640"/>
            <a:ext cx="11647800" cy="646200"/>
          </a:xfrm>
          <a:prstGeom prst="rect">
            <a:avLst/>
          </a:prstGeom>
          <a:gradFill>
            <a:gsLst>
              <a:gs pos="0">
                <a:srgbClr val="ADADAD"/>
              </a:gs>
              <a:gs pos="88000">
                <a:srgbClr val="5A5A5A"/>
              </a:gs>
              <a:gs pos="100000">
                <a:srgbClr val="5A5A5A"/>
              </a:gs>
            </a:gsLst>
            <a:lin ang="5400012" scaled="0"/>
          </a:gradFill>
          <a:ln w="1270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Trebuchet MS"/>
              <a:buNone/>
            </a:pPr>
            <a:r>
              <a:rPr lang="en-US" sz="1800" b="1" i="0" u="none" strike="noStrike" cap="none">
                <a:solidFill>
                  <a:schemeClr val="dk1"/>
                </a:solidFill>
                <a:latin typeface="Trebuchet MS"/>
                <a:ea typeface="Trebuchet MS"/>
                <a:cs typeface="Trebuchet MS"/>
                <a:sym typeface="Trebuchet MS"/>
              </a:rPr>
              <a:t>∆ ஒதுக்கப்பட்ட மக்கள் படும் துன்பத்தைக் கண்டு மனவருந்தினார்.மேலும் ‘ஸ்ரீ நாராயண தர்ம பரிபாலன யோகம்’ எனும் அமைப்பை உருவாக்கினார்.</a:t>
            </a:r>
            <a:endParaRPr sz="1800" b="1" i="0" u="none" strike="noStrike" cap="none">
              <a:solidFill>
                <a:schemeClr val="dk1"/>
              </a:solidFill>
              <a:latin typeface="Trebuchet MS"/>
              <a:ea typeface="Trebuchet MS"/>
              <a:cs typeface="Trebuchet MS"/>
              <a:sym typeface="Trebuchet MS"/>
            </a:endParaRPr>
          </a:p>
        </p:txBody>
      </p:sp>
      <p:sp>
        <p:nvSpPr>
          <p:cNvPr id="332" name="Google Shape;332;p35"/>
          <p:cNvSpPr txBox="1"/>
          <p:nvPr/>
        </p:nvSpPr>
        <p:spPr>
          <a:xfrm>
            <a:off x="268045" y="3268198"/>
            <a:ext cx="11526000" cy="1015800"/>
          </a:xfrm>
          <a:prstGeom prst="rect">
            <a:avLst/>
          </a:prstGeom>
          <a:solidFill>
            <a:schemeClr val="accent3"/>
          </a:solidFill>
          <a:ln w="19050" cap="rnd" cmpd="sng">
            <a:solidFill>
              <a:srgbClr val="A7871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000"/>
              <a:buFont typeface="Trebuchet MS"/>
              <a:buNone/>
            </a:pPr>
            <a:r>
              <a:rPr lang="en-US" sz="2000" b="1" i="0" u="none" strike="noStrike" cap="none">
                <a:solidFill>
                  <a:schemeClr val="dk2"/>
                </a:solidFill>
                <a:latin typeface="Trebuchet MS"/>
                <a:ea typeface="Trebuchet MS"/>
                <a:cs typeface="Trebuchet MS"/>
                <a:sym typeface="Trebuchet MS"/>
              </a:rPr>
              <a:t>அருவிபுரம் எனும் ஊரில் ஒரு பெரியகோவிலைக்கட்டிய அவர் அதை</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2"/>
              </a:buClr>
              <a:buSzPts val="2000"/>
              <a:buFont typeface="Trebuchet MS"/>
              <a:buNone/>
            </a:pPr>
            <a:r>
              <a:rPr lang="en-US" sz="2000" b="1" i="0" u="none" strike="noStrike" cap="none">
                <a:solidFill>
                  <a:schemeClr val="dk2"/>
                </a:solidFill>
                <a:latin typeface="Trebuchet MS"/>
                <a:ea typeface="Trebuchet MS"/>
                <a:cs typeface="Trebuchet MS"/>
                <a:sym typeface="Trebuchet MS"/>
              </a:rPr>
              <a:t>அனைவருக்கும் நாராயண குரு அர்ப்பணித்தார். குமாரன் ஆசான், டாக்டர் பால்பு போன்றோர் இவருடைய சிந்தனையாள் தூண்டப்பட்டனர்.</a:t>
            </a:r>
            <a:endParaRPr sz="1800" b="0" i="0" u="none" strike="noStrike" cap="none">
              <a:solidFill>
                <a:schemeClr val="dk1"/>
              </a:solidFill>
              <a:latin typeface="Arial"/>
              <a:ea typeface="Arial"/>
              <a:cs typeface="Arial"/>
              <a:sym typeface="Arial"/>
            </a:endParaRPr>
          </a:p>
        </p:txBody>
      </p:sp>
      <p:pic>
        <p:nvPicPr>
          <p:cNvPr id="333" name="Google Shape;333;p35"/>
          <p:cNvPicPr preferRelativeResize="0"/>
          <p:nvPr/>
        </p:nvPicPr>
        <p:blipFill rotWithShape="1">
          <a:blip r:embed="rId3">
            <a:alphaModFix/>
          </a:blip>
          <a:srcRect/>
          <a:stretch/>
        </p:blipFill>
        <p:spPr>
          <a:xfrm>
            <a:off x="0" y="4470088"/>
            <a:ext cx="3619500" cy="2387912"/>
          </a:xfrm>
          <a:prstGeom prst="rect">
            <a:avLst/>
          </a:prstGeom>
          <a:noFill/>
          <a:ln>
            <a:noFill/>
          </a:ln>
        </p:spPr>
      </p:pic>
      <p:pic>
        <p:nvPicPr>
          <p:cNvPr id="334" name="Google Shape;334;p35"/>
          <p:cNvPicPr preferRelativeResize="0"/>
          <p:nvPr/>
        </p:nvPicPr>
        <p:blipFill rotWithShape="1">
          <a:blip r:embed="rId4">
            <a:alphaModFix/>
          </a:blip>
          <a:srcRect/>
          <a:stretch/>
        </p:blipFill>
        <p:spPr>
          <a:xfrm>
            <a:off x="3747297" y="4470089"/>
            <a:ext cx="4210050" cy="2421178"/>
          </a:xfrm>
          <a:prstGeom prst="rect">
            <a:avLst/>
          </a:prstGeom>
          <a:noFill/>
          <a:ln>
            <a:noFill/>
          </a:ln>
        </p:spPr>
      </p:pic>
      <p:pic>
        <p:nvPicPr>
          <p:cNvPr id="335" name="Google Shape;335;p35"/>
          <p:cNvPicPr preferRelativeResize="0"/>
          <p:nvPr/>
        </p:nvPicPr>
        <p:blipFill rotWithShape="1">
          <a:blip r:embed="rId5">
            <a:alphaModFix/>
          </a:blip>
          <a:srcRect/>
          <a:stretch/>
        </p:blipFill>
        <p:spPr>
          <a:xfrm>
            <a:off x="8085144" y="4470089"/>
            <a:ext cx="3619500" cy="24211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txBox="1"/>
          <p:nvPr/>
        </p:nvSpPr>
        <p:spPr>
          <a:xfrm>
            <a:off x="197989" y="231202"/>
            <a:ext cx="3737400" cy="461700"/>
          </a:xfrm>
          <a:prstGeom prst="rect">
            <a:avLst/>
          </a:prstGeom>
          <a:solidFill>
            <a:schemeClr val="accent6"/>
          </a:solidFill>
          <a:ln w="19050" cap="rnd" cmpd="sng">
            <a:solidFill>
              <a:srgbClr val="69613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932313"/>
              </a:buClr>
              <a:buSzPts val="2400"/>
              <a:buFont typeface="Trebuchet MS"/>
              <a:buNone/>
            </a:pPr>
            <a:r>
              <a:rPr lang="en-US" sz="2400" b="1" i="0" u="none" strike="noStrike" cap="none">
                <a:solidFill>
                  <a:srgbClr val="932313"/>
                </a:solidFill>
                <a:latin typeface="Trebuchet MS"/>
                <a:ea typeface="Trebuchet MS"/>
                <a:cs typeface="Trebuchet MS"/>
                <a:sym typeface="Trebuchet MS"/>
              </a:rPr>
              <a:t>(இ) அய்யன்காளி.</a:t>
            </a:r>
            <a:endParaRPr sz="2400" b="1" i="0" u="none" strike="noStrike" cap="none">
              <a:solidFill>
                <a:srgbClr val="932313"/>
              </a:solidFill>
              <a:latin typeface="Trebuchet MS"/>
              <a:ea typeface="Trebuchet MS"/>
              <a:cs typeface="Trebuchet MS"/>
              <a:sym typeface="Trebuchet MS"/>
            </a:endParaRPr>
          </a:p>
        </p:txBody>
      </p:sp>
      <p:sp>
        <p:nvSpPr>
          <p:cNvPr id="341" name="Google Shape;341;p36"/>
          <p:cNvSpPr txBox="1"/>
          <p:nvPr/>
        </p:nvSpPr>
        <p:spPr>
          <a:xfrm>
            <a:off x="197989" y="1035337"/>
            <a:ext cx="10596900" cy="400200"/>
          </a:xfrm>
          <a:prstGeom prst="rect">
            <a:avLst/>
          </a:prstGeom>
          <a:gradFill>
            <a:gsLst>
              <a:gs pos="0">
                <a:srgbClr val="BDD5B6"/>
              </a:gs>
              <a:gs pos="88000">
                <a:srgbClr val="74AC5E"/>
              </a:gs>
              <a:gs pos="100000">
                <a:srgbClr val="74AC5E"/>
              </a:gs>
            </a:gsLst>
            <a:lin ang="5400012" scaled="0"/>
          </a:gradFill>
          <a:ln w="12700"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70C0"/>
              </a:buClr>
              <a:buSzPts val="2000"/>
              <a:buFont typeface="Trebuchet MS"/>
              <a:buNone/>
            </a:pPr>
            <a:r>
              <a:rPr lang="en-US" sz="2000" b="1" i="0" u="none" strike="noStrike" cap="none">
                <a:solidFill>
                  <a:srgbClr val="0070C0"/>
                </a:solidFill>
                <a:latin typeface="Trebuchet MS"/>
                <a:ea typeface="Trebuchet MS"/>
                <a:cs typeface="Trebuchet MS"/>
                <a:sym typeface="Trebuchet MS"/>
              </a:rPr>
              <a:t>∆ 1863இல் திருவனந்தபுரத்தல் உள்ள வெங்கனூரில் பிறந்தார்.</a:t>
            </a:r>
            <a:endParaRPr sz="1800" b="0" i="0" u="none" strike="noStrike" cap="none">
              <a:solidFill>
                <a:schemeClr val="dk1"/>
              </a:solidFill>
              <a:latin typeface="Arial"/>
              <a:ea typeface="Arial"/>
              <a:cs typeface="Arial"/>
              <a:sym typeface="Arial"/>
            </a:endParaRPr>
          </a:p>
        </p:txBody>
      </p:sp>
      <p:sp>
        <p:nvSpPr>
          <p:cNvPr id="342" name="Google Shape;342;p36"/>
          <p:cNvSpPr txBox="1"/>
          <p:nvPr/>
        </p:nvSpPr>
        <p:spPr>
          <a:xfrm>
            <a:off x="197989" y="1631710"/>
            <a:ext cx="11891400" cy="1323300"/>
          </a:xfrm>
          <a:prstGeom prst="rect">
            <a:avLst/>
          </a:prstGeom>
          <a:solidFill>
            <a:schemeClr val="accent2"/>
          </a:solidFill>
          <a:ln w="25400" cap="rnd"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212D32"/>
              </a:buClr>
              <a:buSzPts val="2000"/>
              <a:buFont typeface="Trebuchet MS"/>
              <a:buNone/>
            </a:pPr>
            <a:r>
              <a:rPr lang="en-US" sz="2000" b="1" i="0" u="none" strike="noStrike" cap="none">
                <a:solidFill>
                  <a:srgbClr val="212D32"/>
                </a:solidFill>
                <a:latin typeface="Trebuchet MS"/>
                <a:ea typeface="Trebuchet MS"/>
                <a:cs typeface="Trebuchet MS"/>
                <a:sym typeface="Trebuchet MS"/>
              </a:rPr>
              <a:t>∆ குழந்தையாய் இருக்கும்போதே அவர் சந்தித்த சாதியப்பாகுபாடு அவரை சாதி எதிர்ப்பியக்கத்தின் தலைவராக மாற்றியது.பொது இடங்களுக்குச் செல்லுதல், </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212D32"/>
              </a:buClr>
              <a:buSzPts val="2000"/>
              <a:buFont typeface="Trebuchet MS"/>
              <a:buNone/>
            </a:pPr>
            <a:r>
              <a:rPr lang="en-US" sz="2000" b="1" i="0" u="none" strike="noStrike" cap="none">
                <a:solidFill>
                  <a:srgbClr val="212D32"/>
                </a:solidFill>
                <a:latin typeface="Trebuchet MS"/>
                <a:ea typeface="Trebuchet MS"/>
                <a:cs typeface="Trebuchet MS"/>
                <a:sym typeface="Trebuchet MS"/>
              </a:rPr>
              <a:t>பள்ளிகளில் கல்வி கற்க இடம்பெறுதல் போன்ற அடிப்படை உரிமைகளுக்காகப்</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212D32"/>
              </a:buClr>
              <a:buSzPts val="2000"/>
              <a:buFont typeface="Trebuchet MS"/>
              <a:buNone/>
            </a:pPr>
            <a:r>
              <a:rPr lang="en-US" sz="2000" b="1" i="0" u="none" strike="noStrike" cap="none">
                <a:solidFill>
                  <a:srgbClr val="212D32"/>
                </a:solidFill>
                <a:latin typeface="Trebuchet MS"/>
                <a:ea typeface="Trebuchet MS"/>
                <a:cs typeface="Trebuchet MS"/>
                <a:sym typeface="Trebuchet MS"/>
              </a:rPr>
              <a:t>தன் வாழ்நாளில் போராடினார்.</a:t>
            </a:r>
            <a:endParaRPr sz="1800" b="0" i="0" u="none" strike="noStrike" cap="none">
              <a:solidFill>
                <a:schemeClr val="dk1"/>
              </a:solidFill>
              <a:latin typeface="Arial"/>
              <a:ea typeface="Arial"/>
              <a:cs typeface="Arial"/>
              <a:sym typeface="Arial"/>
            </a:endParaRPr>
          </a:p>
        </p:txBody>
      </p:sp>
      <p:sp>
        <p:nvSpPr>
          <p:cNvPr id="343" name="Google Shape;343;p36"/>
          <p:cNvSpPr txBox="1"/>
          <p:nvPr/>
        </p:nvSpPr>
        <p:spPr>
          <a:xfrm>
            <a:off x="197989" y="3155423"/>
            <a:ext cx="11994000" cy="1015800"/>
          </a:xfrm>
          <a:prstGeom prst="rect">
            <a:avLst/>
          </a:prstGeom>
          <a:solidFill>
            <a:schemeClr val="accent2"/>
          </a:solidFill>
          <a:ln w="19050" cap="rnd" cmpd="sng">
            <a:solidFill>
              <a:srgbClr val="3D741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 ஸ்ரீநாராயணகுருவால் ஊக்கம்பெற்ற அய்யன்காளி 1907இல் ‘சாது ஜன பரிபாலன சங்கம்’(ஏழை மக்கள் பாதுகாப்புச் சங்கம்) என்ற அமைப்பை ஏற்படுத்தி சமூக கொடுமைகளுக்கு எதிராகப் போராடினார்.</a:t>
            </a:r>
            <a:endParaRPr sz="1800" b="0" i="0" u="none" strike="noStrike" cap="none">
              <a:solidFill>
                <a:schemeClr val="dk1"/>
              </a:solidFill>
              <a:latin typeface="Arial"/>
              <a:ea typeface="Arial"/>
              <a:cs typeface="Arial"/>
              <a:sym typeface="Arial"/>
            </a:endParaRPr>
          </a:p>
        </p:txBody>
      </p:sp>
      <p:pic>
        <p:nvPicPr>
          <p:cNvPr id="344" name="Google Shape;344;p36"/>
          <p:cNvPicPr preferRelativeResize="0"/>
          <p:nvPr/>
        </p:nvPicPr>
        <p:blipFill rotWithShape="1">
          <a:blip r:embed="rId3">
            <a:alphaModFix/>
          </a:blip>
          <a:srcRect/>
          <a:stretch/>
        </p:blipFill>
        <p:spPr>
          <a:xfrm>
            <a:off x="197989" y="4371360"/>
            <a:ext cx="5516250" cy="2434434"/>
          </a:xfrm>
          <a:prstGeom prst="rect">
            <a:avLst/>
          </a:prstGeom>
          <a:noFill/>
          <a:ln>
            <a:noFill/>
          </a:ln>
        </p:spPr>
      </p:pic>
      <p:pic>
        <p:nvPicPr>
          <p:cNvPr id="345" name="Google Shape;345;p36"/>
          <p:cNvPicPr preferRelativeResize="0"/>
          <p:nvPr/>
        </p:nvPicPr>
        <p:blipFill rotWithShape="1">
          <a:blip r:embed="rId4">
            <a:alphaModFix/>
          </a:blip>
          <a:srcRect/>
          <a:stretch/>
        </p:blipFill>
        <p:spPr>
          <a:xfrm>
            <a:off x="6194994" y="4207345"/>
            <a:ext cx="5894458" cy="26506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7"/>
          <p:cNvSpPr txBox="1"/>
          <p:nvPr/>
        </p:nvSpPr>
        <p:spPr>
          <a:xfrm>
            <a:off x="3134302" y="186942"/>
            <a:ext cx="6098100" cy="461700"/>
          </a:xfrm>
          <a:prstGeom prst="rect">
            <a:avLst/>
          </a:prstGeom>
          <a:solidFill>
            <a:srgbClr val="2A5010"/>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ADFCF"/>
              </a:buClr>
              <a:buSzPts val="2400"/>
              <a:buFont typeface="Trebuchet MS"/>
              <a:buNone/>
            </a:pPr>
            <a:r>
              <a:rPr lang="en-US" sz="2400" b="1" i="0" u="none" strike="noStrike" cap="none">
                <a:solidFill>
                  <a:srgbClr val="FADFCF"/>
                </a:solidFill>
                <a:latin typeface="Trebuchet MS"/>
                <a:ea typeface="Trebuchet MS"/>
                <a:cs typeface="Trebuchet MS"/>
                <a:sym typeface="Trebuchet MS"/>
              </a:rPr>
              <a:t>5.4 இஸ்லாமிய சீர்திருத்தங்கள்.</a:t>
            </a:r>
            <a:endParaRPr sz="1800" b="0" i="0" u="none" strike="noStrike" cap="none">
              <a:solidFill>
                <a:schemeClr val="dk1"/>
              </a:solidFill>
              <a:latin typeface="Arial"/>
              <a:ea typeface="Arial"/>
              <a:cs typeface="Arial"/>
              <a:sym typeface="Arial"/>
            </a:endParaRPr>
          </a:p>
        </p:txBody>
      </p:sp>
      <p:sp>
        <p:nvSpPr>
          <p:cNvPr id="351" name="Google Shape;351;p37"/>
          <p:cNvSpPr txBox="1"/>
          <p:nvPr/>
        </p:nvSpPr>
        <p:spPr>
          <a:xfrm>
            <a:off x="210172" y="808319"/>
            <a:ext cx="6098100" cy="400200"/>
          </a:xfrm>
          <a:prstGeom prst="rect">
            <a:avLst/>
          </a:prstGeom>
          <a:gradFill>
            <a:gsLst>
              <a:gs pos="0">
                <a:srgbClr val="E7BC40"/>
              </a:gs>
              <a:gs pos="78000">
                <a:srgbClr val="D1A81B"/>
              </a:gs>
              <a:gs pos="100000">
                <a:srgbClr val="D1A81B"/>
              </a:gs>
            </a:gsLst>
            <a:lin ang="5400012" scaled="0"/>
          </a:gradFill>
          <a:ln w="12700" cap="rnd" cmpd="sng">
            <a:solidFill>
              <a:schemeClr val="accent3"/>
            </a:solidFill>
            <a:prstDash val="solid"/>
            <a:round/>
            <a:headEnd type="none" w="sm" len="sm"/>
            <a:tailEnd type="none" w="sm" len="sm"/>
          </a:ln>
          <a:effectLst>
            <a:outerShdw blurRad="38100" dist="25400" dir="5400000" rotWithShape="0">
              <a:srgbClr val="000000">
                <a:alpha val="34509"/>
              </a:srgbClr>
            </a:outerShdw>
          </a:effectLst>
        </p:spPr>
        <p:txBody>
          <a:bodyPr spcFirstLastPara="1" wrap="square" lIns="91425" tIns="45700" rIns="91425" bIns="45700" anchor="t" anchorCtr="0">
            <a:spAutoFit/>
          </a:bodyPr>
          <a:lstStyle/>
          <a:p>
            <a:pPr marL="0" marR="0" lvl="0" indent="0" algn="l" rtl="0">
              <a:spcBef>
                <a:spcPts val="0"/>
              </a:spcBef>
              <a:spcAft>
                <a:spcPts val="0"/>
              </a:spcAft>
              <a:buClr>
                <a:srgbClr val="3F3F3F"/>
              </a:buClr>
              <a:buSzPts val="2000"/>
              <a:buFont typeface="Trebuchet MS"/>
              <a:buNone/>
            </a:pPr>
            <a:r>
              <a:rPr lang="en-US" sz="2000" b="1" i="0" u="none" strike="noStrike" cap="none">
                <a:solidFill>
                  <a:srgbClr val="3F3F3F"/>
                </a:solidFill>
                <a:latin typeface="Trebuchet MS"/>
                <a:ea typeface="Trebuchet MS"/>
                <a:cs typeface="Trebuchet MS"/>
                <a:sym typeface="Trebuchet MS"/>
              </a:rPr>
              <a:t>அ.சர் சையத் அகமத்கான்.</a:t>
            </a:r>
            <a:endParaRPr sz="1800" b="0" i="0" u="none" strike="noStrike" cap="none">
              <a:solidFill>
                <a:schemeClr val="dk1"/>
              </a:solidFill>
              <a:latin typeface="Arial"/>
              <a:ea typeface="Arial"/>
              <a:cs typeface="Arial"/>
              <a:sym typeface="Arial"/>
            </a:endParaRPr>
          </a:p>
        </p:txBody>
      </p:sp>
      <p:sp>
        <p:nvSpPr>
          <p:cNvPr id="352" name="Google Shape;352;p37"/>
          <p:cNvSpPr txBox="1"/>
          <p:nvPr/>
        </p:nvSpPr>
        <p:spPr>
          <a:xfrm>
            <a:off x="138084" y="1481662"/>
            <a:ext cx="11915700" cy="1323300"/>
          </a:xfrm>
          <a:prstGeom prst="rect">
            <a:avLst/>
          </a:prstGeom>
          <a:solidFill>
            <a:schemeClr val="accent2"/>
          </a:solidFill>
          <a:ln w="19050" cap="rnd" cmpd="sng">
            <a:solidFill>
              <a:srgbClr val="3D741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212D32"/>
              </a:buClr>
              <a:buSzPts val="2000"/>
              <a:buFont typeface="Trebuchet MS"/>
              <a:buNone/>
            </a:pPr>
            <a:r>
              <a:rPr lang="en-US" sz="2000" b="1" i="0" u="none" strike="noStrike" cap="none">
                <a:solidFill>
                  <a:srgbClr val="212D32"/>
                </a:solidFill>
                <a:latin typeface="Trebuchet MS"/>
                <a:ea typeface="Trebuchet MS"/>
                <a:cs typeface="Trebuchet MS"/>
                <a:sym typeface="Trebuchet MS"/>
              </a:rPr>
              <a:t>∆ டெல்லியில் உயர்குடி முஸ்லீம் குடும்பத்தில் பிறந்த சையத் அகமத்கான் படிப்பறிவின்மையே இஸ்லாமிய சமுதாயத்தின் நிலைமைக்கு காரணம் எனவே</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212D32"/>
              </a:buClr>
              <a:buSzPts val="2000"/>
              <a:buFont typeface="Trebuchet MS"/>
              <a:buNone/>
            </a:pPr>
            <a:r>
              <a:rPr lang="en-US" sz="2000" b="1" i="0" u="none" strike="noStrike" cap="none">
                <a:solidFill>
                  <a:srgbClr val="212D32"/>
                </a:solidFill>
                <a:latin typeface="Trebuchet MS"/>
                <a:ea typeface="Trebuchet MS"/>
                <a:cs typeface="Trebuchet MS"/>
                <a:sym typeface="Trebuchet MS"/>
              </a:rPr>
              <a:t>மேலைநாட்டு அறிவியலையும் கல்வியையும் பயின்று அரசு பணிகளில் சேருமாறு இஸ்லாமியர்களை வற்புறுத்தினார்.</a:t>
            </a:r>
            <a:endParaRPr sz="1800" b="0" i="0" u="none" strike="noStrike" cap="none">
              <a:solidFill>
                <a:schemeClr val="dk1"/>
              </a:solidFill>
              <a:latin typeface="Arial"/>
              <a:ea typeface="Arial"/>
              <a:cs typeface="Arial"/>
              <a:sym typeface="Arial"/>
            </a:endParaRPr>
          </a:p>
        </p:txBody>
      </p:sp>
      <p:sp>
        <p:nvSpPr>
          <p:cNvPr id="353" name="Google Shape;353;p37"/>
          <p:cNvSpPr txBox="1"/>
          <p:nvPr/>
        </p:nvSpPr>
        <p:spPr>
          <a:xfrm>
            <a:off x="138084" y="2968096"/>
            <a:ext cx="11582700" cy="708000"/>
          </a:xfrm>
          <a:prstGeom prst="rect">
            <a:avLst/>
          </a:prstGeom>
          <a:gradFill>
            <a:gsLst>
              <a:gs pos="0">
                <a:srgbClr val="978D63"/>
              </a:gs>
              <a:gs pos="78000">
                <a:srgbClr val="837A4D"/>
              </a:gs>
              <a:gs pos="100000">
                <a:srgbClr val="837A4D"/>
              </a:gs>
            </a:gsLst>
            <a:lin ang="5400012" scaled="0"/>
          </a:gradFill>
          <a:ln>
            <a:noFill/>
          </a:ln>
          <a:effectLst>
            <a:outerShdw blurRad="50800" dist="38100" dir="5400000" rotWithShape="0">
              <a:srgbClr val="000000">
                <a:alpha val="34509"/>
              </a:srgbClr>
            </a:outerShdw>
          </a:effectLst>
        </p:spPr>
        <p:txBody>
          <a:bodyPr spcFirstLastPara="1" wrap="square" lIns="91425" tIns="45700" rIns="91425" bIns="45700" anchor="t" anchorCtr="0">
            <a:spAutoFit/>
          </a:bodyPr>
          <a:lstStyle/>
          <a:p>
            <a:pPr marL="0" marR="0" lvl="0" indent="0" algn="l" rtl="0">
              <a:spcBef>
                <a:spcPts val="0"/>
              </a:spcBef>
              <a:spcAft>
                <a:spcPts val="0"/>
              </a:spcAft>
              <a:buClr>
                <a:srgbClr val="D9F4C9"/>
              </a:buClr>
              <a:buSzPts val="2000"/>
              <a:buFont typeface="Trebuchet MS"/>
              <a:buNone/>
            </a:pPr>
            <a:r>
              <a:rPr lang="en-US" sz="2000" b="1" i="0" u="none" strike="noStrike" cap="none">
                <a:solidFill>
                  <a:srgbClr val="D9F4C9"/>
                </a:solidFill>
                <a:latin typeface="Trebuchet MS"/>
                <a:ea typeface="Trebuchet MS"/>
                <a:cs typeface="Trebuchet MS"/>
                <a:sym typeface="Trebuchet MS"/>
              </a:rPr>
              <a:t>∆ ஆங்கிலநூல்களைக் குறிப்பாக அறிவியல் நூல்களை உருதுமொழியில் மொழியாக்கம் செய்தார். </a:t>
            </a:r>
            <a:endParaRPr sz="1800" b="0" i="0" u="none" strike="noStrike" cap="none">
              <a:solidFill>
                <a:schemeClr val="dk1"/>
              </a:solidFill>
              <a:latin typeface="Arial"/>
              <a:ea typeface="Arial"/>
              <a:cs typeface="Arial"/>
              <a:sym typeface="Arial"/>
            </a:endParaRPr>
          </a:p>
        </p:txBody>
      </p:sp>
      <p:sp>
        <p:nvSpPr>
          <p:cNvPr id="354" name="Google Shape;354;p37"/>
          <p:cNvSpPr txBox="1"/>
          <p:nvPr/>
        </p:nvSpPr>
        <p:spPr>
          <a:xfrm>
            <a:off x="138083" y="3999250"/>
            <a:ext cx="11582700" cy="708000"/>
          </a:xfrm>
          <a:prstGeom prst="rect">
            <a:avLst/>
          </a:prstGeom>
          <a:gradFill>
            <a:gsLst>
              <a:gs pos="0">
                <a:srgbClr val="C6493F"/>
              </a:gs>
              <a:gs pos="78000">
                <a:srgbClr val="B22A17"/>
              </a:gs>
              <a:gs pos="100000">
                <a:srgbClr val="B22A17"/>
              </a:gs>
            </a:gsLst>
            <a:lin ang="5400012" scaled="0"/>
          </a:gradFill>
          <a:ln>
            <a:noFill/>
          </a:ln>
          <a:effectLst>
            <a:outerShdw blurRad="50800" dist="38100" dir="5400000" rotWithShape="0">
              <a:srgbClr val="000000">
                <a:alpha val="34509"/>
              </a:srgbClr>
            </a:outerShdw>
          </a:effectLst>
        </p:spPr>
        <p:txBody>
          <a:bodyPr spcFirstLastPara="1" wrap="square" lIns="91425" tIns="45700" rIns="91425" bIns="45700" anchor="t" anchorCtr="0">
            <a:spAutoFit/>
          </a:bodyPr>
          <a:lstStyle/>
          <a:p>
            <a:pPr marL="0" marR="0" lvl="0" indent="0" algn="l" rtl="0">
              <a:spcBef>
                <a:spcPts val="0"/>
              </a:spcBef>
              <a:spcAft>
                <a:spcPts val="0"/>
              </a:spcAft>
              <a:buClr>
                <a:srgbClr val="D5CFB8"/>
              </a:buClr>
              <a:buSzPts val="2000"/>
              <a:buFont typeface="Trebuchet MS"/>
              <a:buNone/>
            </a:pPr>
            <a:r>
              <a:rPr lang="en-US" sz="2000" b="1" i="0" u="none" strike="noStrike" cap="none">
                <a:solidFill>
                  <a:srgbClr val="D5CFB8"/>
                </a:solidFill>
                <a:latin typeface="Trebuchet MS"/>
                <a:ea typeface="Trebuchet MS"/>
                <a:cs typeface="Trebuchet MS"/>
                <a:sym typeface="Trebuchet MS"/>
              </a:rPr>
              <a:t>∆ இஸ்லாமியருக்கு ஆங்கிலக்கல்வியைப் பயிலும்படியும் அதில் கவனம் </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D5CFB8"/>
              </a:buClr>
              <a:buSzPts val="2000"/>
              <a:buFont typeface="Trebuchet MS"/>
              <a:buNone/>
            </a:pPr>
            <a:r>
              <a:rPr lang="en-US" sz="2000" b="1" i="0" u="none" strike="noStrike" cap="none">
                <a:solidFill>
                  <a:srgbClr val="D5CFB8"/>
                </a:solidFill>
                <a:latin typeface="Trebuchet MS"/>
                <a:ea typeface="Trebuchet MS"/>
                <a:cs typeface="Trebuchet MS"/>
                <a:sym typeface="Trebuchet MS"/>
              </a:rPr>
              <a:t>செலுத்தும்படியும் அறிவுரை கூறினார்.</a:t>
            </a:r>
            <a:endParaRPr sz="2000" b="1" i="0" u="none" strike="noStrike" cap="none">
              <a:solidFill>
                <a:srgbClr val="D5CFB8"/>
              </a:solidFill>
              <a:latin typeface="Trebuchet MS"/>
              <a:ea typeface="Trebuchet MS"/>
              <a:cs typeface="Trebuchet MS"/>
              <a:sym typeface="Trebuchet MS"/>
            </a:endParaRPr>
          </a:p>
        </p:txBody>
      </p:sp>
      <p:sp>
        <p:nvSpPr>
          <p:cNvPr id="355" name="Google Shape;355;p37"/>
          <p:cNvSpPr txBox="1"/>
          <p:nvPr/>
        </p:nvSpPr>
        <p:spPr>
          <a:xfrm>
            <a:off x="210172" y="5030404"/>
            <a:ext cx="11741100" cy="1631100"/>
          </a:xfrm>
          <a:prstGeom prst="rect">
            <a:avLst/>
          </a:prstGeom>
          <a:gradFill>
            <a:gsLst>
              <a:gs pos="0">
                <a:srgbClr val="ADADAD"/>
              </a:gs>
              <a:gs pos="88000">
                <a:srgbClr val="5A5A5A"/>
              </a:gs>
              <a:gs pos="100000">
                <a:srgbClr val="5A5A5A"/>
              </a:gs>
            </a:gsLst>
            <a:lin ang="5400012" scaled="0"/>
          </a:gradFill>
          <a:ln w="1270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FFF00"/>
              </a:buClr>
              <a:buSzPts val="2000"/>
              <a:buFont typeface="Trebuchet MS"/>
              <a:buNone/>
            </a:pPr>
            <a:r>
              <a:rPr lang="en-US" sz="2000" b="1" i="0" u="none" strike="noStrike" cap="none">
                <a:solidFill>
                  <a:srgbClr val="FFFF00"/>
                </a:solidFill>
                <a:latin typeface="Trebuchet MS"/>
                <a:ea typeface="Trebuchet MS"/>
                <a:cs typeface="Trebuchet MS"/>
                <a:sym typeface="Trebuchet MS"/>
              </a:rPr>
              <a:t>∆ சர் சையத் அகமத்கான் 1875ஆம் ஆண்டு அலிகார் நகரில் அலிகார் முகமதிய ஆங்கிலோ-ஓரியண்டல் கல்லூரியை நிறுவினார். இந்தியமுஸ்லீம்களின் கல்விவரலாற்றில் இக்கல்லூரி ஒரு மைல் கல்லாகும். 1920இல் இக்கல்லூரி தரம் உயர்த்தப்பட்டு பல்கலைக்கழகமானது. அலிகார் இயக்கம் இவரால் தோற்றுவிக்கப்பட்டது.</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38"/>
          <p:cNvPicPr preferRelativeResize="0"/>
          <p:nvPr/>
        </p:nvPicPr>
        <p:blipFill rotWithShape="1">
          <a:blip r:embed="rId3">
            <a:alphaModFix/>
          </a:blip>
          <a:srcRect/>
          <a:stretch/>
        </p:blipFill>
        <p:spPr>
          <a:xfrm>
            <a:off x="0" y="-47974"/>
            <a:ext cx="2998879" cy="6858000"/>
          </a:xfrm>
          <a:prstGeom prst="rect">
            <a:avLst/>
          </a:prstGeom>
          <a:noFill/>
          <a:ln>
            <a:noFill/>
          </a:ln>
        </p:spPr>
      </p:pic>
      <p:pic>
        <p:nvPicPr>
          <p:cNvPr id="361" name="Google Shape;361;p38"/>
          <p:cNvPicPr preferRelativeResize="0"/>
          <p:nvPr/>
        </p:nvPicPr>
        <p:blipFill rotWithShape="1">
          <a:blip r:embed="rId4">
            <a:alphaModFix/>
          </a:blip>
          <a:srcRect/>
          <a:stretch/>
        </p:blipFill>
        <p:spPr>
          <a:xfrm>
            <a:off x="3071312" y="0"/>
            <a:ext cx="2853354" cy="6762052"/>
          </a:xfrm>
          <a:prstGeom prst="rect">
            <a:avLst/>
          </a:prstGeom>
          <a:noFill/>
          <a:ln>
            <a:noFill/>
          </a:ln>
        </p:spPr>
      </p:pic>
      <p:pic>
        <p:nvPicPr>
          <p:cNvPr id="362" name="Google Shape;362;p38"/>
          <p:cNvPicPr preferRelativeResize="0"/>
          <p:nvPr/>
        </p:nvPicPr>
        <p:blipFill rotWithShape="1">
          <a:blip r:embed="rId5">
            <a:alphaModFix/>
          </a:blip>
          <a:srcRect/>
          <a:stretch/>
        </p:blipFill>
        <p:spPr>
          <a:xfrm>
            <a:off x="5871868" y="2281971"/>
            <a:ext cx="6419850" cy="4576029"/>
          </a:xfrm>
          <a:prstGeom prst="rect">
            <a:avLst/>
          </a:prstGeom>
          <a:noFill/>
          <a:ln>
            <a:noFill/>
          </a:ln>
        </p:spPr>
      </p:pic>
      <p:pic>
        <p:nvPicPr>
          <p:cNvPr id="363" name="Google Shape;363;p38"/>
          <p:cNvPicPr preferRelativeResize="0"/>
          <p:nvPr/>
        </p:nvPicPr>
        <p:blipFill rotWithShape="1">
          <a:blip r:embed="rId6">
            <a:alphaModFix/>
          </a:blip>
          <a:srcRect/>
          <a:stretch/>
        </p:blipFill>
        <p:spPr>
          <a:xfrm>
            <a:off x="5924666" y="0"/>
            <a:ext cx="6267333" cy="2514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9"/>
          <p:cNvSpPr txBox="1"/>
          <p:nvPr/>
        </p:nvSpPr>
        <p:spPr>
          <a:xfrm>
            <a:off x="137069" y="126023"/>
            <a:ext cx="6098100" cy="457800"/>
          </a:xfrm>
          <a:prstGeom prst="rect">
            <a:avLst/>
          </a:prstGeom>
          <a:solidFill>
            <a:srgbClr val="FFFF00"/>
          </a:solidFill>
          <a:ln w="12700" cap="rnd"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accent5"/>
              </a:buClr>
              <a:buSzPts val="2400"/>
              <a:buFont typeface="Trebuchet MS"/>
              <a:buNone/>
            </a:pPr>
            <a:r>
              <a:rPr lang="en-US" sz="2400" b="1" i="0" u="none" strike="noStrike" cap="none">
                <a:solidFill>
                  <a:schemeClr val="accent5"/>
                </a:solidFill>
                <a:latin typeface="Trebuchet MS"/>
                <a:ea typeface="Trebuchet MS"/>
                <a:cs typeface="Trebuchet MS"/>
                <a:sym typeface="Trebuchet MS"/>
              </a:rPr>
              <a:t>ஆ.தியோபந்த் இயக்கம்.</a:t>
            </a:r>
            <a:endParaRPr sz="1800" b="0" i="0" u="none" strike="noStrike" cap="none">
              <a:solidFill>
                <a:schemeClr val="dk1"/>
              </a:solidFill>
              <a:latin typeface="Arial"/>
              <a:ea typeface="Arial"/>
              <a:cs typeface="Arial"/>
              <a:sym typeface="Arial"/>
            </a:endParaRPr>
          </a:p>
        </p:txBody>
      </p:sp>
      <p:sp>
        <p:nvSpPr>
          <p:cNvPr id="369" name="Google Shape;369;p39"/>
          <p:cNvSpPr txBox="1"/>
          <p:nvPr/>
        </p:nvSpPr>
        <p:spPr>
          <a:xfrm>
            <a:off x="223879" y="728638"/>
            <a:ext cx="10012200" cy="400200"/>
          </a:xfrm>
          <a:prstGeom prst="rect">
            <a:avLst/>
          </a:prstGeom>
          <a:gradFill>
            <a:gsLst>
              <a:gs pos="0">
                <a:srgbClr val="ADADAD"/>
              </a:gs>
              <a:gs pos="88000">
                <a:srgbClr val="5A5A5A"/>
              </a:gs>
              <a:gs pos="100000">
                <a:srgbClr val="5A5A5A"/>
              </a:gs>
            </a:gsLst>
            <a:lin ang="5400012" scaled="0"/>
          </a:gradFill>
          <a:ln w="1270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B6E995"/>
              </a:buClr>
              <a:buSzPts val="2000"/>
              <a:buFont typeface="Trebuchet MS"/>
              <a:buNone/>
            </a:pPr>
            <a:r>
              <a:rPr lang="en-US" sz="2000" b="1" i="0" u="none" strike="noStrike" cap="none">
                <a:solidFill>
                  <a:srgbClr val="B6E995"/>
                </a:solidFill>
                <a:latin typeface="Trebuchet MS"/>
                <a:ea typeface="Trebuchet MS"/>
                <a:cs typeface="Trebuchet MS"/>
                <a:sym typeface="Trebuchet MS"/>
              </a:rPr>
              <a:t>∆ தியோபந்த் இயக்கம் ஒரு மீட்பியக்கமாகும்.</a:t>
            </a:r>
            <a:endParaRPr sz="2000" b="1" i="0" u="none" strike="noStrike" cap="none">
              <a:solidFill>
                <a:srgbClr val="B6E995"/>
              </a:solidFill>
              <a:latin typeface="Trebuchet MS"/>
              <a:ea typeface="Trebuchet MS"/>
              <a:cs typeface="Trebuchet MS"/>
              <a:sym typeface="Trebuchet MS"/>
            </a:endParaRPr>
          </a:p>
        </p:txBody>
      </p:sp>
      <p:sp>
        <p:nvSpPr>
          <p:cNvPr id="370" name="Google Shape;370;p39"/>
          <p:cNvSpPr txBox="1"/>
          <p:nvPr/>
        </p:nvSpPr>
        <p:spPr>
          <a:xfrm>
            <a:off x="223879" y="1399802"/>
            <a:ext cx="11535000" cy="1015800"/>
          </a:xfrm>
          <a:prstGeom prst="rect">
            <a:avLst/>
          </a:prstGeom>
          <a:solidFill>
            <a:schemeClr val="accent3">
              <a:alpha val="49411"/>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000"/>
              <a:buFont typeface="Trebuchet MS"/>
              <a:buNone/>
            </a:pPr>
            <a:r>
              <a:rPr lang="en-US" sz="2000" b="1" i="0" u="none" strike="noStrike" cap="none">
                <a:solidFill>
                  <a:schemeClr val="dk2"/>
                </a:solidFill>
                <a:latin typeface="Trebuchet MS"/>
                <a:ea typeface="Trebuchet MS"/>
                <a:cs typeface="Trebuchet MS"/>
                <a:sym typeface="Trebuchet MS"/>
              </a:rPr>
              <a:t>∆ குரான் மற்றும் ஷரியத்தின் உண்மையான போதனைகளைப் பரப்புரை செய்தல், இஸ்லாமல்லாத அயன்கூறுகளுக்கு எதிராகப் புனிதப்போர் செய்யும் உணர்வுகளை ஊக்குவித்தல் என்பனவாகும்.</a:t>
            </a:r>
            <a:endParaRPr sz="2000" b="1" i="0" u="none" strike="noStrike" cap="none">
              <a:solidFill>
                <a:schemeClr val="dk2"/>
              </a:solidFill>
              <a:latin typeface="Trebuchet MS"/>
              <a:ea typeface="Trebuchet MS"/>
              <a:cs typeface="Trebuchet MS"/>
              <a:sym typeface="Trebuchet MS"/>
            </a:endParaRPr>
          </a:p>
        </p:txBody>
      </p:sp>
      <p:sp>
        <p:nvSpPr>
          <p:cNvPr id="371" name="Google Shape;371;p39"/>
          <p:cNvSpPr txBox="1"/>
          <p:nvPr/>
        </p:nvSpPr>
        <p:spPr>
          <a:xfrm>
            <a:off x="223879" y="2686519"/>
            <a:ext cx="11535000" cy="1015800"/>
          </a:xfrm>
          <a:prstGeom prst="rect">
            <a:avLst/>
          </a:prstGeom>
          <a:solidFill>
            <a:srgbClr val="4C1130"/>
          </a:solidFill>
          <a:ln w="12700" cap="rnd"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accent4"/>
              </a:buClr>
              <a:buSzPts val="2000"/>
              <a:buFont typeface="Trebuchet MS"/>
              <a:buNone/>
            </a:pPr>
            <a:r>
              <a:rPr lang="en-US" sz="2000" b="1" i="0" u="none" strike="noStrike" cap="none">
                <a:solidFill>
                  <a:schemeClr val="accent4"/>
                </a:solidFill>
                <a:latin typeface="Trebuchet MS"/>
                <a:ea typeface="Trebuchet MS"/>
                <a:cs typeface="Trebuchet MS"/>
                <a:sym typeface="Trebuchet MS"/>
              </a:rPr>
              <a:t>∆ முகமது குவாசிம் நானோதவி ரஷித் அகமது கங்கோகி ஆகியோரின்</a:t>
            </a:r>
            <a:endParaRPr sz="2000" b="1" i="0" u="none" strike="noStrike" cap="none">
              <a:solidFill>
                <a:schemeClr val="accent4"/>
              </a:solidFill>
              <a:latin typeface="Trebuchet MS"/>
              <a:ea typeface="Trebuchet MS"/>
              <a:cs typeface="Trebuchet MS"/>
              <a:sym typeface="Trebuchet MS"/>
            </a:endParaRPr>
          </a:p>
          <a:p>
            <a:pPr marL="0" marR="0" lvl="0" indent="0" algn="l" rtl="0">
              <a:spcBef>
                <a:spcPts val="0"/>
              </a:spcBef>
              <a:spcAft>
                <a:spcPts val="0"/>
              </a:spcAft>
              <a:buClr>
                <a:schemeClr val="accent4"/>
              </a:buClr>
              <a:buSzPts val="2000"/>
              <a:buFont typeface="Trebuchet MS"/>
              <a:buNone/>
            </a:pPr>
            <a:r>
              <a:rPr lang="en-US" sz="2000" b="1" i="0" u="none" strike="noStrike" cap="none">
                <a:solidFill>
                  <a:schemeClr val="accent4"/>
                </a:solidFill>
                <a:latin typeface="Trebuchet MS"/>
                <a:ea typeface="Trebuchet MS"/>
                <a:cs typeface="Trebuchet MS"/>
                <a:sym typeface="Trebuchet MS"/>
              </a:rPr>
              <a:t>தலைமையில் 1866-ல் உத்திரப்பிரதேசத்தின் சகரன்பூரில் ஒரு பள்ளியை நிறுவினார்.</a:t>
            </a:r>
            <a:endParaRPr sz="2000" b="1" i="0" u="none" strike="noStrike" cap="none">
              <a:solidFill>
                <a:schemeClr val="accent4"/>
              </a:solidFill>
              <a:latin typeface="Trebuchet MS"/>
              <a:ea typeface="Trebuchet MS"/>
              <a:cs typeface="Trebuchet MS"/>
              <a:sym typeface="Trebuchet MS"/>
            </a:endParaRPr>
          </a:p>
        </p:txBody>
      </p:sp>
      <p:sp>
        <p:nvSpPr>
          <p:cNvPr id="372" name="Google Shape;372;p39"/>
          <p:cNvSpPr txBox="1"/>
          <p:nvPr/>
        </p:nvSpPr>
        <p:spPr>
          <a:xfrm>
            <a:off x="206618" y="3928295"/>
            <a:ext cx="11778900" cy="1323600"/>
          </a:xfrm>
          <a:prstGeom prst="rect">
            <a:avLst/>
          </a:prstGeom>
          <a:solidFill>
            <a:schemeClr val="lt1"/>
          </a:solidFill>
          <a:ln w="19050" cap="rnd" cmpd="sng">
            <a:solidFill>
              <a:srgbClr val="A7871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6D91A0"/>
              </a:buClr>
              <a:buSzPts val="2000"/>
              <a:buFont typeface="Trebuchet MS"/>
              <a:buNone/>
            </a:pPr>
            <a:r>
              <a:rPr lang="en-US" sz="2000" b="1" i="0" u="none" strike="noStrike" cap="none">
                <a:solidFill>
                  <a:srgbClr val="6D91A0"/>
                </a:solidFill>
                <a:latin typeface="Trebuchet MS"/>
                <a:ea typeface="Trebuchet MS"/>
                <a:cs typeface="Trebuchet MS"/>
                <a:sym typeface="Trebuchet MS"/>
              </a:rPr>
              <a:t>∆ இப்பள்ளியின் பாடத்திட்டம் ஆங்கிலக் கல்வியையும் மேலைப்பண்பாட்டையும் புறக்கணித்தது. உண்மையான இஸ்லாமிய மதம் இப்பள்ளியில் கற்றுத்தரப்பட்டது.இதன் நோக்கம் இஸ்லாமிய சமூகத்தின் ஒழுக்கத்தையும், மதத்தையும்மீட்டெடுப்பதாய் அமைந்தது.</a:t>
            </a:r>
            <a:endParaRPr sz="2000" b="1" i="0" u="none" strike="noStrike" cap="none">
              <a:solidFill>
                <a:srgbClr val="6D91A0"/>
              </a:solidFill>
              <a:latin typeface="Trebuchet MS"/>
              <a:ea typeface="Trebuchet MS"/>
              <a:cs typeface="Trebuchet MS"/>
              <a:sym typeface="Trebuchet MS"/>
            </a:endParaRPr>
          </a:p>
        </p:txBody>
      </p:sp>
      <p:sp>
        <p:nvSpPr>
          <p:cNvPr id="373" name="Google Shape;373;p39"/>
          <p:cNvSpPr txBox="1"/>
          <p:nvPr/>
        </p:nvSpPr>
        <p:spPr>
          <a:xfrm>
            <a:off x="137068" y="5585569"/>
            <a:ext cx="11437500" cy="1015800"/>
          </a:xfrm>
          <a:prstGeom prst="rect">
            <a:avLst/>
          </a:prstGeom>
          <a:gradFill>
            <a:gsLst>
              <a:gs pos="0">
                <a:srgbClr val="F4E3C1"/>
              </a:gs>
              <a:gs pos="88000">
                <a:srgbClr val="E9C15D"/>
              </a:gs>
              <a:gs pos="100000">
                <a:srgbClr val="E9C15D"/>
              </a:gs>
            </a:gsLst>
            <a:lin ang="5400012" scaled="0"/>
          </a:gradFill>
          <a:ln w="12700" cap="rnd"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3A3A3A"/>
              </a:buClr>
              <a:buSzPts val="2000"/>
              <a:buFont typeface="Trebuchet MS"/>
              <a:buNone/>
            </a:pPr>
            <a:r>
              <a:rPr lang="en-US" sz="2000" b="1" i="0" u="none" strike="noStrike" cap="none">
                <a:solidFill>
                  <a:srgbClr val="3A3A3A"/>
                </a:solidFill>
                <a:latin typeface="Trebuchet MS"/>
                <a:ea typeface="Trebuchet MS"/>
                <a:cs typeface="Trebuchet MS"/>
                <a:sym typeface="Trebuchet MS"/>
              </a:rPr>
              <a:t>∆ மௌலானா முகமத்-உல்-ஹசன் தியோபந்தின் புதிய தலைவரானார். ஜமைத்-உல்-உலேமா இறையியலாளர்களின் அவை) என்ற இயக்கத்தை நடத்தி‌வந்தார்.</a:t>
            </a:r>
            <a:endParaRPr sz="1800" b="1" i="0" u="none" strike="noStrike" cap="none">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0"/>
          <p:cNvPicPr preferRelativeResize="0"/>
          <p:nvPr/>
        </p:nvPicPr>
        <p:blipFill rotWithShape="1">
          <a:blip r:embed="rId3">
            <a:alphaModFix/>
          </a:blip>
          <a:srcRect/>
          <a:stretch/>
        </p:blipFill>
        <p:spPr>
          <a:xfrm>
            <a:off x="0" y="0"/>
            <a:ext cx="3562350" cy="6858000"/>
          </a:xfrm>
          <a:prstGeom prst="rect">
            <a:avLst/>
          </a:prstGeom>
          <a:noFill/>
          <a:ln>
            <a:noFill/>
          </a:ln>
        </p:spPr>
      </p:pic>
      <p:pic>
        <p:nvPicPr>
          <p:cNvPr id="379" name="Google Shape;379;p40"/>
          <p:cNvPicPr preferRelativeResize="0"/>
          <p:nvPr/>
        </p:nvPicPr>
        <p:blipFill rotWithShape="1">
          <a:blip r:embed="rId4">
            <a:alphaModFix/>
          </a:blip>
          <a:srcRect/>
          <a:stretch/>
        </p:blipFill>
        <p:spPr>
          <a:xfrm>
            <a:off x="3562350" y="0"/>
            <a:ext cx="8381937" cy="3810000"/>
          </a:xfrm>
          <a:prstGeom prst="rect">
            <a:avLst/>
          </a:prstGeom>
          <a:noFill/>
          <a:ln>
            <a:noFill/>
          </a:ln>
        </p:spPr>
      </p:pic>
      <p:pic>
        <p:nvPicPr>
          <p:cNvPr id="380" name="Google Shape;380;p40"/>
          <p:cNvPicPr preferRelativeResize="0"/>
          <p:nvPr/>
        </p:nvPicPr>
        <p:blipFill rotWithShape="1">
          <a:blip r:embed="rId5">
            <a:alphaModFix/>
          </a:blip>
          <a:srcRect/>
          <a:stretch/>
        </p:blipFill>
        <p:spPr>
          <a:xfrm>
            <a:off x="3562350" y="3810001"/>
            <a:ext cx="8381935" cy="304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1"/>
          <p:cNvSpPr txBox="1"/>
          <p:nvPr/>
        </p:nvSpPr>
        <p:spPr>
          <a:xfrm>
            <a:off x="2720050" y="223493"/>
            <a:ext cx="6098100" cy="461700"/>
          </a:xfrm>
          <a:prstGeom prst="rect">
            <a:avLst/>
          </a:prstGeom>
          <a:solidFill>
            <a:schemeClr val="accent3">
              <a:alpha val="49411"/>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5"/>
              </a:buClr>
              <a:buSzPts val="2400"/>
              <a:buFont typeface="Trebuchet MS"/>
              <a:buNone/>
            </a:pPr>
            <a:r>
              <a:rPr lang="en-US" sz="2400" b="1" i="0" u="none" strike="noStrike" cap="none">
                <a:solidFill>
                  <a:schemeClr val="accent5"/>
                </a:solidFill>
                <a:latin typeface="Trebuchet MS"/>
                <a:ea typeface="Trebuchet MS"/>
                <a:cs typeface="Trebuchet MS"/>
                <a:sym typeface="Trebuchet MS"/>
              </a:rPr>
              <a:t>5.5 பார்சி சீர்திருத்த இயக்கம்.</a:t>
            </a:r>
            <a:endParaRPr sz="1800" b="0" i="0" u="none" strike="noStrike" cap="none">
              <a:solidFill>
                <a:schemeClr val="dk1"/>
              </a:solidFill>
              <a:latin typeface="Arial"/>
              <a:ea typeface="Arial"/>
              <a:cs typeface="Arial"/>
              <a:sym typeface="Arial"/>
            </a:endParaRPr>
          </a:p>
        </p:txBody>
      </p:sp>
      <p:sp>
        <p:nvSpPr>
          <p:cNvPr id="386" name="Google Shape;386;p41"/>
          <p:cNvSpPr txBox="1"/>
          <p:nvPr/>
        </p:nvSpPr>
        <p:spPr>
          <a:xfrm>
            <a:off x="161435" y="986601"/>
            <a:ext cx="9317700" cy="400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A3A3A"/>
              </a:buClr>
              <a:buSzPts val="2000"/>
              <a:buFont typeface="Trebuchet MS"/>
              <a:buNone/>
            </a:pPr>
            <a:r>
              <a:rPr lang="en-US" sz="2000" b="1" i="0" u="none" strike="noStrike" cap="none">
                <a:solidFill>
                  <a:srgbClr val="3A3A3A"/>
                </a:solidFill>
                <a:latin typeface="Trebuchet MS"/>
                <a:ea typeface="Trebuchet MS"/>
                <a:cs typeface="Trebuchet MS"/>
                <a:sym typeface="Trebuchet MS"/>
              </a:rPr>
              <a:t>∆ பார்சி சீர்திருத்த இயக்கம் பம்பாயில் தொடங்கப்பட்டது.</a:t>
            </a:r>
            <a:endParaRPr sz="2000" b="1" i="0" u="none" strike="noStrike" cap="none">
              <a:solidFill>
                <a:srgbClr val="3A3A3A"/>
              </a:solidFill>
              <a:latin typeface="Trebuchet MS"/>
              <a:ea typeface="Trebuchet MS"/>
              <a:cs typeface="Trebuchet MS"/>
              <a:sym typeface="Trebuchet MS"/>
            </a:endParaRPr>
          </a:p>
        </p:txBody>
      </p:sp>
      <p:sp>
        <p:nvSpPr>
          <p:cNvPr id="387" name="Google Shape;387;p41"/>
          <p:cNvSpPr txBox="1"/>
          <p:nvPr/>
        </p:nvSpPr>
        <p:spPr>
          <a:xfrm>
            <a:off x="119808" y="1657376"/>
            <a:ext cx="11952300" cy="1015800"/>
          </a:xfrm>
          <a:prstGeom prst="rect">
            <a:avLst/>
          </a:prstGeom>
          <a:gradFill>
            <a:gsLst>
              <a:gs pos="0">
                <a:srgbClr val="ADADAD"/>
              </a:gs>
              <a:gs pos="88000">
                <a:srgbClr val="5A5A5A"/>
              </a:gs>
              <a:gs pos="100000">
                <a:srgbClr val="5A5A5A"/>
              </a:gs>
            </a:gsLst>
            <a:lin ang="5400012" scaled="0"/>
          </a:gradFill>
          <a:ln w="1270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EAE6DB"/>
              </a:buClr>
              <a:buSzPts val="2000"/>
              <a:buFont typeface="Trebuchet MS"/>
              <a:buNone/>
            </a:pPr>
            <a:r>
              <a:rPr lang="en-US" sz="2000" b="1" i="0" u="none" strike="noStrike" cap="none">
                <a:solidFill>
                  <a:srgbClr val="EAE6DB"/>
                </a:solidFill>
                <a:latin typeface="Trebuchet MS"/>
                <a:ea typeface="Trebuchet MS"/>
                <a:cs typeface="Trebuchet MS"/>
                <a:sym typeface="Trebuchet MS"/>
              </a:rPr>
              <a:t>∆ 1851இல் பர்துன்ஜி நௌரோஜி “ரஹ்னுமாய் மஜ்தயாஸ்னன் சபா” (பார்சிகளின் சீர்திருத்தச் சங்கம்) எனும் அமைப்பை ஏற்படுத்தினார்.‘ராஸ்ட்கோப்தார்’ (உண்மை விளம்பி) என்பது இதன் உறுதிமொழியாக இருந்தது.</a:t>
            </a:r>
            <a:endParaRPr sz="2000" b="1" i="0" u="none" strike="noStrike" cap="none">
              <a:solidFill>
                <a:srgbClr val="EAE6DB"/>
              </a:solidFill>
              <a:latin typeface="Trebuchet MS"/>
              <a:ea typeface="Trebuchet MS"/>
              <a:cs typeface="Trebuchet MS"/>
              <a:sym typeface="Trebuchet MS"/>
            </a:endParaRPr>
          </a:p>
        </p:txBody>
      </p:sp>
      <p:sp>
        <p:nvSpPr>
          <p:cNvPr id="388" name="Google Shape;388;p41"/>
          <p:cNvSpPr txBox="1"/>
          <p:nvPr/>
        </p:nvSpPr>
        <p:spPr>
          <a:xfrm>
            <a:off x="161435" y="3061332"/>
            <a:ext cx="11583900" cy="1631700"/>
          </a:xfrm>
          <a:prstGeom prst="rect">
            <a:avLst/>
          </a:prstGeom>
          <a:solidFill>
            <a:schemeClr val="dk1"/>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BFBFBF"/>
              </a:buClr>
              <a:buSzPts val="2000"/>
              <a:buFont typeface="Trebuchet MS"/>
              <a:buNone/>
            </a:pPr>
            <a:r>
              <a:rPr lang="en-US" sz="2000" b="1" i="0" u="none" strike="noStrike" cap="none">
                <a:solidFill>
                  <a:srgbClr val="BFBFBF"/>
                </a:solidFill>
                <a:latin typeface="Trebuchet MS"/>
                <a:ea typeface="Trebuchet MS"/>
                <a:cs typeface="Trebuchet MS"/>
                <a:sym typeface="Trebuchet MS"/>
              </a:rPr>
              <a:t>∆ குழந்தைத் திருமணப் பழக்கத்திற்கு எதிராக சட்டம் இயற்றக்கோரி ‘பெர்ரம்ஜி மல்பாரி’ ஒரு இயக்கம் நடத்தி வந்தார். ‘பெரோசா மேத்தா, தீன்சா வாச்சா’ போன்றோர் இவ்வமைப்பின் முக்கியமான நபர்கள் ஆவார்கள்.மேலும் இவர்கள் தொடக்க கால இந்தியக் காங்கிரசின் முக்கியமான தலைவர்கள் ஆவார்கள்.</a:t>
            </a:r>
            <a:endParaRPr sz="1800" b="0" i="0" u="none" strike="noStrike" cap="none">
              <a:solidFill>
                <a:schemeClr val="dk1"/>
              </a:solidFill>
              <a:latin typeface="Arial"/>
              <a:ea typeface="Arial"/>
              <a:cs typeface="Arial"/>
              <a:sym typeface="Arial"/>
            </a:endParaRPr>
          </a:p>
        </p:txBody>
      </p:sp>
      <p:pic>
        <p:nvPicPr>
          <p:cNvPr id="389" name="Google Shape;389;p41"/>
          <p:cNvPicPr preferRelativeResize="0"/>
          <p:nvPr/>
        </p:nvPicPr>
        <p:blipFill rotWithShape="1">
          <a:blip r:embed="rId3">
            <a:alphaModFix/>
          </a:blip>
          <a:srcRect/>
          <a:stretch/>
        </p:blipFill>
        <p:spPr>
          <a:xfrm>
            <a:off x="161435" y="4384771"/>
            <a:ext cx="11681295" cy="247322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2"/>
          <p:cNvSpPr txBox="1"/>
          <p:nvPr/>
        </p:nvSpPr>
        <p:spPr>
          <a:xfrm>
            <a:off x="142145" y="226724"/>
            <a:ext cx="12049800" cy="461700"/>
          </a:xfrm>
          <a:prstGeom prst="rect">
            <a:avLst/>
          </a:prstGeom>
          <a:gradFill>
            <a:gsLst>
              <a:gs pos="0">
                <a:srgbClr val="E5BBBA"/>
              </a:gs>
              <a:gs pos="88000">
                <a:srgbClr val="CB625C"/>
              </a:gs>
              <a:gs pos="100000">
                <a:srgbClr val="CB625C"/>
              </a:gs>
            </a:gsLst>
            <a:lin ang="5400012" scaled="0"/>
          </a:gradFill>
          <a:ln w="12700" cap="rnd"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BFE471"/>
              </a:buClr>
              <a:buSzPts val="2400"/>
              <a:buFont typeface="Trebuchet MS"/>
              <a:buNone/>
            </a:pPr>
            <a:r>
              <a:rPr lang="en-US" sz="2400" b="1" i="0" u="none" strike="noStrike" cap="none">
                <a:solidFill>
                  <a:srgbClr val="BFE471"/>
                </a:solidFill>
                <a:latin typeface="Trebuchet MS"/>
                <a:ea typeface="Trebuchet MS"/>
                <a:cs typeface="Trebuchet MS"/>
                <a:sym typeface="Trebuchet MS"/>
              </a:rPr>
              <a:t>5.6 சீக்கியர் சீர்திருத்த இயக்கம்(நிரங்கரிகள், நாம்தாரிகள்).</a:t>
            </a:r>
            <a:endParaRPr sz="1800" b="0" i="0" u="none" strike="noStrike" cap="none">
              <a:solidFill>
                <a:schemeClr val="dk1"/>
              </a:solidFill>
              <a:latin typeface="Arial"/>
              <a:ea typeface="Arial"/>
              <a:cs typeface="Arial"/>
              <a:sym typeface="Arial"/>
            </a:endParaRPr>
          </a:p>
        </p:txBody>
      </p:sp>
      <p:sp>
        <p:nvSpPr>
          <p:cNvPr id="395" name="Google Shape;395;p42"/>
          <p:cNvSpPr txBox="1"/>
          <p:nvPr/>
        </p:nvSpPr>
        <p:spPr>
          <a:xfrm>
            <a:off x="142145" y="992376"/>
            <a:ext cx="6653100" cy="461700"/>
          </a:xfrm>
          <a:prstGeom prst="rect">
            <a:avLst/>
          </a:prstGeom>
          <a:solidFill>
            <a:schemeClr val="accent3"/>
          </a:solidFill>
          <a:ln w="19050" cap="rnd" cmpd="sng">
            <a:solidFill>
              <a:srgbClr val="A7871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accent2"/>
              </a:buClr>
              <a:buSzPts val="2400"/>
              <a:buFont typeface="Trebuchet MS"/>
              <a:buNone/>
            </a:pPr>
            <a:r>
              <a:rPr lang="en-US" sz="2400" b="1" i="0" u="none" strike="noStrike" cap="none">
                <a:solidFill>
                  <a:schemeClr val="accent2"/>
                </a:solidFill>
                <a:latin typeface="Trebuchet MS"/>
                <a:ea typeface="Trebuchet MS"/>
                <a:cs typeface="Trebuchet MS"/>
                <a:sym typeface="Trebuchet MS"/>
              </a:rPr>
              <a:t>அ.நிரங்காரிகள்(பாபா தயாள் தாஸ்).</a:t>
            </a:r>
            <a:endParaRPr sz="1800" b="0" i="0" u="none" strike="noStrike" cap="none">
              <a:solidFill>
                <a:schemeClr val="dk1"/>
              </a:solidFill>
              <a:latin typeface="Arial"/>
              <a:ea typeface="Arial"/>
              <a:cs typeface="Arial"/>
              <a:sym typeface="Arial"/>
            </a:endParaRPr>
          </a:p>
        </p:txBody>
      </p:sp>
      <p:sp>
        <p:nvSpPr>
          <p:cNvPr id="396" name="Google Shape;396;p42"/>
          <p:cNvSpPr txBox="1"/>
          <p:nvPr/>
        </p:nvSpPr>
        <p:spPr>
          <a:xfrm>
            <a:off x="142145" y="1615025"/>
            <a:ext cx="11054700" cy="1631100"/>
          </a:xfrm>
          <a:prstGeom prst="rect">
            <a:avLst/>
          </a:prstGeom>
          <a:gradFill>
            <a:gsLst>
              <a:gs pos="0">
                <a:srgbClr val="CFCBBE"/>
              </a:gs>
              <a:gs pos="88000">
                <a:srgbClr val="A09875"/>
              </a:gs>
              <a:gs pos="100000">
                <a:srgbClr val="A09875"/>
              </a:gs>
            </a:gsLst>
            <a:lin ang="5400012" scaled="0"/>
          </a:gradFill>
          <a:ln w="12700" cap="rnd"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 நிரங்கரி இயக்கத்தின் நிறுவனரான பாபா தயாள்தாஸ் நிரங்கரி (உருவமற்ற) இறைவனை வழிபட வேண்டுமென வலியுறுத்தினார். குருநானக்கின் தலைமையையும் ஆதிகிரந்தத்தையும் மதிக்க வேண்டும் என வலியுறுத்தினார்.மேலும் மது அருந்துவதையும், மாமிசம் உண்பதையும் கைவிடும்படி வலியுறுத்தினார்.</a:t>
            </a:r>
            <a:endParaRPr sz="1800" b="0" i="0" u="none" strike="noStrike" cap="none">
              <a:solidFill>
                <a:schemeClr val="dk1"/>
              </a:solidFill>
              <a:latin typeface="Arial"/>
              <a:ea typeface="Arial"/>
              <a:cs typeface="Arial"/>
              <a:sym typeface="Arial"/>
            </a:endParaRPr>
          </a:p>
        </p:txBody>
      </p:sp>
      <p:pic>
        <p:nvPicPr>
          <p:cNvPr id="397" name="Google Shape;397;p42"/>
          <p:cNvPicPr preferRelativeResize="0"/>
          <p:nvPr/>
        </p:nvPicPr>
        <p:blipFill rotWithShape="1">
          <a:blip r:embed="rId3">
            <a:alphaModFix/>
          </a:blip>
          <a:srcRect/>
          <a:stretch/>
        </p:blipFill>
        <p:spPr>
          <a:xfrm>
            <a:off x="142144" y="3429000"/>
            <a:ext cx="5645197" cy="3342643"/>
          </a:xfrm>
          <a:prstGeom prst="rect">
            <a:avLst/>
          </a:prstGeom>
          <a:noFill/>
          <a:ln>
            <a:noFill/>
          </a:ln>
        </p:spPr>
      </p:pic>
      <p:pic>
        <p:nvPicPr>
          <p:cNvPr id="398" name="Google Shape;398;p42"/>
          <p:cNvPicPr preferRelativeResize="0"/>
          <p:nvPr/>
        </p:nvPicPr>
        <p:blipFill rotWithShape="1">
          <a:blip r:embed="rId4">
            <a:alphaModFix/>
          </a:blip>
          <a:srcRect/>
          <a:stretch/>
        </p:blipFill>
        <p:spPr>
          <a:xfrm>
            <a:off x="5953856" y="3429000"/>
            <a:ext cx="6096000" cy="334264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3"/>
          <p:cNvSpPr txBox="1"/>
          <p:nvPr/>
        </p:nvSpPr>
        <p:spPr>
          <a:xfrm flipH="1">
            <a:off x="85400" y="173143"/>
            <a:ext cx="5891400" cy="461700"/>
          </a:xfrm>
          <a:prstGeom prst="rect">
            <a:avLst/>
          </a:prstGeom>
          <a:solidFill>
            <a:schemeClr val="accent5"/>
          </a:solidFill>
          <a:ln w="25400" cap="rnd"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FADFCF"/>
              </a:buClr>
              <a:buSzPts val="2400"/>
              <a:buFont typeface="Trebuchet MS"/>
              <a:buNone/>
            </a:pPr>
            <a:r>
              <a:rPr lang="en-US" sz="2400" b="1" i="0" u="none" strike="noStrike" cap="none">
                <a:solidFill>
                  <a:srgbClr val="FADFCF"/>
                </a:solidFill>
                <a:latin typeface="Trebuchet MS"/>
                <a:ea typeface="Trebuchet MS"/>
                <a:cs typeface="Trebuchet MS"/>
                <a:sym typeface="Trebuchet MS"/>
              </a:rPr>
              <a:t>ஆ.நாம்தாரிகள்(பாபாராம் சிங்).</a:t>
            </a:r>
            <a:endParaRPr sz="1800" b="0" i="0" u="none" strike="noStrike" cap="none">
              <a:solidFill>
                <a:schemeClr val="dk1"/>
              </a:solidFill>
              <a:latin typeface="Arial"/>
              <a:ea typeface="Arial"/>
              <a:cs typeface="Arial"/>
              <a:sym typeface="Arial"/>
            </a:endParaRPr>
          </a:p>
        </p:txBody>
      </p:sp>
      <p:sp>
        <p:nvSpPr>
          <p:cNvPr id="404" name="Google Shape;404;p43"/>
          <p:cNvSpPr txBox="1"/>
          <p:nvPr/>
        </p:nvSpPr>
        <p:spPr>
          <a:xfrm>
            <a:off x="125900" y="970074"/>
            <a:ext cx="11940300" cy="400200"/>
          </a:xfrm>
          <a:prstGeom prst="rect">
            <a:avLst/>
          </a:prstGeom>
          <a:gradFill>
            <a:gsLst>
              <a:gs pos="0">
                <a:srgbClr val="F5CBC1"/>
              </a:gs>
              <a:gs pos="88000">
                <a:srgbClr val="EA805C"/>
              </a:gs>
              <a:gs pos="100000">
                <a:srgbClr val="EA805C"/>
              </a:gs>
            </a:gsLst>
            <a:lin ang="5400012" scaled="0"/>
          </a:gradFill>
          <a:ln w="12700" cap="rnd"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212D32"/>
              </a:buClr>
              <a:buSzPts val="2000"/>
              <a:buFont typeface="Trebuchet MS"/>
              <a:buNone/>
            </a:pPr>
            <a:r>
              <a:rPr lang="en-US" sz="2000" b="1" i="0" u="none" strike="noStrike" cap="none">
                <a:solidFill>
                  <a:srgbClr val="212D32"/>
                </a:solidFill>
                <a:latin typeface="Trebuchet MS"/>
                <a:ea typeface="Trebuchet MS"/>
                <a:cs typeface="Trebuchet MS"/>
                <a:sym typeface="Trebuchet MS"/>
              </a:rPr>
              <a:t>∆ பாபாராம் சிங் என்பவர் நாம்தாரி இயக்கம் என்ற அமைப்பை உருவாக்கினார்.</a:t>
            </a:r>
            <a:endParaRPr sz="1800" b="0" i="0" u="none" strike="noStrike" cap="none">
              <a:solidFill>
                <a:schemeClr val="dk1"/>
              </a:solidFill>
              <a:latin typeface="Arial"/>
              <a:ea typeface="Arial"/>
              <a:cs typeface="Arial"/>
              <a:sym typeface="Arial"/>
            </a:endParaRPr>
          </a:p>
        </p:txBody>
      </p:sp>
      <p:sp>
        <p:nvSpPr>
          <p:cNvPr id="405" name="Google Shape;405;p43"/>
          <p:cNvSpPr txBox="1"/>
          <p:nvPr/>
        </p:nvSpPr>
        <p:spPr>
          <a:xfrm flipH="1">
            <a:off x="125801" y="1802212"/>
            <a:ext cx="11940300" cy="708000"/>
          </a:xfrm>
          <a:prstGeom prst="rect">
            <a:avLst/>
          </a:prstGeom>
          <a:gradFill>
            <a:gsLst>
              <a:gs pos="0">
                <a:srgbClr val="CFCBBE"/>
              </a:gs>
              <a:gs pos="88000">
                <a:srgbClr val="A09875"/>
              </a:gs>
              <a:gs pos="100000">
                <a:srgbClr val="A09875"/>
              </a:gs>
            </a:gsLst>
            <a:lin ang="5400012" scaled="0"/>
          </a:gradFill>
          <a:ln w="12700" cap="rnd"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AD4C11"/>
              </a:buClr>
              <a:buSzPts val="2000"/>
              <a:buFont typeface="Trebuchet MS"/>
              <a:buNone/>
            </a:pPr>
            <a:r>
              <a:rPr lang="en-US" sz="2000" b="1" i="0" u="none" strike="noStrike" cap="none">
                <a:solidFill>
                  <a:srgbClr val="AD4C11"/>
                </a:solidFill>
                <a:latin typeface="Trebuchet MS"/>
                <a:ea typeface="Trebuchet MS"/>
                <a:cs typeface="Trebuchet MS"/>
                <a:sym typeface="Trebuchet MS"/>
              </a:rPr>
              <a:t>∆ நாம்தாரி இயக்கம் சீக்கியர்களின் அடையாளங்களை (கிர்பான் – வாளைத் தவிர)அணிய வற்புறுத்தியது.</a:t>
            </a:r>
            <a:endParaRPr sz="2000" b="1" i="0" u="none" strike="noStrike" cap="none">
              <a:solidFill>
                <a:srgbClr val="AD4C11"/>
              </a:solidFill>
              <a:latin typeface="Trebuchet MS"/>
              <a:ea typeface="Trebuchet MS"/>
              <a:cs typeface="Trebuchet MS"/>
              <a:sym typeface="Trebuchet MS"/>
            </a:endParaRPr>
          </a:p>
        </p:txBody>
      </p:sp>
      <p:sp>
        <p:nvSpPr>
          <p:cNvPr id="406" name="Google Shape;406;p43"/>
          <p:cNvSpPr txBox="1"/>
          <p:nvPr/>
        </p:nvSpPr>
        <p:spPr>
          <a:xfrm>
            <a:off x="125900" y="2767280"/>
            <a:ext cx="11940300" cy="1323300"/>
          </a:xfrm>
          <a:prstGeom prst="rect">
            <a:avLst/>
          </a:prstGeom>
          <a:gradFill>
            <a:gsLst>
              <a:gs pos="0">
                <a:srgbClr val="978D63"/>
              </a:gs>
              <a:gs pos="78000">
                <a:srgbClr val="837A4D"/>
              </a:gs>
              <a:gs pos="100000">
                <a:srgbClr val="837A4D"/>
              </a:gs>
            </a:gsLst>
            <a:lin ang="5400012" scaled="0"/>
          </a:gradFill>
          <a:ln w="12700" cap="rnd" cmpd="sng">
            <a:solidFill>
              <a:schemeClr val="accent6"/>
            </a:solidFill>
            <a:prstDash val="solid"/>
            <a:round/>
            <a:headEnd type="none" w="sm" len="sm"/>
            <a:tailEnd type="none" w="sm" len="sm"/>
          </a:ln>
          <a:effectLst>
            <a:outerShdw blurRad="38100" dist="25400" dir="5400000" rotWithShape="0">
              <a:srgbClr val="000000">
                <a:alpha val="34509"/>
              </a:srgbClr>
            </a:outerShdw>
          </a:effectLst>
        </p:spPr>
        <p:txBody>
          <a:bodyPr spcFirstLastPara="1" wrap="square" lIns="91425" tIns="45700" rIns="91425" bIns="45700" anchor="t" anchorCtr="0">
            <a:spAutoFit/>
          </a:bodyPr>
          <a:lstStyle/>
          <a:p>
            <a:pPr marL="0" marR="0" lvl="0" indent="0" algn="l" rtl="0">
              <a:spcBef>
                <a:spcPts val="0"/>
              </a:spcBef>
              <a:spcAft>
                <a:spcPts val="0"/>
              </a:spcAft>
              <a:buClr>
                <a:srgbClr val="FFFF00"/>
              </a:buClr>
              <a:buSzPts val="2000"/>
              <a:buFont typeface="Trebuchet MS"/>
              <a:buNone/>
            </a:pPr>
            <a:r>
              <a:rPr lang="en-US" sz="2000" b="1" i="0" u="none" strike="noStrike" cap="none">
                <a:solidFill>
                  <a:srgbClr val="FFFF00"/>
                </a:solidFill>
                <a:latin typeface="Trebuchet MS"/>
                <a:ea typeface="Trebuchet MS"/>
                <a:cs typeface="Trebuchet MS"/>
                <a:sym typeface="Trebuchet MS"/>
              </a:rPr>
              <a:t>∆ வாளுக்குப் பதிலாகத் தனது சீடர்களை லத்தியை வைத்துக் கொள்ளும்படி</a:t>
            </a:r>
            <a:endParaRPr sz="2000" b="1" i="0" u="none" strike="noStrike" cap="none">
              <a:solidFill>
                <a:srgbClr val="FFFF00"/>
              </a:solidFill>
              <a:latin typeface="Trebuchet MS"/>
              <a:ea typeface="Trebuchet MS"/>
              <a:cs typeface="Trebuchet MS"/>
              <a:sym typeface="Trebuchet MS"/>
            </a:endParaRPr>
          </a:p>
          <a:p>
            <a:pPr marL="0" marR="0" lvl="0" indent="0" algn="l" rtl="0">
              <a:spcBef>
                <a:spcPts val="0"/>
              </a:spcBef>
              <a:spcAft>
                <a:spcPts val="0"/>
              </a:spcAft>
              <a:buClr>
                <a:srgbClr val="FFFF00"/>
              </a:buClr>
              <a:buSzPts val="2000"/>
              <a:buFont typeface="Trebuchet MS"/>
              <a:buNone/>
            </a:pPr>
            <a:r>
              <a:rPr lang="en-US" sz="2000" b="1" i="0" u="none" strike="noStrike" cap="none">
                <a:solidFill>
                  <a:srgbClr val="FFFF00"/>
                </a:solidFill>
                <a:latin typeface="Trebuchet MS"/>
                <a:ea typeface="Trebuchet MS"/>
                <a:cs typeface="Trebuchet MS"/>
                <a:sym typeface="Trebuchet MS"/>
              </a:rPr>
              <a:t>ராம்சிங் கூறினார். இவ்வியக்கம் ஆணும் பெண்ணும் சமம் எனக் கருதியது. விதவை மறுமணத்தை ஆதரித்தது. வரதட்சணை முறையையும் குழந்தைத்</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FFFF00"/>
              </a:buClr>
              <a:buSzPts val="2000"/>
              <a:buFont typeface="Trebuchet MS"/>
              <a:buNone/>
            </a:pPr>
            <a:r>
              <a:rPr lang="en-US" sz="2000" b="1" i="0" u="none" strike="noStrike" cap="none">
                <a:solidFill>
                  <a:srgbClr val="FFFF00"/>
                </a:solidFill>
                <a:latin typeface="Trebuchet MS"/>
                <a:ea typeface="Trebuchet MS"/>
                <a:cs typeface="Trebuchet MS"/>
                <a:sym typeface="Trebuchet MS"/>
              </a:rPr>
              <a:t>திருமணத்தையும் தடைசெய்தது.</a:t>
            </a:r>
            <a:endParaRPr sz="2000" b="1" i="0" u="none" strike="noStrike" cap="none">
              <a:solidFill>
                <a:srgbClr val="FFFF00"/>
              </a:solidFill>
              <a:latin typeface="Trebuchet MS"/>
              <a:ea typeface="Trebuchet MS"/>
              <a:cs typeface="Trebuchet MS"/>
              <a:sym typeface="Trebuchet MS"/>
            </a:endParaRPr>
          </a:p>
        </p:txBody>
      </p:sp>
      <p:pic>
        <p:nvPicPr>
          <p:cNvPr id="407" name="Google Shape;407;p43"/>
          <p:cNvPicPr preferRelativeResize="0"/>
          <p:nvPr/>
        </p:nvPicPr>
        <p:blipFill rotWithShape="1">
          <a:blip r:embed="rId3">
            <a:alphaModFix/>
          </a:blip>
          <a:srcRect/>
          <a:stretch/>
        </p:blipFill>
        <p:spPr>
          <a:xfrm>
            <a:off x="125899" y="4436320"/>
            <a:ext cx="4747651" cy="2248538"/>
          </a:xfrm>
          <a:prstGeom prst="rect">
            <a:avLst/>
          </a:prstGeom>
          <a:noFill/>
          <a:ln>
            <a:noFill/>
          </a:ln>
        </p:spPr>
      </p:pic>
      <p:pic>
        <p:nvPicPr>
          <p:cNvPr id="408" name="Google Shape;408;p43"/>
          <p:cNvPicPr preferRelativeResize="0"/>
          <p:nvPr/>
        </p:nvPicPr>
        <p:blipFill rotWithShape="1">
          <a:blip r:embed="rId4">
            <a:alphaModFix/>
          </a:blip>
          <a:srcRect/>
          <a:stretch/>
        </p:blipFill>
        <p:spPr>
          <a:xfrm>
            <a:off x="5142922" y="4376738"/>
            <a:ext cx="6772910" cy="22485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p:nvPr/>
        </p:nvSpPr>
        <p:spPr>
          <a:xfrm>
            <a:off x="1008094" y="185814"/>
            <a:ext cx="10991100" cy="708000"/>
          </a:xfrm>
          <a:prstGeom prst="rect">
            <a:avLst/>
          </a:prstGeom>
          <a:solidFill>
            <a:schemeClr val="accent2"/>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828800" marR="0" lvl="4" indent="0" algn="l" rtl="0">
              <a:spcBef>
                <a:spcPts val="0"/>
              </a:spcBef>
              <a:spcAft>
                <a:spcPts val="0"/>
              </a:spcAft>
              <a:buClr>
                <a:srgbClr val="932313"/>
              </a:buClr>
              <a:buSzPts val="4000"/>
              <a:buFont typeface="Trebuchet MS"/>
              <a:buNone/>
            </a:pPr>
            <a:r>
              <a:rPr lang="en-US" sz="4000" b="1" i="0" u="none" strike="noStrike" cap="none">
                <a:solidFill>
                  <a:srgbClr val="932313"/>
                </a:solidFill>
                <a:latin typeface="Trebuchet MS"/>
                <a:ea typeface="Trebuchet MS"/>
                <a:cs typeface="Trebuchet MS"/>
                <a:sym typeface="Trebuchet MS"/>
              </a:rPr>
              <a:t>இராஜராம்மோகன்ராய்</a:t>
            </a:r>
            <a:endParaRPr sz="1800" b="0" i="0" u="none" strike="noStrike" cap="none">
              <a:solidFill>
                <a:schemeClr val="dk1"/>
              </a:solidFill>
              <a:latin typeface="Arial"/>
              <a:ea typeface="Arial"/>
              <a:cs typeface="Arial"/>
              <a:sym typeface="Arial"/>
            </a:endParaRPr>
          </a:p>
        </p:txBody>
      </p:sp>
      <p:sp>
        <p:nvSpPr>
          <p:cNvPr id="161" name="Google Shape;161;p17"/>
          <p:cNvSpPr txBox="1"/>
          <p:nvPr/>
        </p:nvSpPr>
        <p:spPr>
          <a:xfrm>
            <a:off x="170574" y="1239641"/>
            <a:ext cx="6847800" cy="3693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800"/>
              <a:buFont typeface="Trebuchet MS"/>
              <a:buNone/>
            </a:pPr>
            <a:r>
              <a:rPr lang="en-US" sz="1800" b="1" i="0" u="none" strike="noStrike" cap="none">
                <a:solidFill>
                  <a:srgbClr val="002060"/>
                </a:solidFill>
                <a:latin typeface="Trebuchet MS"/>
                <a:ea typeface="Trebuchet MS"/>
                <a:cs typeface="Trebuchet MS"/>
                <a:sym typeface="Trebuchet MS"/>
              </a:rPr>
              <a:t>1772இல் வங்காளத்தில் பிறந்தார்.</a:t>
            </a:r>
            <a:endParaRPr sz="1800" b="0" i="0" u="none" strike="noStrike" cap="none">
              <a:solidFill>
                <a:schemeClr val="dk1"/>
              </a:solidFill>
              <a:latin typeface="Arial"/>
              <a:ea typeface="Arial"/>
              <a:cs typeface="Arial"/>
              <a:sym typeface="Arial"/>
            </a:endParaRPr>
          </a:p>
        </p:txBody>
      </p:sp>
      <p:sp>
        <p:nvSpPr>
          <p:cNvPr id="162" name="Google Shape;162;p17"/>
          <p:cNvSpPr txBox="1"/>
          <p:nvPr/>
        </p:nvSpPr>
        <p:spPr>
          <a:xfrm>
            <a:off x="170574" y="1926687"/>
            <a:ext cx="8306700" cy="6462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800"/>
              <a:buFont typeface="Trebuchet MS"/>
              <a:buNone/>
            </a:pPr>
            <a:r>
              <a:rPr lang="en-US" sz="1800" b="0" i="0" u="none" strike="noStrike" cap="none">
                <a:solidFill>
                  <a:srgbClr val="002060"/>
                </a:solidFill>
                <a:latin typeface="Trebuchet MS"/>
                <a:ea typeface="Trebuchet MS"/>
                <a:cs typeface="Trebuchet MS"/>
                <a:sym typeface="Trebuchet MS"/>
              </a:rPr>
              <a:t>வங்காளம், சமஸ்கிருதம்,அரேபி, பாரசீகம், ஆங்கிலம் ஆகிய மொழிகளில் புலமை பெற்று விளங்கினார்.</a:t>
            </a:r>
            <a:endParaRPr sz="1800" b="0" i="0" u="none" strike="noStrike" cap="none">
              <a:solidFill>
                <a:schemeClr val="dk1"/>
              </a:solidFill>
              <a:latin typeface="Arial"/>
              <a:ea typeface="Arial"/>
              <a:cs typeface="Arial"/>
              <a:sym typeface="Arial"/>
            </a:endParaRPr>
          </a:p>
        </p:txBody>
      </p:sp>
      <p:sp>
        <p:nvSpPr>
          <p:cNvPr id="163" name="Google Shape;163;p17"/>
          <p:cNvSpPr txBox="1"/>
          <p:nvPr/>
        </p:nvSpPr>
        <p:spPr>
          <a:xfrm>
            <a:off x="222465" y="2832480"/>
            <a:ext cx="11043000" cy="3693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800"/>
              <a:buFont typeface="Trebuchet MS"/>
              <a:buNone/>
            </a:pPr>
            <a:r>
              <a:rPr lang="en-US" sz="1800" b="0" i="0" u="none" strike="noStrike" cap="none">
                <a:solidFill>
                  <a:srgbClr val="002060"/>
                </a:solidFill>
                <a:latin typeface="Trebuchet MS"/>
                <a:ea typeface="Trebuchet MS"/>
                <a:cs typeface="Trebuchet MS"/>
                <a:sym typeface="Trebuchet MS"/>
              </a:rPr>
              <a:t>1828இல் பிரம்ம சமாஜத்தை நிறுவினார்.</a:t>
            </a:r>
            <a:endParaRPr sz="1800" b="0" i="0" u="none" strike="noStrike" cap="none">
              <a:solidFill>
                <a:schemeClr val="dk1"/>
              </a:solidFill>
              <a:latin typeface="Arial"/>
              <a:ea typeface="Arial"/>
              <a:cs typeface="Arial"/>
              <a:sym typeface="Arial"/>
            </a:endParaRPr>
          </a:p>
        </p:txBody>
      </p:sp>
      <p:sp>
        <p:nvSpPr>
          <p:cNvPr id="164" name="Google Shape;164;p17"/>
          <p:cNvSpPr txBox="1"/>
          <p:nvPr/>
        </p:nvSpPr>
        <p:spPr>
          <a:xfrm>
            <a:off x="148753" y="3515017"/>
            <a:ext cx="11343300" cy="6462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800"/>
              <a:buFont typeface="Trebuchet MS"/>
              <a:buNone/>
            </a:pPr>
            <a:r>
              <a:rPr lang="en-US" sz="1800" b="1" i="0" u="none" strike="noStrike" cap="none">
                <a:solidFill>
                  <a:srgbClr val="002060"/>
                </a:solidFill>
                <a:latin typeface="Trebuchet MS"/>
                <a:ea typeface="Trebuchet MS"/>
                <a:cs typeface="Trebuchet MS"/>
                <a:sym typeface="Trebuchet MS"/>
              </a:rPr>
              <a:t>சமூகத்தில் நிலவிவரும் உடன்கட்டைஏறுதல் (சதி), குழந்தைத் திருமணம், பலதார மணம் போன்ற மரபு சார்ந்த பழக்கங்களை எதிர்த்தார்.</a:t>
            </a:r>
            <a:endParaRPr sz="1800" b="0" i="0" u="none" strike="noStrike" cap="none">
              <a:solidFill>
                <a:schemeClr val="dk1"/>
              </a:solidFill>
              <a:latin typeface="Arial"/>
              <a:ea typeface="Arial"/>
              <a:cs typeface="Arial"/>
              <a:sym typeface="Arial"/>
            </a:endParaRPr>
          </a:p>
        </p:txBody>
      </p:sp>
      <p:pic>
        <p:nvPicPr>
          <p:cNvPr id="165" name="Google Shape;165;p17"/>
          <p:cNvPicPr preferRelativeResize="0"/>
          <p:nvPr/>
        </p:nvPicPr>
        <p:blipFill rotWithShape="1">
          <a:blip r:embed="rId3">
            <a:alphaModFix/>
          </a:blip>
          <a:srcRect/>
          <a:stretch/>
        </p:blipFill>
        <p:spPr>
          <a:xfrm>
            <a:off x="222464" y="4230290"/>
            <a:ext cx="11776717" cy="244189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4"/>
          <p:cNvSpPr txBox="1"/>
          <p:nvPr/>
        </p:nvSpPr>
        <p:spPr>
          <a:xfrm>
            <a:off x="155953" y="179505"/>
            <a:ext cx="6098100" cy="4578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400"/>
              <a:buFont typeface="Trebuchet MS"/>
              <a:buNone/>
            </a:pPr>
            <a:r>
              <a:rPr lang="en-US" sz="2400" b="1" i="0" u="none" strike="noStrike" cap="none">
                <a:solidFill>
                  <a:srgbClr val="002060"/>
                </a:solidFill>
                <a:latin typeface="Trebuchet MS"/>
                <a:ea typeface="Trebuchet MS"/>
                <a:cs typeface="Trebuchet MS"/>
                <a:sym typeface="Trebuchet MS"/>
              </a:rPr>
              <a:t>இ.சிங்சபா.</a:t>
            </a:r>
            <a:endParaRPr sz="1800" b="0" i="0" u="none" strike="noStrike" cap="none">
              <a:solidFill>
                <a:schemeClr val="dk1"/>
              </a:solidFill>
              <a:latin typeface="Arial"/>
              <a:ea typeface="Arial"/>
              <a:cs typeface="Arial"/>
              <a:sym typeface="Arial"/>
            </a:endParaRPr>
          </a:p>
        </p:txBody>
      </p:sp>
      <p:sp>
        <p:nvSpPr>
          <p:cNvPr id="414" name="Google Shape;414;p44"/>
          <p:cNvSpPr txBox="1"/>
          <p:nvPr/>
        </p:nvSpPr>
        <p:spPr>
          <a:xfrm>
            <a:off x="155953" y="926367"/>
            <a:ext cx="6318000" cy="400200"/>
          </a:xfrm>
          <a:prstGeom prst="rect">
            <a:avLst/>
          </a:prstGeom>
          <a:gradFill>
            <a:gsLst>
              <a:gs pos="0">
                <a:srgbClr val="E7BC40"/>
              </a:gs>
              <a:gs pos="78000">
                <a:srgbClr val="D1A81B"/>
              </a:gs>
              <a:gs pos="100000">
                <a:srgbClr val="D1A81B"/>
              </a:gs>
            </a:gsLst>
            <a:lin ang="5400012" scaled="0"/>
          </a:gradFill>
          <a:ln>
            <a:noFill/>
          </a:ln>
          <a:effectLst>
            <a:outerShdw blurRad="50800" dist="38100" dir="5400000" rotWithShape="0">
              <a:srgbClr val="000000">
                <a:alpha val="34509"/>
              </a:srgbClr>
            </a:outerShdw>
          </a:effectLst>
        </p:spPr>
        <p:txBody>
          <a:bodyPr spcFirstLastPara="1" wrap="square" lIns="91425" tIns="45700" rIns="91425" bIns="45700" anchor="t" anchorCtr="0">
            <a:spAutoFit/>
          </a:bodyPr>
          <a:lstStyle/>
          <a:p>
            <a:pPr marL="0" marR="0" lvl="0" indent="0" algn="l" rtl="0">
              <a:spcBef>
                <a:spcPts val="0"/>
              </a:spcBef>
              <a:spcAft>
                <a:spcPts val="0"/>
              </a:spcAft>
              <a:buClr>
                <a:schemeClr val="accent5"/>
              </a:buClr>
              <a:buSzPts val="2000"/>
              <a:buFont typeface="Trebuchet MS"/>
              <a:buNone/>
            </a:pPr>
            <a:r>
              <a:rPr lang="en-US" sz="2000" b="1" i="0" u="none" strike="noStrike" cap="none">
                <a:solidFill>
                  <a:schemeClr val="accent5"/>
                </a:solidFill>
                <a:latin typeface="Trebuchet MS"/>
                <a:ea typeface="Trebuchet MS"/>
                <a:cs typeface="Trebuchet MS"/>
                <a:sym typeface="Trebuchet MS"/>
              </a:rPr>
              <a:t>∆ சிங் சபா அமிர்தசரசில் நிறுவப்பட்டது.</a:t>
            </a:r>
            <a:endParaRPr sz="1800" b="0" i="0" u="none" strike="noStrike" cap="none">
              <a:solidFill>
                <a:schemeClr val="dk1"/>
              </a:solidFill>
              <a:latin typeface="Arial"/>
              <a:ea typeface="Arial"/>
              <a:cs typeface="Arial"/>
              <a:sym typeface="Arial"/>
            </a:endParaRPr>
          </a:p>
        </p:txBody>
      </p:sp>
      <p:sp>
        <p:nvSpPr>
          <p:cNvPr id="415" name="Google Shape;415;p44"/>
          <p:cNvSpPr txBox="1"/>
          <p:nvPr/>
        </p:nvSpPr>
        <p:spPr>
          <a:xfrm>
            <a:off x="155953" y="1611674"/>
            <a:ext cx="10782600" cy="708000"/>
          </a:xfrm>
          <a:prstGeom prst="rect">
            <a:avLst/>
          </a:prstGeom>
          <a:solidFill>
            <a:schemeClr val="accent4">
              <a:alpha val="49411"/>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000"/>
              <a:buFont typeface="Trebuchet MS"/>
              <a:buNone/>
            </a:pPr>
            <a:r>
              <a:rPr lang="en-US" sz="2000" b="1" i="0" u="none" strike="noStrike" cap="none">
                <a:solidFill>
                  <a:srgbClr val="7030A0"/>
                </a:solidFill>
                <a:latin typeface="Trebuchet MS"/>
                <a:ea typeface="Trebuchet MS"/>
                <a:cs typeface="Trebuchet MS"/>
                <a:sym typeface="Trebuchet MS"/>
              </a:rPr>
              <a:t>∆ சீக்கிய மதத்தின் புனிதத்தை மீட்டெடுப்பதே இதன் முக்கிய குறிக்கோளாகும்.</a:t>
            </a:r>
            <a:endParaRPr sz="2000" b="1" i="0" u="none" strike="noStrike" cap="none">
              <a:solidFill>
                <a:srgbClr val="7030A0"/>
              </a:solidFill>
              <a:latin typeface="Trebuchet MS"/>
              <a:ea typeface="Trebuchet MS"/>
              <a:cs typeface="Trebuchet MS"/>
              <a:sym typeface="Trebuchet MS"/>
            </a:endParaRPr>
          </a:p>
        </p:txBody>
      </p:sp>
      <p:sp>
        <p:nvSpPr>
          <p:cNvPr id="416" name="Google Shape;416;p44"/>
          <p:cNvSpPr txBox="1"/>
          <p:nvPr/>
        </p:nvSpPr>
        <p:spPr>
          <a:xfrm>
            <a:off x="155953" y="2530842"/>
            <a:ext cx="8266800" cy="400200"/>
          </a:xfrm>
          <a:prstGeom prst="rect">
            <a:avLst/>
          </a:prstGeom>
          <a:gradFill>
            <a:gsLst>
              <a:gs pos="0">
                <a:srgbClr val="F4E3C1"/>
              </a:gs>
              <a:gs pos="88000">
                <a:srgbClr val="E9C15D"/>
              </a:gs>
              <a:gs pos="100000">
                <a:srgbClr val="E9C15D"/>
              </a:gs>
            </a:gsLst>
            <a:lin ang="5400012" scaled="0"/>
          </a:gradFill>
          <a:ln w="12700" cap="rnd"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212D32"/>
              </a:buClr>
              <a:buSzPts val="2000"/>
              <a:buFont typeface="Trebuchet MS"/>
              <a:buNone/>
            </a:pPr>
            <a:r>
              <a:rPr lang="en-US" sz="2000" b="1" i="0" u="none" strike="noStrike" cap="none">
                <a:solidFill>
                  <a:srgbClr val="212D32"/>
                </a:solidFill>
                <a:latin typeface="Trebuchet MS"/>
                <a:ea typeface="Trebuchet MS"/>
                <a:cs typeface="Trebuchet MS"/>
                <a:sym typeface="Trebuchet MS"/>
              </a:rPr>
              <a:t>∆ சிங்சபாவே அகாலி இயக்கத்தின் முன்னோடி ஆகும்.</a:t>
            </a:r>
            <a:endParaRPr sz="2000" b="1" i="0" u="none" strike="noStrike" cap="none">
              <a:solidFill>
                <a:srgbClr val="212D32"/>
              </a:solidFill>
              <a:latin typeface="Trebuchet MS"/>
              <a:ea typeface="Trebuchet MS"/>
              <a:cs typeface="Trebuchet MS"/>
              <a:sym typeface="Trebuchet MS"/>
            </a:endParaRPr>
          </a:p>
        </p:txBody>
      </p:sp>
      <p:sp>
        <p:nvSpPr>
          <p:cNvPr id="417" name="Google Shape;417;p44"/>
          <p:cNvSpPr txBox="1"/>
          <p:nvPr/>
        </p:nvSpPr>
        <p:spPr>
          <a:xfrm>
            <a:off x="155953" y="3219163"/>
            <a:ext cx="11272500" cy="708000"/>
          </a:xfrm>
          <a:prstGeom prst="rect">
            <a:avLst/>
          </a:prstGeom>
          <a:gradFill>
            <a:gsLst>
              <a:gs pos="0">
                <a:srgbClr val="386B16"/>
              </a:gs>
              <a:gs pos="48000">
                <a:srgbClr val="57A722"/>
              </a:gs>
              <a:gs pos="100000">
                <a:srgbClr val="93DF5F"/>
              </a:gs>
            </a:gsLst>
            <a:lin ang="16200038" scaled="0"/>
          </a:gra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212D32"/>
              </a:buClr>
              <a:buSzPts val="2000"/>
              <a:buFont typeface="Trebuchet MS"/>
              <a:buNone/>
            </a:pPr>
            <a:r>
              <a:rPr lang="en-US" sz="2000" b="1" i="0" u="none" strike="noStrike" cap="none">
                <a:solidFill>
                  <a:srgbClr val="212D32"/>
                </a:solidFill>
                <a:latin typeface="Trebuchet MS"/>
                <a:ea typeface="Trebuchet MS"/>
                <a:cs typeface="Trebuchet MS"/>
                <a:sym typeface="Trebuchet MS"/>
              </a:rPr>
              <a:t>∆ ஆங்கிலேயரின் ஆதரவுடன் அமிர்தரஸில் சீக்கியர்களுக்கென கால்சா கல்லூரி உருவாக்கப்பட்டது.</a:t>
            </a:r>
            <a:endParaRPr sz="2000" b="1" i="0" u="none" strike="noStrike" cap="none">
              <a:solidFill>
                <a:srgbClr val="212D32"/>
              </a:solidFill>
              <a:latin typeface="Trebuchet MS"/>
              <a:ea typeface="Trebuchet MS"/>
              <a:cs typeface="Trebuchet MS"/>
              <a:sym typeface="Trebuchet MS"/>
            </a:endParaRPr>
          </a:p>
        </p:txBody>
      </p:sp>
      <p:pic>
        <p:nvPicPr>
          <p:cNvPr id="418" name="Google Shape;418;p44"/>
          <p:cNvPicPr preferRelativeResize="0"/>
          <p:nvPr/>
        </p:nvPicPr>
        <p:blipFill rotWithShape="1">
          <a:blip r:embed="rId3">
            <a:alphaModFix/>
          </a:blip>
          <a:srcRect/>
          <a:stretch/>
        </p:blipFill>
        <p:spPr>
          <a:xfrm>
            <a:off x="8032020" y="4009111"/>
            <a:ext cx="4004027" cy="2808707"/>
          </a:xfrm>
          <a:prstGeom prst="rect">
            <a:avLst/>
          </a:prstGeom>
          <a:noFill/>
          <a:ln>
            <a:noFill/>
          </a:ln>
        </p:spPr>
      </p:pic>
      <p:pic>
        <p:nvPicPr>
          <p:cNvPr id="419" name="Google Shape;419;p44"/>
          <p:cNvPicPr preferRelativeResize="0"/>
          <p:nvPr/>
        </p:nvPicPr>
        <p:blipFill rotWithShape="1">
          <a:blip r:embed="rId4">
            <a:alphaModFix/>
          </a:blip>
          <a:srcRect/>
          <a:stretch/>
        </p:blipFill>
        <p:spPr>
          <a:xfrm>
            <a:off x="155953" y="3968931"/>
            <a:ext cx="3840359" cy="2889069"/>
          </a:xfrm>
          <a:prstGeom prst="rect">
            <a:avLst/>
          </a:prstGeom>
          <a:noFill/>
          <a:ln>
            <a:noFill/>
          </a:ln>
        </p:spPr>
      </p:pic>
      <p:pic>
        <p:nvPicPr>
          <p:cNvPr id="420" name="Google Shape;420;p44"/>
          <p:cNvPicPr preferRelativeResize="0"/>
          <p:nvPr/>
        </p:nvPicPr>
        <p:blipFill rotWithShape="1">
          <a:blip r:embed="rId5">
            <a:alphaModFix/>
          </a:blip>
          <a:srcRect/>
          <a:stretch/>
        </p:blipFill>
        <p:spPr>
          <a:xfrm>
            <a:off x="4027993" y="3968931"/>
            <a:ext cx="4004027" cy="280870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5"/>
          <p:cNvSpPr txBox="1"/>
          <p:nvPr/>
        </p:nvSpPr>
        <p:spPr>
          <a:xfrm>
            <a:off x="158389" y="243385"/>
            <a:ext cx="10283100" cy="457800"/>
          </a:xfrm>
          <a:prstGeom prst="rect">
            <a:avLst/>
          </a:prstGeom>
          <a:solidFill>
            <a:srgbClr val="FF0000"/>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accent5"/>
              </a:buClr>
              <a:buSzPts val="2400"/>
              <a:buFont typeface="Trebuchet MS"/>
              <a:buNone/>
            </a:pPr>
            <a:r>
              <a:rPr lang="en-US" sz="2400" b="1" i="0" u="none" strike="noStrike" cap="none">
                <a:latin typeface="Trebuchet MS"/>
                <a:ea typeface="Trebuchet MS"/>
                <a:cs typeface="Trebuchet MS"/>
                <a:sym typeface="Trebuchet MS"/>
              </a:rPr>
              <a:t>5.7 தமிழ்நாட்டின் சமூக சீர்திருத்தவாதிகள்.</a:t>
            </a:r>
            <a:endParaRPr sz="1800" b="0" i="0" u="none" strike="noStrike" cap="none">
              <a:latin typeface="Arial"/>
              <a:ea typeface="Arial"/>
              <a:cs typeface="Arial"/>
              <a:sym typeface="Arial"/>
            </a:endParaRPr>
          </a:p>
        </p:txBody>
      </p:sp>
      <p:sp>
        <p:nvSpPr>
          <p:cNvPr id="426" name="Google Shape;426;p45"/>
          <p:cNvSpPr txBox="1"/>
          <p:nvPr/>
        </p:nvSpPr>
        <p:spPr>
          <a:xfrm>
            <a:off x="158389" y="1271306"/>
            <a:ext cx="6098100" cy="400200"/>
          </a:xfrm>
          <a:prstGeom prst="rect">
            <a:avLst/>
          </a:prstGeom>
          <a:solidFill>
            <a:schemeClr val="accent1"/>
          </a:solidFill>
          <a:ln w="19050" cap="rnd" cmpd="sng">
            <a:solidFill>
              <a:srgbClr val="3D741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000"/>
              <a:buFont typeface="Trebuchet MS"/>
              <a:buNone/>
            </a:pPr>
            <a:r>
              <a:rPr lang="en-US" sz="2000" b="1" i="0" u="none" strike="noStrike" cap="none">
                <a:solidFill>
                  <a:schemeClr val="dk2"/>
                </a:solidFill>
                <a:latin typeface="Trebuchet MS"/>
                <a:ea typeface="Trebuchet MS"/>
                <a:cs typeface="Trebuchet MS"/>
                <a:sym typeface="Trebuchet MS"/>
              </a:rPr>
              <a:t>(அ) இராமலிங்க சுவாமிகள்.</a:t>
            </a:r>
            <a:endParaRPr sz="1800" b="0" i="0" u="none" strike="noStrike" cap="none">
              <a:solidFill>
                <a:schemeClr val="dk1"/>
              </a:solidFill>
              <a:latin typeface="Arial"/>
              <a:ea typeface="Arial"/>
              <a:cs typeface="Arial"/>
              <a:sym typeface="Arial"/>
            </a:endParaRPr>
          </a:p>
        </p:txBody>
      </p:sp>
      <p:sp>
        <p:nvSpPr>
          <p:cNvPr id="427" name="Google Shape;427;p45"/>
          <p:cNvSpPr txBox="1"/>
          <p:nvPr/>
        </p:nvSpPr>
        <p:spPr>
          <a:xfrm>
            <a:off x="158390" y="2921168"/>
            <a:ext cx="10283100" cy="1015800"/>
          </a:xfrm>
          <a:prstGeom prst="rect">
            <a:avLst/>
          </a:prstGeom>
          <a:solidFill>
            <a:schemeClr val="dk1"/>
          </a:solidFill>
          <a:ln w="25400" cap="rnd"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rebuchet MS"/>
              <a:buNone/>
            </a:pPr>
            <a:r>
              <a:rPr lang="en-US" sz="2000" b="1" i="0" u="none" strike="noStrike" cap="none">
                <a:solidFill>
                  <a:schemeClr val="lt1"/>
                </a:solidFill>
                <a:latin typeface="Trebuchet MS"/>
                <a:ea typeface="Trebuchet MS"/>
                <a:cs typeface="Trebuchet MS"/>
                <a:sym typeface="Trebuchet MS"/>
              </a:rPr>
              <a:t>✓ இராமலிங்க சுவாமிகள் தன்னுடைய அன்பையும் இரக்கத்தையும் செடிகொடிகள் உட்பட அனைத்து உயிரினங்களின் மேலும் காட்டினார். இதை அவர் ஜீவகாருண்யம் என்றார்.</a:t>
            </a:r>
            <a:endParaRPr sz="2000" b="1" i="0" u="none" strike="noStrike" cap="none">
              <a:solidFill>
                <a:schemeClr val="lt1"/>
              </a:solidFill>
              <a:latin typeface="Trebuchet MS"/>
              <a:ea typeface="Trebuchet MS"/>
              <a:cs typeface="Trebuchet MS"/>
              <a:sym typeface="Trebuchet MS"/>
            </a:endParaRPr>
          </a:p>
        </p:txBody>
      </p:sp>
      <p:sp>
        <p:nvSpPr>
          <p:cNvPr id="428" name="Google Shape;428;p45"/>
          <p:cNvSpPr txBox="1"/>
          <p:nvPr/>
        </p:nvSpPr>
        <p:spPr>
          <a:xfrm>
            <a:off x="158388" y="4328213"/>
            <a:ext cx="11391900" cy="1015800"/>
          </a:xfrm>
          <a:prstGeom prst="rect">
            <a:avLst/>
          </a:prstGeom>
          <a:solidFill>
            <a:schemeClr val="dk1"/>
          </a:solidFill>
          <a:ln w="25400" cap="rnd"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rebuchet MS"/>
              <a:buNone/>
            </a:pPr>
            <a:r>
              <a:rPr lang="en-US" sz="2000" b="1" i="0" u="none" strike="noStrike" cap="none">
                <a:solidFill>
                  <a:schemeClr val="lt1"/>
                </a:solidFill>
                <a:latin typeface="Trebuchet MS"/>
                <a:ea typeface="Trebuchet MS"/>
                <a:cs typeface="Trebuchet MS"/>
                <a:sym typeface="Trebuchet MS"/>
              </a:rPr>
              <a:t>✓ 1865 இல் சமரச வேத சன்மார்க்க சங்கம் எனும் அமைப்பை நிறுவினார். பின்னர் அது சமரச சுத்த சன்மார்க்க சத்ய சங்கம் எனப் பெயர் மாற்றம் செய்யப்பட்டது.</a:t>
            </a:r>
            <a:endParaRPr sz="2000" b="1" i="0" u="none" strike="noStrike" cap="none">
              <a:solidFill>
                <a:schemeClr val="lt1"/>
              </a:solidFill>
              <a:latin typeface="Trebuchet MS"/>
              <a:ea typeface="Trebuchet MS"/>
              <a:cs typeface="Trebuchet MS"/>
              <a:sym typeface="Trebuchet MS"/>
            </a:endParaRPr>
          </a:p>
        </p:txBody>
      </p:sp>
      <p:sp>
        <p:nvSpPr>
          <p:cNvPr id="429" name="Google Shape;429;p45"/>
          <p:cNvSpPr txBox="1"/>
          <p:nvPr/>
        </p:nvSpPr>
        <p:spPr>
          <a:xfrm>
            <a:off x="158388" y="5586694"/>
            <a:ext cx="11672100" cy="1015800"/>
          </a:xfrm>
          <a:prstGeom prst="rect">
            <a:avLst/>
          </a:prstGeom>
          <a:solidFill>
            <a:schemeClr val="dk1"/>
          </a:solidFill>
          <a:ln w="25400" cap="rnd"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rebuchet MS"/>
              <a:buNone/>
            </a:pPr>
            <a:r>
              <a:rPr lang="en-US" sz="2000" b="1" i="0" u="none" strike="noStrike" cap="none">
                <a:solidFill>
                  <a:schemeClr val="lt1"/>
                </a:solidFill>
                <a:latin typeface="Trebuchet MS"/>
                <a:ea typeface="Trebuchet MS"/>
                <a:cs typeface="Trebuchet MS"/>
                <a:sym typeface="Trebuchet MS"/>
              </a:rPr>
              <a:t>✓ 1866இல் தென்னிந்தியாவில் ஏற்பட்ட கொடியப் பஞ்சத்தைக் கணக்கில் கொண்டு 1867இல் சாதி எல்லைகளைத் தாண்டி அனைத்து மக்களுக்குமான இலவச உணவகத்தை நிறுவினார்.</a:t>
            </a:r>
            <a:endParaRPr sz="2000" b="1" i="0" u="none" strike="noStrike" cap="none">
              <a:solidFill>
                <a:schemeClr val="lt1"/>
              </a:solidFill>
              <a:latin typeface="Trebuchet MS"/>
              <a:ea typeface="Trebuchet MS"/>
              <a:cs typeface="Trebuchet MS"/>
              <a:sym typeface="Trebuchet MS"/>
            </a:endParaRPr>
          </a:p>
        </p:txBody>
      </p:sp>
      <p:sp>
        <p:nvSpPr>
          <p:cNvPr id="430" name="Google Shape;430;p45"/>
          <p:cNvSpPr txBox="1"/>
          <p:nvPr/>
        </p:nvSpPr>
        <p:spPr>
          <a:xfrm>
            <a:off x="158388" y="2237672"/>
            <a:ext cx="9223200" cy="400200"/>
          </a:xfrm>
          <a:prstGeom prst="rect">
            <a:avLst/>
          </a:prstGeom>
          <a:solidFill>
            <a:schemeClr val="dk1"/>
          </a:solidFill>
          <a:ln w="25400" cap="rnd"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Trebuchet MS"/>
              <a:buNone/>
            </a:pPr>
            <a:r>
              <a:rPr lang="en-US" sz="2000" b="1" i="0" u="none" strike="noStrike" cap="none">
                <a:solidFill>
                  <a:schemeClr val="lt1"/>
                </a:solidFill>
                <a:latin typeface="Trebuchet MS"/>
                <a:ea typeface="Trebuchet MS"/>
                <a:cs typeface="Trebuchet MS"/>
                <a:sym typeface="Trebuchet MS"/>
              </a:rPr>
              <a:t>✓ சிதம்பரத்திற்கு அருகே உள்ள மருதூரில் பிறந்தார்.</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46"/>
          <p:cNvPicPr preferRelativeResize="0"/>
          <p:nvPr/>
        </p:nvPicPr>
        <p:blipFill rotWithShape="1">
          <a:blip r:embed="rId3">
            <a:alphaModFix/>
          </a:blip>
          <a:srcRect/>
          <a:stretch/>
        </p:blipFill>
        <p:spPr>
          <a:xfrm>
            <a:off x="-54805" y="-90627"/>
            <a:ext cx="5394412" cy="3038174"/>
          </a:xfrm>
          <a:prstGeom prst="rect">
            <a:avLst/>
          </a:prstGeom>
          <a:noFill/>
          <a:ln>
            <a:noFill/>
          </a:ln>
        </p:spPr>
      </p:pic>
      <p:pic>
        <p:nvPicPr>
          <p:cNvPr id="436" name="Google Shape;436;p46"/>
          <p:cNvPicPr preferRelativeResize="0"/>
          <p:nvPr/>
        </p:nvPicPr>
        <p:blipFill rotWithShape="1">
          <a:blip r:embed="rId4">
            <a:alphaModFix/>
          </a:blip>
          <a:srcRect/>
          <a:stretch/>
        </p:blipFill>
        <p:spPr>
          <a:xfrm>
            <a:off x="0" y="2947547"/>
            <a:ext cx="5504022" cy="3910453"/>
          </a:xfrm>
          <a:prstGeom prst="rect">
            <a:avLst/>
          </a:prstGeom>
          <a:noFill/>
          <a:ln>
            <a:noFill/>
          </a:ln>
        </p:spPr>
      </p:pic>
      <p:pic>
        <p:nvPicPr>
          <p:cNvPr id="437" name="Google Shape;437;p46"/>
          <p:cNvPicPr preferRelativeResize="0"/>
          <p:nvPr/>
        </p:nvPicPr>
        <p:blipFill rotWithShape="1">
          <a:blip r:embed="rId5">
            <a:alphaModFix/>
          </a:blip>
          <a:srcRect/>
          <a:stretch/>
        </p:blipFill>
        <p:spPr>
          <a:xfrm>
            <a:off x="5394412" y="0"/>
            <a:ext cx="6797588" cy="68580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7"/>
          <p:cNvSpPr txBox="1"/>
          <p:nvPr/>
        </p:nvSpPr>
        <p:spPr>
          <a:xfrm>
            <a:off x="88332" y="394068"/>
            <a:ext cx="6098100" cy="400200"/>
          </a:xfrm>
          <a:prstGeom prst="rect">
            <a:avLst/>
          </a:prstGeom>
          <a:solidFill>
            <a:schemeClr val="dk1"/>
          </a:solidFill>
          <a:ln w="25400" cap="rnd"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2000"/>
              <a:buFont typeface="Trebuchet MS"/>
              <a:buNone/>
            </a:pPr>
            <a:r>
              <a:rPr lang="en-US" sz="2000" b="1" i="0" u="none" strike="noStrike" cap="none">
                <a:solidFill>
                  <a:srgbClr val="C00000"/>
                </a:solidFill>
                <a:latin typeface="Trebuchet MS"/>
                <a:ea typeface="Trebuchet MS"/>
                <a:cs typeface="Trebuchet MS"/>
                <a:sym typeface="Trebuchet MS"/>
              </a:rPr>
              <a:t>ஆ) அயோத்தி தாசர்.</a:t>
            </a:r>
            <a:endParaRPr sz="1800" b="1" i="0" u="none" strike="noStrike" cap="none">
              <a:solidFill>
                <a:schemeClr val="dk1"/>
              </a:solidFill>
            </a:endParaRPr>
          </a:p>
        </p:txBody>
      </p:sp>
      <p:sp>
        <p:nvSpPr>
          <p:cNvPr id="443" name="Google Shape;443;p47"/>
          <p:cNvSpPr txBox="1"/>
          <p:nvPr/>
        </p:nvSpPr>
        <p:spPr>
          <a:xfrm>
            <a:off x="88332" y="1368780"/>
            <a:ext cx="11352300" cy="7080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Trebuchet MS"/>
              <a:buNone/>
            </a:pPr>
            <a:r>
              <a:rPr lang="en-US" sz="2000" b="1" i="0" u="none" strike="noStrike" cap="none">
                <a:solidFill>
                  <a:schemeClr val="dk1"/>
                </a:solidFill>
                <a:latin typeface="Trebuchet MS"/>
                <a:ea typeface="Trebuchet MS"/>
                <a:cs typeface="Trebuchet MS"/>
                <a:sym typeface="Trebuchet MS"/>
              </a:rPr>
              <a:t>✓ தீவிரத் தமிழ்அறிஞரும் சித்தமருத்துவரும் பத்திரிக்கையாளரும் சமூக அரசியல் செயல்பாட்டாளரும் ஆவார். சென்னையில் பிறந்தார்.</a:t>
            </a:r>
            <a:endParaRPr sz="1800" b="0" i="0" u="none" strike="noStrike" cap="none">
              <a:solidFill>
                <a:schemeClr val="dk1"/>
              </a:solidFill>
              <a:latin typeface="Arial"/>
              <a:ea typeface="Arial"/>
              <a:cs typeface="Arial"/>
              <a:sym typeface="Arial"/>
            </a:endParaRPr>
          </a:p>
        </p:txBody>
      </p:sp>
      <p:sp>
        <p:nvSpPr>
          <p:cNvPr id="444" name="Google Shape;444;p47"/>
          <p:cNvSpPr txBox="1"/>
          <p:nvPr/>
        </p:nvSpPr>
        <p:spPr>
          <a:xfrm>
            <a:off x="88332" y="2199265"/>
            <a:ext cx="11830500" cy="7080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Trebuchet MS"/>
              <a:buNone/>
            </a:pPr>
            <a:r>
              <a:rPr lang="en-US" sz="2000" b="1" i="0" u="none" strike="noStrike" cap="none">
                <a:solidFill>
                  <a:schemeClr val="dk1"/>
                </a:solidFill>
                <a:latin typeface="Trebuchet MS"/>
                <a:ea typeface="Trebuchet MS"/>
                <a:cs typeface="Trebuchet MS"/>
                <a:sym typeface="Trebuchet MS"/>
              </a:rPr>
              <a:t>✓ தமிழ், ஆங்கிலம்,சமஸ்கிருதம், பாலி ஆகிய மொழிகளில் புலமை பெற்றவர். </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000"/>
              <a:buFont typeface="Trebuchet MS"/>
              <a:buNone/>
            </a:pPr>
            <a:r>
              <a:rPr lang="en-US" sz="2000" b="1" i="0" u="none" strike="noStrike" cap="none">
                <a:solidFill>
                  <a:schemeClr val="dk1"/>
                </a:solidFill>
                <a:latin typeface="Trebuchet MS"/>
                <a:ea typeface="Trebuchet MS"/>
                <a:cs typeface="Trebuchet MS"/>
                <a:sym typeface="Trebuchet MS"/>
              </a:rPr>
              <a:t>சரளமாகப் பேசக் கூடியவர்.</a:t>
            </a:r>
            <a:endParaRPr sz="2000" b="1" i="0" u="none" strike="noStrike" cap="none">
              <a:solidFill>
                <a:schemeClr val="dk1"/>
              </a:solidFill>
              <a:latin typeface="Trebuchet MS"/>
              <a:ea typeface="Trebuchet MS"/>
              <a:cs typeface="Trebuchet MS"/>
              <a:sym typeface="Trebuchet MS"/>
            </a:endParaRPr>
          </a:p>
        </p:txBody>
      </p:sp>
      <p:sp>
        <p:nvSpPr>
          <p:cNvPr id="445" name="Google Shape;445;p47"/>
          <p:cNvSpPr txBox="1"/>
          <p:nvPr/>
        </p:nvSpPr>
        <p:spPr>
          <a:xfrm>
            <a:off x="88331" y="3044280"/>
            <a:ext cx="11830500" cy="4002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Trebuchet MS"/>
              <a:buNone/>
            </a:pPr>
            <a:r>
              <a:rPr lang="en-US" sz="2000" b="1" i="0" u="none" strike="noStrike" cap="none">
                <a:solidFill>
                  <a:schemeClr val="dk1"/>
                </a:solidFill>
                <a:latin typeface="Trebuchet MS"/>
                <a:ea typeface="Trebuchet MS"/>
                <a:cs typeface="Trebuchet MS"/>
                <a:sym typeface="Trebuchet MS"/>
              </a:rPr>
              <a:t>✓ இவர் தென்னிந்திய சீர்திருத்தத்தின் தந்தை எனப் போற்றப்படுகிறார்.</a:t>
            </a:r>
            <a:endParaRPr sz="2000" b="1" i="0" u="none" strike="noStrike" cap="none">
              <a:solidFill>
                <a:schemeClr val="dk1"/>
              </a:solidFill>
              <a:latin typeface="Trebuchet MS"/>
              <a:ea typeface="Trebuchet MS"/>
              <a:cs typeface="Trebuchet MS"/>
              <a:sym typeface="Trebuchet MS"/>
            </a:endParaRPr>
          </a:p>
        </p:txBody>
      </p:sp>
      <p:sp>
        <p:nvSpPr>
          <p:cNvPr id="446" name="Google Shape;446;p47"/>
          <p:cNvSpPr txBox="1"/>
          <p:nvPr/>
        </p:nvSpPr>
        <p:spPr>
          <a:xfrm>
            <a:off x="88331" y="3582959"/>
            <a:ext cx="11830500" cy="19389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Trebuchet MS"/>
              <a:buNone/>
            </a:pPr>
            <a:r>
              <a:rPr lang="en-US" sz="2000" b="1" i="0" u="none" strike="noStrike" cap="none">
                <a:solidFill>
                  <a:schemeClr val="dk1"/>
                </a:solidFill>
                <a:latin typeface="Trebuchet MS"/>
                <a:ea typeface="Trebuchet MS"/>
                <a:cs typeface="Trebuchet MS"/>
                <a:sym typeface="Trebuchet MS"/>
              </a:rPr>
              <a:t>✓ இவர் மருத்துவர் என்றும் பண்டிதர் என்றும் அழைக்கப்பெற்றவர். எவரையும் சாதி பெயரை சொல்லி அழைப்பது தவறுஎன்றார்.தாழ்த்தப்பட்டவர்களுக்குத் கல்வி வசதி, கல்வி உதவித்தொகை, கல்வியில் தேர்ச்சி பெற்றவர்களுக்கு அரசுவேலை போன்றவற்றை போராடி பெற்று தந்தார்.தாழ்த்தப்பட்ட மக்களுக்காக சென்னையில் ஐந்துஇடங்களில் "ஆல்காட் பஞ்சமர்பள்ளிகள்" தொடங்கினார்.</a:t>
            </a:r>
            <a:endParaRPr sz="2000" b="1"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8"/>
          <p:cNvSpPr txBox="1"/>
          <p:nvPr/>
        </p:nvSpPr>
        <p:spPr>
          <a:xfrm>
            <a:off x="79195" y="340347"/>
            <a:ext cx="12033600" cy="19389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Trebuchet MS"/>
              <a:buNone/>
            </a:pPr>
            <a:r>
              <a:rPr lang="en-US" sz="2000" b="1" i="0" u="none" strike="noStrike" cap="none">
                <a:solidFill>
                  <a:schemeClr val="dk1"/>
                </a:solidFill>
                <a:latin typeface="Trebuchet MS"/>
                <a:ea typeface="Trebuchet MS"/>
                <a:cs typeface="Trebuchet MS"/>
                <a:sym typeface="Trebuchet MS"/>
              </a:rPr>
              <a:t>✓ ஒடுக்கப்பட்டோரின் கோவில்நுழைவுக்கு ஆதரவாக ‘அத்வைதானந்தா சபா’ எனும் அமைப்பை நிறுவினார்.1882இல் அயோத்தி தாசரும் ஜான் ரத்தினம் என்பவரும் “திராவிடர்க் கழகம்” எனும் அமைப்பை நிறுவினர்.1885இல் “திராவிட பாண்டியன்” என்னும் இதழைத்தொடங்கினார். “திராவிட மகாஜனசபை” என்ற அமைப்பை 1891இல் நிறுவினார். அவ்வமைப்பின் முதல் மாநாடு நீலகிரியில் நடைபெற்றது.</a:t>
            </a:r>
            <a:endParaRPr sz="1800" b="0" i="0" u="none" strike="noStrike" cap="none">
              <a:solidFill>
                <a:schemeClr val="dk1"/>
              </a:solidFill>
              <a:latin typeface="Arial"/>
              <a:ea typeface="Arial"/>
              <a:cs typeface="Arial"/>
              <a:sym typeface="Arial"/>
            </a:endParaRPr>
          </a:p>
        </p:txBody>
      </p:sp>
      <p:sp>
        <p:nvSpPr>
          <p:cNvPr id="452" name="Google Shape;452;p48"/>
          <p:cNvSpPr txBox="1"/>
          <p:nvPr/>
        </p:nvSpPr>
        <p:spPr>
          <a:xfrm>
            <a:off x="79195" y="2437806"/>
            <a:ext cx="12112800" cy="13233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Trebuchet MS"/>
              <a:buNone/>
            </a:pPr>
            <a:r>
              <a:rPr lang="en-US" sz="2000" b="1" i="0" u="none" strike="noStrike" cap="none">
                <a:solidFill>
                  <a:schemeClr val="dk1"/>
                </a:solidFill>
                <a:latin typeface="Trebuchet MS"/>
                <a:ea typeface="Trebuchet MS"/>
                <a:cs typeface="Trebuchet MS"/>
                <a:sym typeface="Trebuchet MS"/>
              </a:rPr>
              <a:t>✓ 1898இல் இலங்கை சென்ற அவர் அங்கே பௌத்தத்தைத் தழுவினார். பௌத்தமதத்தின் வழியே பகுத்தறிவின் அடிப்படையிலான சமயத்தத்துவத்தைக் கட்டமைப்பதற்காக “சாக்கிய பௌத்த சங்கம்” எனும் அமைப்பை சென்னையில் நிறுவினார்.</a:t>
            </a:r>
            <a:endParaRPr sz="2000" b="1" i="0" u="none" strike="noStrike" cap="none">
              <a:solidFill>
                <a:schemeClr val="dk1"/>
              </a:solidFill>
              <a:latin typeface="Trebuchet MS"/>
              <a:ea typeface="Trebuchet MS"/>
              <a:cs typeface="Trebuchet MS"/>
              <a:sym typeface="Trebuchet MS"/>
            </a:endParaRPr>
          </a:p>
        </p:txBody>
      </p:sp>
      <p:sp>
        <p:nvSpPr>
          <p:cNvPr id="453" name="Google Shape;453;p48"/>
          <p:cNvSpPr txBox="1"/>
          <p:nvPr/>
        </p:nvSpPr>
        <p:spPr>
          <a:xfrm>
            <a:off x="79194" y="3919712"/>
            <a:ext cx="11373600" cy="10158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Trebuchet MS"/>
              <a:buNone/>
            </a:pPr>
            <a:r>
              <a:rPr lang="en-US" sz="2000" b="1" i="0" u="none" strike="noStrike" cap="none">
                <a:solidFill>
                  <a:schemeClr val="dk1"/>
                </a:solidFill>
                <a:latin typeface="Trebuchet MS"/>
                <a:ea typeface="Trebuchet MS"/>
                <a:cs typeface="Trebuchet MS"/>
                <a:sym typeface="Trebuchet MS"/>
              </a:rPr>
              <a:t>✓ 1907இல் “ஒரு பைசா தமிழன்” என்ற பெயரில் ஒரு வாராந்திரப்</a:t>
            </a:r>
            <a:endParaRPr sz="2000" b="1"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1"/>
              </a:buClr>
              <a:buSzPts val="2000"/>
              <a:buFont typeface="Trebuchet MS"/>
              <a:buNone/>
            </a:pPr>
            <a:r>
              <a:rPr lang="en-US" sz="2000" b="1" i="0" u="none" strike="noStrike" cap="none">
                <a:solidFill>
                  <a:schemeClr val="dk1"/>
                </a:solidFill>
                <a:latin typeface="Trebuchet MS"/>
                <a:ea typeface="Trebuchet MS"/>
                <a:cs typeface="Trebuchet MS"/>
                <a:sym typeface="Trebuchet MS"/>
              </a:rPr>
              <a:t>பத்திரிக்கையைத் தொடங்கி அதை 1914இல் அவர் இறக்கும்வரை தொடர்ந்து நடத்தினார்.</a:t>
            </a:r>
            <a:endParaRPr sz="1800" b="0" i="0" u="none" strike="noStrike" cap="none">
              <a:solidFill>
                <a:schemeClr val="dk1"/>
              </a:solidFill>
              <a:latin typeface="Arial"/>
              <a:ea typeface="Arial"/>
              <a:cs typeface="Arial"/>
              <a:sym typeface="Arial"/>
            </a:endParaRPr>
          </a:p>
        </p:txBody>
      </p:sp>
      <p:sp>
        <p:nvSpPr>
          <p:cNvPr id="454" name="Google Shape;454;p48"/>
          <p:cNvSpPr txBox="1"/>
          <p:nvPr/>
        </p:nvSpPr>
        <p:spPr>
          <a:xfrm>
            <a:off x="79194" y="5099172"/>
            <a:ext cx="11861100" cy="708000"/>
          </a:xfrm>
          <a:prstGeom prst="rect">
            <a:avLst/>
          </a:prstGeom>
          <a:solidFill>
            <a:schemeClr val="accent5"/>
          </a:solidFill>
          <a:ln w="19050" cap="rnd" cmpd="sng">
            <a:solidFill>
              <a:srgbClr val="8F221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Trebuchet MS"/>
              <a:buNone/>
            </a:pPr>
            <a:r>
              <a:rPr lang="en-US" sz="2000" b="1" i="0" u="none" strike="noStrike" cap="none">
                <a:solidFill>
                  <a:schemeClr val="dk1"/>
                </a:solidFill>
                <a:latin typeface="Trebuchet MS"/>
                <a:ea typeface="Trebuchet MS"/>
                <a:cs typeface="Trebuchet MS"/>
                <a:sym typeface="Trebuchet MS"/>
              </a:rPr>
              <a:t>✓ சாதிகளற்ற அடையாளத்தை நிறுவமுயன்ற அவர் சாதிய மேலாதிக்கத்திற்கும் தீண்டாமைக்கும் எதிராகக் கண்டனக்குரல் எழுப்பினார்</a:t>
            </a:r>
            <a:endParaRPr sz="2000" b="1"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49"/>
          <p:cNvPicPr preferRelativeResize="0"/>
          <p:nvPr/>
        </p:nvPicPr>
        <p:blipFill rotWithShape="1">
          <a:blip r:embed="rId3">
            <a:alphaModFix/>
          </a:blip>
          <a:srcRect/>
          <a:stretch/>
        </p:blipFill>
        <p:spPr>
          <a:xfrm>
            <a:off x="0" y="0"/>
            <a:ext cx="3509629" cy="6650057"/>
          </a:xfrm>
          <a:prstGeom prst="rect">
            <a:avLst/>
          </a:prstGeom>
          <a:noFill/>
          <a:ln>
            <a:noFill/>
          </a:ln>
        </p:spPr>
      </p:pic>
      <p:pic>
        <p:nvPicPr>
          <p:cNvPr id="460" name="Google Shape;460;p49"/>
          <p:cNvPicPr preferRelativeResize="0"/>
          <p:nvPr/>
        </p:nvPicPr>
        <p:blipFill rotWithShape="1">
          <a:blip r:embed="rId4">
            <a:alphaModFix/>
          </a:blip>
          <a:srcRect/>
          <a:stretch/>
        </p:blipFill>
        <p:spPr>
          <a:xfrm>
            <a:off x="3509629" y="-31221"/>
            <a:ext cx="4188716" cy="6681278"/>
          </a:xfrm>
          <a:prstGeom prst="rect">
            <a:avLst/>
          </a:prstGeom>
          <a:noFill/>
          <a:ln>
            <a:noFill/>
          </a:ln>
        </p:spPr>
      </p:pic>
      <p:pic>
        <p:nvPicPr>
          <p:cNvPr id="461" name="Google Shape;461;p49"/>
          <p:cNvPicPr preferRelativeResize="0"/>
          <p:nvPr/>
        </p:nvPicPr>
        <p:blipFill rotWithShape="1">
          <a:blip r:embed="rId5">
            <a:alphaModFix/>
          </a:blip>
          <a:srcRect/>
          <a:stretch/>
        </p:blipFill>
        <p:spPr>
          <a:xfrm>
            <a:off x="7698345" y="-31221"/>
            <a:ext cx="4737759" cy="668127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50"/>
          <p:cNvPicPr preferRelativeResize="0"/>
          <p:nvPr/>
        </p:nvPicPr>
        <p:blipFill rotWithShape="1">
          <a:blip r:embed="rId3">
            <a:alphaModFix/>
          </a:blip>
          <a:srcRect l="2810" t="37273" r="11491" b="32435"/>
          <a:stretch/>
        </p:blipFill>
        <p:spPr>
          <a:xfrm>
            <a:off x="0" y="0"/>
            <a:ext cx="6151199" cy="6858000"/>
          </a:xfrm>
          <a:prstGeom prst="rect">
            <a:avLst/>
          </a:prstGeom>
          <a:noFill/>
          <a:ln>
            <a:noFill/>
          </a:ln>
        </p:spPr>
      </p:pic>
      <p:pic>
        <p:nvPicPr>
          <p:cNvPr id="467" name="Google Shape;467;p50"/>
          <p:cNvPicPr preferRelativeResize="0"/>
          <p:nvPr/>
        </p:nvPicPr>
        <p:blipFill rotWithShape="1">
          <a:blip r:embed="rId4">
            <a:alphaModFix/>
          </a:blip>
          <a:srcRect l="14646" t="55317" r="8589" b="13024"/>
          <a:stretch/>
        </p:blipFill>
        <p:spPr>
          <a:xfrm>
            <a:off x="6040800" y="0"/>
            <a:ext cx="6151199"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51"/>
          <p:cNvPicPr preferRelativeResize="0"/>
          <p:nvPr/>
        </p:nvPicPr>
        <p:blipFill>
          <a:blip r:embed="rId3">
            <a:alphaModFix/>
          </a:blip>
          <a:stretch>
            <a:fillRect/>
          </a:stretch>
        </p:blipFill>
        <p:spPr>
          <a:xfrm>
            <a:off x="0" y="0"/>
            <a:ext cx="12511217"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8"/>
          <p:cNvSpPr txBox="1"/>
          <p:nvPr/>
        </p:nvSpPr>
        <p:spPr>
          <a:xfrm>
            <a:off x="111117" y="194455"/>
            <a:ext cx="9042000" cy="20313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800"/>
              <a:buFont typeface="Trebuchet MS"/>
              <a:buNone/>
            </a:pPr>
            <a:r>
              <a:rPr lang="en-US" sz="1800" b="1" i="0" u="none" strike="noStrike" cap="none">
                <a:solidFill>
                  <a:srgbClr val="002060"/>
                </a:solidFill>
                <a:latin typeface="Trebuchet MS"/>
                <a:ea typeface="Trebuchet MS"/>
                <a:cs typeface="Trebuchet MS"/>
                <a:sym typeface="Trebuchet MS"/>
              </a:rPr>
              <a:t>ராம்மோகன் ராய் பெண்ணடிமைத்தனத்தைக் கண்டனம் செய்தார். ஆண்கள் பெண்களை கீழானவர்களாக நடத்தும் அன்றைய கால நடைமுறையை எதிர்த்தார். பெண்களுக்குக் கல்வி வழங்கப்படவேண்டும் எனும் கருத்தை வலுவாக முன்வைத்தார். பள்ளிகளிலும் கல்லூரிகளிலும் ஆங்கிலக்கல்வியும் மேலை நாட்டு அறிவியலும் அறிமுகம் செய்யப்படுவதை முழுமையாக ஆதரித்தார்.</a:t>
            </a:r>
            <a:endParaRPr sz="1800" b="0" i="0" u="none" strike="noStrike" cap="none">
              <a:solidFill>
                <a:schemeClr val="dk1"/>
              </a:solidFill>
              <a:latin typeface="Arial"/>
              <a:ea typeface="Arial"/>
              <a:cs typeface="Arial"/>
              <a:sym typeface="Arial"/>
            </a:endParaRPr>
          </a:p>
        </p:txBody>
      </p:sp>
      <p:sp>
        <p:nvSpPr>
          <p:cNvPr id="171" name="Google Shape;171;p18"/>
          <p:cNvSpPr txBox="1"/>
          <p:nvPr/>
        </p:nvSpPr>
        <p:spPr>
          <a:xfrm>
            <a:off x="111117" y="2505670"/>
            <a:ext cx="9227400" cy="9234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800"/>
              <a:buFont typeface="Trebuchet MS"/>
              <a:buNone/>
            </a:pPr>
            <a:r>
              <a:rPr lang="en-US" sz="1800" b="1" i="0" u="none" strike="noStrike" cap="none">
                <a:solidFill>
                  <a:srgbClr val="002060"/>
                </a:solidFill>
                <a:latin typeface="Trebuchet MS"/>
                <a:ea typeface="Trebuchet MS"/>
                <a:cs typeface="Trebuchet MS"/>
                <a:sym typeface="Trebuchet MS"/>
              </a:rPr>
              <a:t>1829இல் தலைமை ஆளுநர் வில்லியம்‌பெண்டிங் 'சதி' எனும் உடன்கட்டையேறும் பழக்கத்தை ஒழித்துச் சட்டம் இயற்றியதில் </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002060"/>
              </a:buClr>
              <a:buSzPts val="1800"/>
              <a:buFont typeface="Trebuchet MS"/>
              <a:buNone/>
            </a:pPr>
            <a:r>
              <a:rPr lang="en-US" sz="1800" b="1" i="0" u="none" strike="noStrike" cap="none">
                <a:solidFill>
                  <a:srgbClr val="002060"/>
                </a:solidFill>
                <a:latin typeface="Trebuchet MS"/>
                <a:ea typeface="Trebuchet MS"/>
                <a:cs typeface="Trebuchet MS"/>
                <a:sym typeface="Trebuchet MS"/>
              </a:rPr>
              <a:t>இராஜா ராம்மோகன் ராய் முக்கிய பங்கு வகித்தார்.</a:t>
            </a:r>
            <a:endParaRPr sz="1800" b="0" i="0" u="none" strike="noStrike" cap="none">
              <a:solidFill>
                <a:schemeClr val="dk1"/>
              </a:solidFill>
              <a:latin typeface="Arial"/>
              <a:ea typeface="Arial"/>
              <a:cs typeface="Arial"/>
              <a:sym typeface="Arial"/>
            </a:endParaRPr>
          </a:p>
        </p:txBody>
      </p:sp>
      <p:pic>
        <p:nvPicPr>
          <p:cNvPr id="172" name="Google Shape;172;p18"/>
          <p:cNvPicPr preferRelativeResize="0"/>
          <p:nvPr/>
        </p:nvPicPr>
        <p:blipFill rotWithShape="1">
          <a:blip r:embed="rId3">
            <a:alphaModFix/>
          </a:blip>
          <a:srcRect/>
          <a:stretch/>
        </p:blipFill>
        <p:spPr>
          <a:xfrm>
            <a:off x="8711472" y="3429000"/>
            <a:ext cx="3480528" cy="342899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73" name="Google Shape;173;p18"/>
          <p:cNvSpPr txBox="1"/>
          <p:nvPr/>
        </p:nvSpPr>
        <p:spPr>
          <a:xfrm>
            <a:off x="5250642" y="2582373"/>
            <a:ext cx="1828800" cy="182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174" name="Google Shape;174;p18"/>
          <p:cNvSpPr txBox="1"/>
          <p:nvPr/>
        </p:nvSpPr>
        <p:spPr>
          <a:xfrm flipH="1">
            <a:off x="111130" y="3735420"/>
            <a:ext cx="4970400" cy="3693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800"/>
              <a:buFont typeface="Trebuchet MS"/>
              <a:buNone/>
            </a:pPr>
            <a:r>
              <a:rPr lang="en-US" sz="1800" b="1" i="0" u="none" strike="noStrike" cap="none">
                <a:solidFill>
                  <a:srgbClr val="002060"/>
                </a:solidFill>
                <a:latin typeface="Trebuchet MS"/>
                <a:ea typeface="Trebuchet MS"/>
                <a:cs typeface="Trebuchet MS"/>
                <a:sym typeface="Trebuchet MS"/>
              </a:rPr>
              <a:t>1833 செப்டம்பர் 27இல் மறைந்தார்.</a:t>
            </a:r>
            <a:endParaRPr sz="1800" b="0" i="0" u="none" strike="noStrike" cap="none">
              <a:solidFill>
                <a:schemeClr val="dk1"/>
              </a:solidFill>
              <a:latin typeface="Arial"/>
              <a:ea typeface="Arial"/>
              <a:cs typeface="Arial"/>
              <a:sym typeface="Arial"/>
            </a:endParaRPr>
          </a:p>
        </p:txBody>
      </p:sp>
      <p:pic>
        <p:nvPicPr>
          <p:cNvPr id="175" name="Google Shape;175;p18"/>
          <p:cNvPicPr preferRelativeResize="0"/>
          <p:nvPr/>
        </p:nvPicPr>
        <p:blipFill rotWithShape="1">
          <a:blip r:embed="rId4">
            <a:alphaModFix/>
          </a:blip>
          <a:srcRect/>
          <a:stretch/>
        </p:blipFill>
        <p:spPr>
          <a:xfrm>
            <a:off x="232956" y="4407313"/>
            <a:ext cx="7820586" cy="2413622"/>
          </a:xfrm>
          <a:prstGeom prst="rect">
            <a:avLst/>
          </a:prstGeom>
          <a:noFill/>
          <a:ln>
            <a:noFill/>
          </a:ln>
        </p:spPr>
      </p:pic>
      <p:pic>
        <p:nvPicPr>
          <p:cNvPr id="176" name="Google Shape;176;p18"/>
          <p:cNvPicPr preferRelativeResize="0"/>
          <p:nvPr/>
        </p:nvPicPr>
        <p:blipFill rotWithShape="1">
          <a:blip r:embed="rId5">
            <a:alphaModFix/>
          </a:blip>
          <a:srcRect/>
          <a:stretch/>
        </p:blipFill>
        <p:spPr>
          <a:xfrm>
            <a:off x="9334500" y="24100"/>
            <a:ext cx="2857500" cy="32046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9"/>
          <p:cNvPicPr preferRelativeResize="0"/>
          <p:nvPr/>
        </p:nvPicPr>
        <p:blipFill rotWithShape="1">
          <a:blip r:embed="rId3">
            <a:alphaModFix/>
          </a:blip>
          <a:srcRect/>
          <a:stretch/>
        </p:blipFill>
        <p:spPr>
          <a:xfrm>
            <a:off x="0" y="3429000"/>
            <a:ext cx="7164120" cy="3429000"/>
          </a:xfrm>
          <a:prstGeom prst="rect">
            <a:avLst/>
          </a:prstGeom>
          <a:noFill/>
          <a:ln>
            <a:noFill/>
          </a:ln>
        </p:spPr>
      </p:pic>
      <p:pic>
        <p:nvPicPr>
          <p:cNvPr id="182" name="Google Shape;182;p19"/>
          <p:cNvPicPr preferRelativeResize="0"/>
          <p:nvPr/>
        </p:nvPicPr>
        <p:blipFill rotWithShape="1">
          <a:blip r:embed="rId4">
            <a:alphaModFix/>
          </a:blip>
          <a:srcRect/>
          <a:stretch/>
        </p:blipFill>
        <p:spPr>
          <a:xfrm>
            <a:off x="-1" y="43052"/>
            <a:ext cx="7038975" cy="3928892"/>
          </a:xfrm>
          <a:prstGeom prst="rect">
            <a:avLst/>
          </a:prstGeom>
          <a:noFill/>
          <a:ln>
            <a:noFill/>
          </a:ln>
        </p:spPr>
      </p:pic>
      <p:pic>
        <p:nvPicPr>
          <p:cNvPr id="183" name="Google Shape;183;p19"/>
          <p:cNvPicPr preferRelativeResize="0"/>
          <p:nvPr/>
        </p:nvPicPr>
        <p:blipFill rotWithShape="1">
          <a:blip r:embed="rId5">
            <a:alphaModFix/>
          </a:blip>
          <a:srcRect/>
          <a:stretch/>
        </p:blipFill>
        <p:spPr>
          <a:xfrm>
            <a:off x="7164120" y="147024"/>
            <a:ext cx="5027880" cy="671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0"/>
          <p:cNvSpPr txBox="1"/>
          <p:nvPr/>
        </p:nvSpPr>
        <p:spPr>
          <a:xfrm>
            <a:off x="3044952" y="274320"/>
            <a:ext cx="6099000" cy="523200"/>
          </a:xfrm>
          <a:prstGeom prst="rect">
            <a:avLst/>
          </a:prstGeom>
          <a:solidFill>
            <a:schemeClr val="accent2"/>
          </a:solidFill>
          <a:ln w="19050"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accent5"/>
              </a:buClr>
              <a:buSzPts val="2800"/>
              <a:buFont typeface="Trebuchet MS"/>
              <a:buNone/>
            </a:pPr>
            <a:r>
              <a:rPr lang="en-US" sz="2800" b="1" i="1" u="sng" strike="noStrike" cap="none">
                <a:solidFill>
                  <a:schemeClr val="accent5"/>
                </a:solidFill>
                <a:latin typeface="Trebuchet MS"/>
                <a:ea typeface="Trebuchet MS"/>
                <a:cs typeface="Trebuchet MS"/>
                <a:sym typeface="Trebuchet MS"/>
              </a:rPr>
              <a:t>தேவேந்திரநாத் தாகூர்</a:t>
            </a:r>
            <a:endParaRPr sz="1800" b="0" i="0" u="none" strike="noStrike" cap="none">
              <a:solidFill>
                <a:schemeClr val="dk1"/>
              </a:solidFill>
              <a:latin typeface="Arial"/>
              <a:ea typeface="Arial"/>
              <a:cs typeface="Arial"/>
              <a:sym typeface="Arial"/>
            </a:endParaRPr>
          </a:p>
        </p:txBody>
      </p:sp>
      <p:sp>
        <p:nvSpPr>
          <p:cNvPr id="189" name="Google Shape;189;p20"/>
          <p:cNvSpPr txBox="1"/>
          <p:nvPr/>
        </p:nvSpPr>
        <p:spPr>
          <a:xfrm>
            <a:off x="147222" y="1294914"/>
            <a:ext cx="6098100" cy="4002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&gt; 15 மே1817இல் வங்காளத்தில் பிறந்தார்.</a:t>
            </a:r>
            <a:endParaRPr sz="1800" b="0" i="0" u="none" strike="noStrike" cap="none">
              <a:solidFill>
                <a:schemeClr val="dk1"/>
              </a:solidFill>
              <a:latin typeface="Arial"/>
              <a:ea typeface="Arial"/>
              <a:cs typeface="Arial"/>
              <a:sym typeface="Arial"/>
            </a:endParaRPr>
          </a:p>
        </p:txBody>
      </p:sp>
      <p:sp>
        <p:nvSpPr>
          <p:cNvPr id="190" name="Google Shape;190;p20"/>
          <p:cNvSpPr txBox="1"/>
          <p:nvPr/>
        </p:nvSpPr>
        <p:spPr>
          <a:xfrm>
            <a:off x="147222" y="1919656"/>
            <a:ext cx="6098100" cy="9234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800"/>
              <a:buFont typeface="Trebuchet MS"/>
              <a:buNone/>
            </a:pPr>
            <a:r>
              <a:rPr lang="en-US" sz="1800" b="1" i="0" u="none" strike="noStrike" cap="none">
                <a:solidFill>
                  <a:srgbClr val="002060"/>
                </a:solidFill>
                <a:latin typeface="Trebuchet MS"/>
                <a:ea typeface="Trebuchet MS"/>
                <a:cs typeface="Trebuchet MS"/>
                <a:sym typeface="Trebuchet MS"/>
              </a:rPr>
              <a:t>&gt; மோகன் ராய் விட்டுச் சென்ற பணிகளை இவர்மேற்கொண்டார்.இவர் இரவீந்திரநாத் தாகூரின் தந்தை ஆவார்.</a:t>
            </a:r>
            <a:endParaRPr sz="1800" b="0" i="0" u="none" strike="noStrike" cap="none">
              <a:solidFill>
                <a:schemeClr val="dk1"/>
              </a:solidFill>
              <a:latin typeface="Arial"/>
              <a:ea typeface="Arial"/>
              <a:cs typeface="Arial"/>
              <a:sym typeface="Arial"/>
            </a:endParaRPr>
          </a:p>
        </p:txBody>
      </p:sp>
      <p:sp>
        <p:nvSpPr>
          <p:cNvPr id="191" name="Google Shape;191;p20"/>
          <p:cNvSpPr txBox="1"/>
          <p:nvPr/>
        </p:nvSpPr>
        <p:spPr>
          <a:xfrm>
            <a:off x="147222" y="3091685"/>
            <a:ext cx="6098100" cy="9234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800"/>
              <a:buFont typeface="Trebuchet MS"/>
              <a:buNone/>
            </a:pPr>
            <a:r>
              <a:rPr lang="en-US" sz="1800" b="1" i="0" u="none" strike="noStrike" cap="none">
                <a:solidFill>
                  <a:srgbClr val="002060"/>
                </a:solidFill>
                <a:latin typeface="Trebuchet MS"/>
                <a:ea typeface="Trebuchet MS"/>
                <a:cs typeface="Trebuchet MS"/>
                <a:sym typeface="Trebuchet MS"/>
              </a:rPr>
              <a:t>&gt; 1866இல் ஏற்பட்ட பிளவின் காரணமாக இவருடைய சமாஜம் ஆதி பிரம்ம சமாஜம் என அழைக்கப்படுகிறது.</a:t>
            </a:r>
            <a:endParaRPr sz="1800" b="0" i="0" u="none" strike="noStrike" cap="none">
              <a:solidFill>
                <a:schemeClr val="dk1"/>
              </a:solidFill>
              <a:latin typeface="Arial"/>
              <a:ea typeface="Arial"/>
              <a:cs typeface="Arial"/>
              <a:sym typeface="Arial"/>
            </a:endParaRPr>
          </a:p>
        </p:txBody>
      </p:sp>
      <p:pic>
        <p:nvPicPr>
          <p:cNvPr id="192" name="Google Shape;192;p20"/>
          <p:cNvPicPr preferRelativeResize="0"/>
          <p:nvPr/>
        </p:nvPicPr>
        <p:blipFill rotWithShape="1">
          <a:blip r:embed="rId3">
            <a:alphaModFix/>
          </a:blip>
          <a:srcRect/>
          <a:stretch/>
        </p:blipFill>
        <p:spPr>
          <a:xfrm>
            <a:off x="6713938" y="1172100"/>
            <a:ext cx="5330840" cy="5685900"/>
          </a:xfrm>
          <a:prstGeom prst="rect">
            <a:avLst/>
          </a:prstGeom>
          <a:noFill/>
          <a:ln>
            <a:noFill/>
          </a:ln>
        </p:spPr>
      </p:pic>
      <p:sp>
        <p:nvSpPr>
          <p:cNvPr id="193" name="Google Shape;193;p20"/>
          <p:cNvSpPr txBox="1"/>
          <p:nvPr/>
        </p:nvSpPr>
        <p:spPr>
          <a:xfrm>
            <a:off x="147222" y="4263714"/>
            <a:ext cx="6098100" cy="3693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800"/>
              <a:buFont typeface="Trebuchet MS"/>
              <a:buNone/>
            </a:pPr>
            <a:r>
              <a:rPr lang="en-US" sz="1800" b="1" i="0" u="none" strike="noStrike" cap="none">
                <a:solidFill>
                  <a:srgbClr val="002060"/>
                </a:solidFill>
                <a:latin typeface="Trebuchet MS"/>
                <a:ea typeface="Trebuchet MS"/>
                <a:cs typeface="Trebuchet MS"/>
                <a:sym typeface="Trebuchet MS"/>
              </a:rPr>
              <a:t>&gt;இவர் மிதவாதச் சீர்த்திருத்தவாதி ஆவார்.</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p:nvPr/>
        </p:nvSpPr>
        <p:spPr>
          <a:xfrm>
            <a:off x="304598" y="311938"/>
            <a:ext cx="6098100" cy="954000"/>
          </a:xfrm>
          <a:prstGeom prst="rect">
            <a:avLst/>
          </a:prstGeom>
          <a:solidFill>
            <a:schemeClr val="accent3"/>
          </a:solidFill>
          <a:ln w="19050" cap="rnd" cmpd="sng">
            <a:solidFill>
              <a:srgbClr val="A7871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800"/>
              <a:buFont typeface="Trebuchet MS"/>
              <a:buNone/>
            </a:pPr>
            <a:r>
              <a:rPr lang="en-US" sz="2800" b="1" i="0" u="none" strike="noStrike" cap="none">
                <a:solidFill>
                  <a:schemeClr val="dk2"/>
                </a:solidFill>
                <a:latin typeface="Trebuchet MS"/>
                <a:ea typeface="Trebuchet MS"/>
                <a:cs typeface="Trebuchet MS"/>
                <a:sym typeface="Trebuchet MS"/>
              </a:rPr>
              <a:t>தேவேந்திரநாத் தாகூரின் நான்கு கொள்கைகள்:</a:t>
            </a:r>
            <a:endParaRPr sz="1800" b="0" i="0" u="none" strike="noStrike" cap="none">
              <a:solidFill>
                <a:schemeClr val="dk1"/>
              </a:solidFill>
              <a:latin typeface="Arial"/>
              <a:ea typeface="Arial"/>
              <a:cs typeface="Arial"/>
              <a:sym typeface="Arial"/>
            </a:endParaRPr>
          </a:p>
        </p:txBody>
      </p:sp>
      <p:sp>
        <p:nvSpPr>
          <p:cNvPr id="199" name="Google Shape;199;p21"/>
          <p:cNvSpPr txBox="1"/>
          <p:nvPr/>
        </p:nvSpPr>
        <p:spPr>
          <a:xfrm>
            <a:off x="219309" y="2037135"/>
            <a:ext cx="11753400" cy="40935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1.தொடக்கத்தில் எதுவுமில்லை, எல்லாம் வல்ல ஒரு கடவுள் மட்டுமே உள்ளார். அவரே இவ்வுலகத்தைப் படைத்தார். </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endParaRPr sz="2000" b="1" i="0" u="none" strike="noStrike" cap="none">
              <a:solidFill>
                <a:srgbClr val="002060"/>
              </a:solidFill>
              <a:latin typeface="Trebuchet MS"/>
              <a:ea typeface="Trebuchet MS"/>
              <a:cs typeface="Trebuchet MS"/>
              <a:sym typeface="Trebuchet MS"/>
            </a:endParaRPr>
          </a:p>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2.அவர் ஒருவரே உண்மையின்,எல்லையற்ற ஞானத்தின், நற்பண்பின், </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சக்தியின் கடவுளாவார். அவரே நிலையானவர், எங்கும் நிறைந்திருப்பவர், </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அவருக்கிணையாருமில்லை.</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endParaRPr sz="2000" b="1" i="0" u="none" strike="noStrike" cap="none">
              <a:solidFill>
                <a:srgbClr val="002060"/>
              </a:solidFill>
              <a:latin typeface="Trebuchet MS"/>
              <a:ea typeface="Trebuchet MS"/>
              <a:cs typeface="Trebuchet MS"/>
              <a:sym typeface="Trebuchet MS"/>
            </a:endParaRPr>
          </a:p>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3.நம்முடைய வீடுபேறு, இப்பிறவியிலும் அடுத்தபிறவியிலும் அவரை நம்புபவரையும் </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அவரை வணங்குவதையும் சார்ந்துள்ளது.</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000"/>
              <a:buFont typeface="Arial"/>
              <a:buNone/>
            </a:pPr>
            <a:endParaRPr sz="2000" b="1" i="0" u="none" strike="noStrike" cap="none">
              <a:solidFill>
                <a:srgbClr val="002060"/>
              </a:solidFill>
              <a:latin typeface="Trebuchet MS"/>
              <a:ea typeface="Trebuchet MS"/>
              <a:cs typeface="Trebuchet MS"/>
              <a:sym typeface="Trebuchet MS"/>
            </a:endParaRPr>
          </a:p>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4.அவரை நம்புவதென்பது, அவரை நேசவிருப்பத்த அவர் விருப்பத்தைச் செயல்படுத்துவதிலும் அடங்கியுள்ளது.</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p:nvPr/>
        </p:nvSpPr>
        <p:spPr>
          <a:xfrm>
            <a:off x="3046985" y="166508"/>
            <a:ext cx="6098100" cy="523200"/>
          </a:xfrm>
          <a:prstGeom prst="rect">
            <a:avLst/>
          </a:prstGeom>
          <a:solidFill>
            <a:schemeClr val="accent2"/>
          </a:solidFill>
          <a:ln w="19050" cap="rnd" cmpd="sng">
            <a:solidFill>
              <a:srgbClr val="3D741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932313"/>
              </a:buClr>
              <a:buSzPts val="2800"/>
              <a:buFont typeface="Trebuchet MS"/>
              <a:buNone/>
            </a:pPr>
            <a:r>
              <a:rPr lang="en-US" sz="2800" b="1" i="0" u="none" strike="noStrike" cap="none">
                <a:solidFill>
                  <a:srgbClr val="932313"/>
                </a:solidFill>
                <a:latin typeface="Trebuchet MS"/>
                <a:ea typeface="Trebuchet MS"/>
                <a:cs typeface="Trebuchet MS"/>
                <a:sym typeface="Trebuchet MS"/>
              </a:rPr>
              <a:t>கேசப் சந்திர சென்</a:t>
            </a:r>
            <a:endParaRPr sz="1800" b="0" i="0" u="none" strike="noStrike" cap="none">
              <a:solidFill>
                <a:schemeClr val="dk1"/>
              </a:solidFill>
              <a:latin typeface="Arial"/>
              <a:ea typeface="Arial"/>
              <a:cs typeface="Arial"/>
              <a:sym typeface="Arial"/>
            </a:endParaRPr>
          </a:p>
        </p:txBody>
      </p:sp>
      <p:sp>
        <p:nvSpPr>
          <p:cNvPr id="205" name="Google Shape;205;p22"/>
          <p:cNvSpPr txBox="1"/>
          <p:nvPr/>
        </p:nvSpPr>
        <p:spPr>
          <a:xfrm>
            <a:off x="135039" y="813259"/>
            <a:ext cx="6098100" cy="4002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&gt; 19 நவம்பர் 1833இல் பிறந்தார்.</a:t>
            </a:r>
            <a:endParaRPr sz="1800" b="0" i="0" u="none" strike="noStrike" cap="none">
              <a:solidFill>
                <a:schemeClr val="dk1"/>
              </a:solidFill>
              <a:latin typeface="Arial"/>
              <a:ea typeface="Arial"/>
              <a:cs typeface="Arial"/>
              <a:sym typeface="Arial"/>
            </a:endParaRPr>
          </a:p>
        </p:txBody>
      </p:sp>
      <p:sp>
        <p:nvSpPr>
          <p:cNvPr id="206" name="Google Shape;206;p22"/>
          <p:cNvSpPr txBox="1"/>
          <p:nvPr/>
        </p:nvSpPr>
        <p:spPr>
          <a:xfrm>
            <a:off x="135039" y="1505366"/>
            <a:ext cx="6098100" cy="4002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0" i="0" u="none" strike="noStrike" cap="none">
                <a:solidFill>
                  <a:srgbClr val="002060"/>
                </a:solidFill>
                <a:latin typeface="Trebuchet MS"/>
                <a:ea typeface="Trebuchet MS"/>
                <a:cs typeface="Trebuchet MS"/>
                <a:sym typeface="Trebuchet MS"/>
              </a:rPr>
              <a:t>&gt; 1857இல் பிரம்ம சமாஜத்தில் இணைந்தார்.</a:t>
            </a:r>
            <a:endParaRPr sz="1800" b="0" i="0" u="none" strike="noStrike" cap="none">
              <a:solidFill>
                <a:schemeClr val="dk1"/>
              </a:solidFill>
              <a:latin typeface="Arial"/>
              <a:ea typeface="Arial"/>
              <a:cs typeface="Arial"/>
              <a:sym typeface="Arial"/>
            </a:endParaRPr>
          </a:p>
        </p:txBody>
      </p:sp>
      <p:sp>
        <p:nvSpPr>
          <p:cNvPr id="207" name="Google Shape;207;p22"/>
          <p:cNvSpPr txBox="1"/>
          <p:nvPr/>
        </p:nvSpPr>
        <p:spPr>
          <a:xfrm>
            <a:off x="135039" y="2197473"/>
            <a:ext cx="6098100" cy="7080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&gt; ”இந்திய பிரம்ம சமாஜத்தை” உருவாக்கினார்.</a:t>
            </a:r>
            <a:endParaRPr sz="2000" b="1" i="0" u="none" strike="noStrike" cap="none">
              <a:solidFill>
                <a:srgbClr val="002060"/>
              </a:solidFill>
              <a:latin typeface="Trebuchet MS"/>
              <a:ea typeface="Trebuchet MS"/>
              <a:cs typeface="Trebuchet MS"/>
              <a:sym typeface="Trebuchet MS"/>
            </a:endParaRPr>
          </a:p>
        </p:txBody>
      </p:sp>
      <p:sp>
        <p:nvSpPr>
          <p:cNvPr id="208" name="Google Shape;208;p22"/>
          <p:cNvSpPr txBox="1"/>
          <p:nvPr/>
        </p:nvSpPr>
        <p:spPr>
          <a:xfrm>
            <a:off x="135039" y="3059277"/>
            <a:ext cx="11135100" cy="13233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&gt; கேசவ் சந்திர சென் தனது பதினான்குவயது மகளை இந்திய இளவரசன் ஒருவருக்குத் திருமணம் செய்து கொடுத்தபோது,குழந்தைத் திருமணத்தை எதிர்த்தோர் இந்திய பிரம்ம சமாஜத்திலிருந்து விலகி ’சாதாரண சமாஜ்’ எனும் அமைப்பை நிறுவினர்.</a:t>
            </a:r>
            <a:endParaRPr sz="2000" b="1" i="0" u="none" strike="noStrike" cap="none">
              <a:solidFill>
                <a:srgbClr val="002060"/>
              </a:solidFill>
              <a:latin typeface="Trebuchet MS"/>
              <a:ea typeface="Trebuchet MS"/>
              <a:cs typeface="Trebuchet MS"/>
              <a:sym typeface="Trebuchet MS"/>
            </a:endParaRPr>
          </a:p>
        </p:txBody>
      </p:sp>
      <p:pic>
        <p:nvPicPr>
          <p:cNvPr id="209" name="Google Shape;209;p22"/>
          <p:cNvPicPr preferRelativeResize="0"/>
          <p:nvPr/>
        </p:nvPicPr>
        <p:blipFill rotWithShape="1">
          <a:blip r:embed="rId3">
            <a:alphaModFix/>
          </a:blip>
          <a:srcRect/>
          <a:stretch/>
        </p:blipFill>
        <p:spPr>
          <a:xfrm>
            <a:off x="7078833" y="198366"/>
            <a:ext cx="5113167" cy="2706994"/>
          </a:xfrm>
          <a:prstGeom prst="rect">
            <a:avLst/>
          </a:prstGeom>
          <a:noFill/>
          <a:ln>
            <a:noFill/>
          </a:ln>
        </p:spPr>
      </p:pic>
      <p:pic>
        <p:nvPicPr>
          <p:cNvPr id="210" name="Google Shape;210;p22"/>
          <p:cNvPicPr preferRelativeResize="0"/>
          <p:nvPr/>
        </p:nvPicPr>
        <p:blipFill rotWithShape="1">
          <a:blip r:embed="rId4">
            <a:alphaModFix/>
          </a:blip>
          <a:srcRect/>
          <a:stretch/>
        </p:blipFill>
        <p:spPr>
          <a:xfrm>
            <a:off x="682297" y="4582802"/>
            <a:ext cx="10831467" cy="21086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p:nvPr/>
        </p:nvSpPr>
        <p:spPr>
          <a:xfrm>
            <a:off x="2774876" y="401746"/>
            <a:ext cx="6098100" cy="525300"/>
          </a:xfrm>
          <a:prstGeom prst="rect">
            <a:avLst/>
          </a:prstGeom>
          <a:solidFill>
            <a:schemeClr val="accent3">
              <a:alpha val="49411"/>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161E21"/>
              </a:buClr>
              <a:buSzPts val="2800"/>
              <a:buFont typeface="Trebuchet MS"/>
              <a:buNone/>
            </a:pPr>
            <a:r>
              <a:rPr lang="en-US" sz="2800" b="1" i="0" u="none" strike="noStrike" cap="none">
                <a:solidFill>
                  <a:srgbClr val="161E21"/>
                </a:solidFill>
                <a:highlight>
                  <a:srgbClr val="00FFFF"/>
                </a:highlight>
                <a:latin typeface="Trebuchet MS"/>
                <a:ea typeface="Trebuchet MS"/>
                <a:cs typeface="Trebuchet MS"/>
                <a:sym typeface="Trebuchet MS"/>
              </a:rPr>
              <a:t>ஈஸ்வர் சந்திர வித்யாசாகர்</a:t>
            </a:r>
            <a:endParaRPr sz="2800" b="1" i="0" u="none" strike="noStrike" cap="none">
              <a:solidFill>
                <a:srgbClr val="161E21"/>
              </a:solidFill>
              <a:highlight>
                <a:srgbClr val="00FFFF"/>
              </a:highlight>
              <a:latin typeface="Trebuchet MS"/>
              <a:ea typeface="Trebuchet MS"/>
              <a:cs typeface="Trebuchet MS"/>
              <a:sym typeface="Trebuchet MS"/>
            </a:endParaRPr>
          </a:p>
        </p:txBody>
      </p:sp>
      <p:sp>
        <p:nvSpPr>
          <p:cNvPr id="216" name="Google Shape;216;p23"/>
          <p:cNvSpPr txBox="1"/>
          <p:nvPr/>
        </p:nvSpPr>
        <p:spPr>
          <a:xfrm>
            <a:off x="258000" y="1561327"/>
            <a:ext cx="9247500" cy="4002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&gt; 26 செப்டம்பர் 1820இல் பிர்சிங்காவில் பிறந்தார்.</a:t>
            </a:r>
            <a:endParaRPr sz="1800" b="0" i="0" u="none" strike="noStrike" cap="none">
              <a:solidFill>
                <a:schemeClr val="dk1"/>
              </a:solidFill>
              <a:latin typeface="Arial"/>
              <a:ea typeface="Arial"/>
              <a:cs typeface="Arial"/>
              <a:sym typeface="Arial"/>
            </a:endParaRPr>
          </a:p>
        </p:txBody>
      </p:sp>
      <p:sp>
        <p:nvSpPr>
          <p:cNvPr id="217" name="Google Shape;217;p23"/>
          <p:cNvSpPr txBox="1"/>
          <p:nvPr/>
        </p:nvSpPr>
        <p:spPr>
          <a:xfrm>
            <a:off x="146204" y="2392913"/>
            <a:ext cx="11355300" cy="16311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&gt; இந்து மறை நூல்களே முற்போக்கானவை என வாதிட்டார்.விதவைகளை எரிப்பதும் விதவை மறுமணத்தைத் தடைசெய்வதும் ஏற்றுக் கொள்ளப்படவில்லை என்பதற்கு மறை</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நூல்களிலிருந்தே சான்றுகளை முன்வைத்தார். அவர் தனது கருத்துக்களுக்கு ஆதரவான வாதங்களைக் கொண்ட சிறுநூல்களை வெளியிட்டார்.</a:t>
            </a:r>
            <a:endParaRPr sz="2000" b="1" i="0" u="none" strike="noStrike" cap="none">
              <a:solidFill>
                <a:srgbClr val="002060"/>
              </a:solidFill>
              <a:latin typeface="Trebuchet MS"/>
              <a:ea typeface="Trebuchet MS"/>
              <a:cs typeface="Trebuchet MS"/>
              <a:sym typeface="Trebuchet MS"/>
            </a:endParaRPr>
          </a:p>
        </p:txBody>
      </p:sp>
      <p:sp>
        <p:nvSpPr>
          <p:cNvPr id="218" name="Google Shape;218;p23"/>
          <p:cNvSpPr txBox="1"/>
          <p:nvPr/>
        </p:nvSpPr>
        <p:spPr>
          <a:xfrm>
            <a:off x="146204" y="4254806"/>
            <a:ext cx="10137000" cy="4002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&gt; நவீன வங்காள உரைநடையின் முன்னோடியாவார்.</a:t>
            </a:r>
            <a:endParaRPr sz="2000" b="1" i="0" u="none" strike="noStrike" cap="none">
              <a:solidFill>
                <a:srgbClr val="002060"/>
              </a:solidFill>
              <a:latin typeface="Trebuchet MS"/>
              <a:ea typeface="Trebuchet MS"/>
              <a:cs typeface="Trebuchet MS"/>
              <a:sym typeface="Trebuchet MS"/>
            </a:endParaRPr>
          </a:p>
        </p:txBody>
      </p:sp>
      <p:sp>
        <p:nvSpPr>
          <p:cNvPr id="219" name="Google Shape;219;p23"/>
          <p:cNvSpPr txBox="1"/>
          <p:nvPr/>
        </p:nvSpPr>
        <p:spPr>
          <a:xfrm>
            <a:off x="146204" y="4989230"/>
            <a:ext cx="10243500" cy="4002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&gt; பெண்கல்வியை மேம்படுத்துவதில் முக்கியப்பங்காற்றினார்.</a:t>
            </a:r>
            <a:endParaRPr sz="1800" b="0" i="0" u="none" strike="noStrike" cap="none">
              <a:solidFill>
                <a:schemeClr val="dk1"/>
              </a:solidFill>
              <a:latin typeface="Arial"/>
              <a:ea typeface="Arial"/>
              <a:cs typeface="Arial"/>
              <a:sym typeface="Arial"/>
            </a:endParaRPr>
          </a:p>
        </p:txBody>
      </p:sp>
      <p:sp>
        <p:nvSpPr>
          <p:cNvPr id="220" name="Google Shape;220;p23"/>
          <p:cNvSpPr txBox="1"/>
          <p:nvPr/>
        </p:nvSpPr>
        <p:spPr>
          <a:xfrm>
            <a:off x="30458" y="5820072"/>
            <a:ext cx="11586900" cy="708000"/>
          </a:xfrm>
          <a:prstGeom prst="rect">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000"/>
              <a:buFont typeface="Trebuchet MS"/>
              <a:buNone/>
            </a:pPr>
            <a:r>
              <a:rPr lang="en-US" sz="2000" b="1" i="0" u="none" strike="noStrike" cap="none">
                <a:solidFill>
                  <a:srgbClr val="002060"/>
                </a:solidFill>
                <a:latin typeface="Trebuchet MS"/>
                <a:ea typeface="Trebuchet MS"/>
                <a:cs typeface="Trebuchet MS"/>
                <a:sym typeface="Trebuchet MS"/>
              </a:rPr>
              <a:t>&gt; இவருடைய சீரிய முயற்சியால் 1856இல் மறுமண சீர்திருத்தச் சட்டம்(விதவைகள் மறுமணச் சட்டம்) இயற்றப்பட்டது.</a:t>
            </a:r>
            <a:endParaRPr sz="2000" b="1" i="0" u="none" strike="noStrike" cap="none">
              <a:solidFill>
                <a:srgbClr val="002060"/>
              </a:solidFill>
              <a:latin typeface="Trebuchet MS"/>
              <a:ea typeface="Trebuchet MS"/>
              <a:cs typeface="Trebuchet MS"/>
              <a:sym typeface="Trebuchet MS"/>
            </a:endParaRPr>
          </a:p>
        </p:txBody>
      </p:sp>
      <p:pic>
        <p:nvPicPr>
          <p:cNvPr id="221" name="Google Shape;221;p23"/>
          <p:cNvPicPr preferRelativeResize="0"/>
          <p:nvPr/>
        </p:nvPicPr>
        <p:blipFill rotWithShape="1">
          <a:blip r:embed="rId3">
            <a:alphaModFix/>
          </a:blip>
          <a:srcRect/>
          <a:stretch/>
        </p:blipFill>
        <p:spPr>
          <a:xfrm>
            <a:off x="9848850" y="59331"/>
            <a:ext cx="2343150" cy="2333582"/>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1543</Words>
  <Application>Microsoft Office PowerPoint</Application>
  <PresentationFormat>Custom</PresentationFormat>
  <Paragraphs>157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Source Sans Pro</vt:lpstr>
      <vt:lpstr>Trebuchet MS</vt:lpstr>
      <vt:lpstr>Montserrat</vt:lpstr>
      <vt:lpstr>Lato</vt:lpstr>
      <vt:lpstr>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1</cp:revision>
  <dcterms:modified xsi:type="dcterms:W3CDTF">2023-04-24T11:50:00Z</dcterms:modified>
</cp:coreProperties>
</file>