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5E6C3-72B6-47B0-847F-C5F69FEC4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DC1918-748E-4B68-B040-FF520ACBC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08F76F-98D4-452E-B7DD-85BE27A9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EE1842-F62F-4D7F-AEB7-EDA0C6FC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AC3C5-9B45-429E-8EC9-C53EBB1E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2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003F1-593C-4681-B218-9735FAD3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3BCF3C-BA49-4786-9B38-EC6F20FC7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A47CD-40EE-4056-B73A-80C8EDC9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E50E85-C695-4631-9F99-D886960C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6D9983-DF82-47BA-AA74-B7F36FC9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021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A16C66-31BD-4FC2-B3B9-BF442A63E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A0A058-D43B-46DA-8F2E-32C2C0EF7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598956-2582-41E5-A9D5-DDCF1A37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BC6EB8-8C3C-43A7-84EC-355B4C31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41D2E6-EEF3-402E-9EB8-2D7CBDE5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7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109B2-2EFA-42EE-B16D-920A5C37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18027-D092-4570-B4B4-D8B09E59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85394D-6A14-4243-B335-C4D13283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9CCAC7-DF72-4773-BED1-C3EAD1C3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16CE0-CD3F-4220-801B-C39D87B9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4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AC1D8-274D-49BE-97EA-BEC26A83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DB6AC7-403D-46B8-A436-A6C0D8E3C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171B96-7047-41CF-8658-D88B1EA1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E6AC4D-31BD-4882-9D72-3F719DA6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FDD723-7E61-46E0-8B2D-3D12B893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90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A003F-E79C-4FF3-A40B-06B6487B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D01E74-BD8C-4898-BB75-C29F40E89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1CB55B-6B3B-400E-A998-A4B1475B0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F6A82-78AE-4FF4-97CB-5F76A80D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81C54B-67F1-4CD3-AF1F-80E1DFD3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9DEC53-0822-4F6A-B12B-67BC210E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60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4AD17-E560-459F-BF11-3667340B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2C1478-1AD9-43AE-82E1-FDFE5EF8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D47DD4-7784-434F-A0BA-D47E57B1E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FE1A99-4F0D-44AE-8487-F718F7888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B0F404-B6A6-4592-B158-5C16B8482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00F410-63A7-4555-9DB5-75623D09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B4325C-000C-40C3-9B69-2BC90FCD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74B3D2-15BF-4247-A04B-B3A778EE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13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5F5C-C113-4B6B-A962-B7C8FB0E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28E478-96A3-4D46-924F-3897723D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6AFC90-C1C6-4825-AA03-E142FFA6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3C2370-EE21-48A4-AFBE-8FCAAD4E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23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0DCFA6-F0E7-4EE7-9084-DCA12673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DE1E43-4E48-40D2-88D1-6E774BA8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15621F-E243-4447-866C-B9A58E7E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72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83C54-2672-4484-AE00-78E598D9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21016-3D8A-4DDC-B62F-9FECF7FC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7398DE-3609-47A0-94A7-2A26A1890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D8D151-8AA0-4EA8-A60A-0B4B1EC5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997416-EB53-4728-91CF-29702CF8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BBF17-CB23-4C33-A264-342CA1BA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19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06E4D-1E84-4BCA-A4F5-C21998E3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45805E-E5F3-4F5B-A2D1-93173F5D9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D074BD-0A0F-47CE-AA74-2B05A4126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318EFB-4156-4536-9FD4-0149ADC9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6466F1-222F-425F-8ECD-EB7D0A2E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406F55-C628-47B6-BD47-B5C0EE24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7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43EA23-5402-4C3F-A975-D02056BD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F2F449-17EA-48AD-B945-D16ECFBD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02A89D-E276-47EF-AF07-CED76490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DBE1-9715-490B-BA85-3E19D596D5B6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B18CF5-1723-428D-B656-916CA4FE5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32C89-DA92-4632-98A4-011050C29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78AB-F2C7-4EFB-9CF3-04EAF4FE08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8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nthaijayakumar.blogspot.com/2013/08/blog-post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CB8EA-D777-4F0A-9914-1D1A9130F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dirty="0">
                <a:latin typeface="Arial Black" panose="020B0A04020102020204" pitchFamily="34" charset="0"/>
              </a:rPr>
              <a:t> அரசு உயர்நிலைப்பள்ளி 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F204D3-B188-404E-B7BC-D532558FD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635" y="5202238"/>
            <a:ext cx="8797158" cy="967334"/>
          </a:xfrm>
        </p:spPr>
        <p:txBody>
          <a:bodyPr>
            <a:normAutofit/>
          </a:bodyPr>
          <a:lstStyle/>
          <a:p>
            <a:r>
              <a:rPr lang="ta-IN" sz="4800" dirty="0"/>
              <a:t>காயம்பட்டி </a:t>
            </a:r>
            <a:endParaRPr lang="en-IN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120390" y="457200"/>
            <a:ext cx="700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www.Padasalai.Net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3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2BC8F31-827C-45EA-8986-4F5CD5C6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7" y="643467"/>
            <a:ext cx="96468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3F7A5A-3669-4173-9244-FC5E99E49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5415"/>
            <a:ext cx="10905066" cy="5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6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024B60-52C0-4B7A-A5CF-7119BDDC4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5415"/>
            <a:ext cx="10905066" cy="5207169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12DFA2ED-C38C-4192-B290-9524C07B0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7"/>
            <a:ext cx="121920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CE4DE5B3-2266-42AF-831F-DDCC87F9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8" y="643467"/>
            <a:ext cx="891370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B2FD81E-6B4D-437A-82F4-1B33A60E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643466"/>
            <a:ext cx="9948333" cy="557106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738C49F4-B72B-44AC-9905-1411154BE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" y="0"/>
            <a:ext cx="1095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59C0886A-8BD5-4C11-AF5B-D9C820F2E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" y="0"/>
            <a:ext cx="10959101" cy="6858000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0A424B81-26BF-475F-B7CB-300166563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6" y="0"/>
            <a:ext cx="1171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465C53E-1419-4D2D-B292-FD719F358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0" y="0"/>
            <a:ext cx="11125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4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DA48359-0386-4670-8342-1DBBC3900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12192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0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0FD35C20-757C-40CB-B459-7E40A154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"/>
            <a:ext cx="12192000" cy="669607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0D472958-2064-4DF5-8D0A-8BF83D878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12192000" cy="6657975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10CFFDA-704F-4F9D-A3D9-517A1711A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9BCC02FE-67D0-453B-A58F-1DAA9551D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331224"/>
            <a:ext cx="3517119" cy="2189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2B845521-4472-41B0-8CD5-130A406EC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453157"/>
            <a:ext cx="3537345" cy="19455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997A9F28-148D-446B-A734-6E61F7B8A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2458720"/>
            <a:ext cx="3517120" cy="1934416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CD801158-5E5C-475E-A9CE-40BAC1D8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0"/>
            <a:ext cx="11014103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D455B833-138C-4815-95F1-4FCB6FF7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"/>
            <a:ext cx="121920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8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91F921F4-B03C-40CA-8719-81BD39D21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814512"/>
            <a:ext cx="9353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B7B06E07-3402-44C6-ACA8-272B433D0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9" y="643467"/>
            <a:ext cx="894950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C2CB823E-8AB9-43B3-B15F-7AA23002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4" y="0"/>
            <a:ext cx="1167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B000B029-BE24-4363-854D-83141621E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75"/>
            <a:ext cx="121920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D0E7B28C-60C1-4EC3-B061-952F49F9B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9" y="0"/>
            <a:ext cx="11268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E0349B8-E191-4931-9E62-A789919C3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54" r="1493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8C52C6-B9AF-451E-8754-44D765448DAD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N" sz="700">
                <a:solidFill>
                  <a:srgbClr val="FFFFFF"/>
                </a:solidFill>
                <a:hlinkClick r:id="rId3" tooltip="https://karanthaijayakumar.blogspot.com/2013/08/blog-post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IN" sz="700">
                <a:solidFill>
                  <a:srgbClr val="FFFFFF"/>
                </a:solidFill>
              </a:rPr>
              <a:t> by Unknown Author is licensed under </a:t>
            </a:r>
            <a:r>
              <a:rPr lang="en-IN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IN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8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5B2D4724-F386-4674-A223-B2ACFDF42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104900"/>
            <a:ext cx="80200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719428E-0434-46BE-9227-09A5C5103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104900"/>
            <a:ext cx="8020050" cy="46482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0DD6E468-8E32-4C81-8EA3-9C55AEF46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9" y="0"/>
            <a:ext cx="11504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4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DAA1CB5-58C3-400E-8F25-426BE5E0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4" y="643466"/>
            <a:ext cx="96888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0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03F5E151-C955-498D-A3A2-CAB50031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598816"/>
            <a:ext cx="6716272" cy="3660368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F7A34407-7F66-4094-BDDF-054A66B74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2151107"/>
            <a:ext cx="4172712" cy="25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1164A6B-DB2B-497A-9001-17E12111F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87"/>
            <a:ext cx="12192000" cy="6296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56D1FB51-56F0-44EA-AECE-A850881FF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"/>
            <a:ext cx="121920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5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xmlns="" id="{AF2A46FC-A8BE-4771-BE51-D9123E918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6BA29448-D3FD-42DF-B003-8AEF1330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590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xmlns="" id="{EF9E9E32-05EF-4367-AC05-497ACB302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 r="1" b="10997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8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</Words>
  <Application>Microsoft Office PowerPoint</Application>
  <PresentationFormat>Custom</PresentationFormat>
  <Paragraphs>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அரசு உயர்நிலைப்பள்ளி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அரசு உயர்நிலைப்பள்ளி </dc:title>
  <dc:creator>Kaja Nivaz</dc:creator>
  <cp:lastModifiedBy>user</cp:lastModifiedBy>
  <cp:revision>3</cp:revision>
  <dcterms:created xsi:type="dcterms:W3CDTF">2022-10-11T02:00:17Z</dcterms:created>
  <dcterms:modified xsi:type="dcterms:W3CDTF">2023-04-27T10:08:13Z</dcterms:modified>
</cp:coreProperties>
</file>