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9144000" cy="5143500"/>
  <p:embeddedFontLst>
    <p:embeddedFont>
      <p:font typeface="Open Sans" charset="0"/>
      <p:regular r:id="rId34"/>
      <p:bold r:id="rId35"/>
      <p:italic r:id="rId36"/>
      <p:boldItalic r:id="rId37"/>
    </p:embeddedFont>
    <p:embeddedFont>
      <p:font typeface="Raleway" charset="0"/>
      <p:regular r:id="rId38"/>
      <p:bold r:id="rId39"/>
      <p:italic r:id="rId40"/>
      <p:boldItalic r:id="rId41"/>
    </p:embeddedFont>
    <p:embeddedFont>
      <p:font typeface="Special Elite" charset="0"/>
      <p:regular r:id="rId42"/>
    </p:embeddedFont>
    <p:embeddedFont>
      <p:font typeface="Quicksand Light" charset="0"/>
      <p:regular r:id="rId43"/>
      <p:bold r:id="rId44"/>
    </p:embeddedFont>
    <p:embeddedFont>
      <p:font typeface="Dosis" charset="0"/>
      <p:regular r:id="rId45"/>
      <p:bold r:id="rId46"/>
    </p:embeddedFont>
    <p:embeddedFont>
      <p:font typeface="Dosis Light" charset="0"/>
      <p:regular r:id="rId47"/>
      <p:bold r:id="rId48"/>
    </p:embeddedFont>
    <p:embeddedFont>
      <p:font typeface="Dosis Medium" charset="0"/>
      <p:regular r:id="rId49"/>
      <p:bold r:id="rId50"/>
    </p:embeddedFont>
    <p:embeddedFont>
      <p:font typeface="Raleway Medium" charset="0"/>
      <p:regular r:id="rId51"/>
      <p:bold r:id="rId52"/>
      <p:italic r:id="rId53"/>
      <p:boldItalic r:id="rId54"/>
    </p:embeddedFont>
    <p:embeddedFont>
      <p:font typeface="Alegreya" charset="0"/>
      <p:regular r:id="rId55"/>
      <p:bold r:id="rId56"/>
      <p:italic r:id="rId57"/>
      <p:boldItalic r:id="rId58"/>
    </p:embeddedFont>
    <p:embeddedFont>
      <p:font typeface="Oswald Medium" charset="0"/>
      <p:regular r:id="rId59"/>
      <p:bold r:id="rId60"/>
    </p:embeddedFont>
    <p:embeddedFont>
      <p:font typeface="Cambria" pitchFamily="18" charset="0"/>
      <p:regular r:id="rId61"/>
      <p:bold r:id="rId62"/>
      <p:italic r:id="rId63"/>
      <p:boldItalic r:id="rId64"/>
    </p:embeddedFont>
    <p:embeddedFont>
      <p:font typeface="Oswald" charset="0"/>
      <p:regular r:id="rId65"/>
      <p:bold r:id="rId66"/>
    </p:embeddedFont>
    <p:embeddedFont>
      <p:font typeface="Jura" charset="0"/>
      <p:regular r:id="rId67"/>
      <p:bold r:id="rId68"/>
    </p:embeddedFont>
    <p:embeddedFont>
      <p:font typeface="Quando" charset="0"/>
      <p:regular r:id="rId69"/>
    </p:embeddedFont>
    <p:embeddedFont>
      <p:font typeface="Lato" charset="0"/>
      <p:regular r:id="rId70"/>
      <p:bold r:id="rId71"/>
      <p:italic r:id="rId72"/>
      <p:boldItalic r:id="rId73"/>
    </p:embeddedFont>
    <p:embeddedFont>
      <p:font typeface="Orbitron Medium" charset="0"/>
      <p:regular r:id="rId74"/>
      <p:bold r:id="rId75"/>
    </p:embeddedFont>
    <p:embeddedFont>
      <p:font typeface="Quicksand" charset="0"/>
      <p:regular r:id="rId76"/>
      <p:bold r:id="rId77"/>
    </p:embeddedFont>
    <p:embeddedFont>
      <p:font typeface="Montserrat" charset="0"/>
      <p:regular r:id="rId78"/>
      <p:bold r:id="rId79"/>
      <p:italic r:id="rId80"/>
      <p:boldItalic r:id="rId81"/>
    </p:embeddedFont>
    <p:embeddedFont>
      <p:font typeface="Josefin Slab" charset="0"/>
      <p:regular r:id="rId82"/>
      <p:bold r:id="rId83"/>
      <p:italic r:id="rId84"/>
      <p:boldItalic r:id="rId85"/>
    </p:embeddedFont>
    <p:embeddedFont>
      <p:font typeface="Philosopher" charset="0"/>
      <p:regular r:id="rId86"/>
      <p:bold r:id="rId87"/>
      <p:italic r:id="rId88"/>
      <p:boldItalic r:id="rId89"/>
    </p:embeddedFont>
    <p:embeddedFont>
      <p:font typeface="Oswald ExtraLight" charset="0"/>
      <p:regular r:id="rId90"/>
      <p:bold r:id="rId91"/>
    </p:embeddedFont>
    <p:embeddedFont>
      <p:font typeface="Abel" charset="0"/>
      <p:regular r:id="rId92"/>
    </p:embeddedFont>
    <p:embeddedFont>
      <p:font typeface="Raleway SemiBold"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4" d="100"/>
          <a:sy n="104" d="100"/>
        </p:scale>
        <p:origin x="-39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font" Target="fonts/font30.fntdata"/><Relationship Id="rId68" Type="http://schemas.openxmlformats.org/officeDocument/2006/relationships/font" Target="fonts/font35.fntdata"/><Relationship Id="rId76" Type="http://schemas.openxmlformats.org/officeDocument/2006/relationships/font" Target="fonts/font43.fntdata"/><Relationship Id="rId84" Type="http://schemas.openxmlformats.org/officeDocument/2006/relationships/font" Target="fonts/font51.fntdata"/><Relationship Id="rId89" Type="http://schemas.openxmlformats.org/officeDocument/2006/relationships/font" Target="fonts/font56.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8.fntdata"/><Relationship Id="rId92" Type="http://schemas.openxmlformats.org/officeDocument/2006/relationships/font" Target="fonts/font5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74" Type="http://schemas.openxmlformats.org/officeDocument/2006/relationships/font" Target="fonts/font41.fntdata"/><Relationship Id="rId79" Type="http://schemas.openxmlformats.org/officeDocument/2006/relationships/font" Target="fonts/font46.fntdata"/><Relationship Id="rId87" Type="http://schemas.openxmlformats.org/officeDocument/2006/relationships/font" Target="fonts/font54.fntdata"/><Relationship Id="rId5" Type="http://schemas.openxmlformats.org/officeDocument/2006/relationships/slide" Target="slides/slide4.xml"/><Relationship Id="rId61" Type="http://schemas.openxmlformats.org/officeDocument/2006/relationships/font" Target="fonts/font28.fntdata"/><Relationship Id="rId82" Type="http://schemas.openxmlformats.org/officeDocument/2006/relationships/font" Target="fonts/font49.fntdata"/><Relationship Id="rId90" Type="http://schemas.openxmlformats.org/officeDocument/2006/relationships/font" Target="fonts/font57.fntdata"/><Relationship Id="rId95" Type="http://schemas.openxmlformats.org/officeDocument/2006/relationships/font" Target="fonts/font6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font" Target="fonts/font36.fntdata"/><Relationship Id="rId77" Type="http://schemas.openxmlformats.org/officeDocument/2006/relationships/font" Target="fonts/font44.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72" Type="http://schemas.openxmlformats.org/officeDocument/2006/relationships/font" Target="fonts/font39.fntdata"/><Relationship Id="rId80" Type="http://schemas.openxmlformats.org/officeDocument/2006/relationships/font" Target="fonts/font47.fntdata"/><Relationship Id="rId85" Type="http://schemas.openxmlformats.org/officeDocument/2006/relationships/font" Target="fonts/font52.fntdata"/><Relationship Id="rId93" Type="http://schemas.openxmlformats.org/officeDocument/2006/relationships/font" Target="fonts/font60.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font" Target="fonts/font37.fntdata"/><Relationship Id="rId75" Type="http://schemas.openxmlformats.org/officeDocument/2006/relationships/font" Target="fonts/font42.fntdata"/><Relationship Id="rId83" Type="http://schemas.openxmlformats.org/officeDocument/2006/relationships/font" Target="fonts/font50.fntdata"/><Relationship Id="rId88" Type="http://schemas.openxmlformats.org/officeDocument/2006/relationships/font" Target="fonts/font55.fntdata"/><Relationship Id="rId91" Type="http://schemas.openxmlformats.org/officeDocument/2006/relationships/font" Target="fonts/font58.fntdata"/><Relationship Id="rId96" Type="http://schemas.openxmlformats.org/officeDocument/2006/relationships/font" Target="fonts/font6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73" Type="http://schemas.openxmlformats.org/officeDocument/2006/relationships/font" Target="fonts/font40.fntdata"/><Relationship Id="rId78" Type="http://schemas.openxmlformats.org/officeDocument/2006/relationships/font" Target="fonts/font45.fntdata"/><Relationship Id="rId81" Type="http://schemas.openxmlformats.org/officeDocument/2006/relationships/font" Target="fonts/font48.fntdata"/><Relationship Id="rId86" Type="http://schemas.openxmlformats.org/officeDocument/2006/relationships/font" Target="fonts/font53.fntdata"/><Relationship Id="rId94" Type="http://schemas.openxmlformats.org/officeDocument/2006/relationships/font" Target="fonts/font61.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9pPr>
          </a:lstStyle>
          <a:p>
            <a:endParaRPr/>
          </a:p>
        </p:txBody>
      </p:sp>
      <p:sp>
        <p:nvSpPr>
          <p:cNvPr id="4" name="Google Shape;4;n"/>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9pPr>
          </a:lstStyle>
          <a:p>
            <a:endParaRPr/>
          </a:p>
        </p:txBody>
      </p:sp>
      <p:sp>
        <p:nvSpPr>
          <p:cNvPr id="7" name="Google Shape;7;n"/>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Open Sans"/>
                <a:ea typeface="Open Sans"/>
                <a:cs typeface="Open Sans"/>
                <a:sym typeface="Open Sans"/>
              </a:defRPr>
            </a:lvl9pPr>
          </a:lstStyle>
          <a:p>
            <a:endParaRPr/>
          </a:p>
        </p:txBody>
      </p:sp>
      <p:sp>
        <p:nvSpPr>
          <p:cNvPr id="8" name="Google Shape;8;n"/>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Open Sans"/>
                <a:ea typeface="Open Sans"/>
                <a:cs typeface="Open Sans"/>
                <a:sym typeface="Open Sans"/>
              </a:rPr>
              <a:t>‹#›</a:t>
            </a:fld>
            <a:endParaRPr sz="1200" b="0"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0676273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Open Sans"/>
              <a:buNone/>
            </a:pPr>
            <a:endParaRPr/>
          </a:p>
        </p:txBody>
      </p:sp>
      <p:sp>
        <p:nvSpPr>
          <p:cNvPr id="363" name="Google Shape;363;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Open Sans"/>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Open Sans"/>
              <a:buNone/>
            </a:pPr>
            <a:endParaRPr/>
          </a:p>
        </p:txBody>
      </p:sp>
      <p:sp>
        <p:nvSpPr>
          <p:cNvPr id="370" name="Google Shape;370;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Open Sans"/>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Category: Education  No: 5</a:t>
            </a:r>
            <a:endParaRPr/>
          </a:p>
        </p:txBody>
      </p:sp>
      <p:sp>
        <p:nvSpPr>
          <p:cNvPr id="452" name="Google Shape;4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fac22b1f8a4a11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fac22b1f8a4a11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fac22b1f8a4a11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Open Sans"/>
              <a:buNone/>
            </a:pPr>
            <a:endParaRPr/>
          </a:p>
        </p:txBody>
      </p:sp>
      <p:sp>
        <p:nvSpPr>
          <p:cNvPr id="514" name="Google Shape;514;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Open Sans"/>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1" name="Google Shape;52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End Layout 16">
  <p:cSld name="End Layout 16">
    <p:bg>
      <p:bgPr>
        <a:solidFill>
          <a:srgbClr val="00010A"/>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2"/>
          <p:cNvSpPr/>
          <p:nvPr/>
        </p:nvSpPr>
        <p:spPr>
          <a:xfrm>
            <a:off x="0" y="2095500"/>
            <a:ext cx="142800" cy="952500"/>
          </a:xfrm>
          <a:prstGeom prst="rect">
            <a:avLst/>
          </a:prstGeom>
          <a:solidFill>
            <a:srgbClr val="FFC8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6" name="Google Shape;16;p2"/>
          <p:cNvSpPr txBox="1">
            <a:spLocks noGrp="1"/>
          </p:cNvSpPr>
          <p:nvPr>
            <p:ph type="title"/>
          </p:nvPr>
        </p:nvSpPr>
        <p:spPr>
          <a:xfrm>
            <a:off x="1095375" y="2124075"/>
            <a:ext cx="4810200" cy="5715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14B5E2"/>
              </a:buClr>
              <a:buSzPts val="4000"/>
              <a:buFont typeface="Arial"/>
              <a:buNone/>
              <a:defRPr sz="4000" b="0" cap="none">
                <a:solidFill>
                  <a:srgbClr val="14B5E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title" idx="2"/>
          </p:nvPr>
        </p:nvSpPr>
        <p:spPr>
          <a:xfrm>
            <a:off x="1143000" y="2781300"/>
            <a:ext cx="4762500" cy="381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D4DFF0"/>
              </a:buClr>
              <a:buSzPts val="1000"/>
              <a:buFont typeface="Arial"/>
              <a:buNone/>
              <a:defRPr sz="1000" cap="none">
                <a:solidFill>
                  <a:srgbClr val="D4DFF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HR - Fostering a culture">
  <p:cSld name="HR - Fostering a culture">
    <p:bg>
      <p:bgPr>
        <a:solidFill>
          <a:srgbClr val="D82D4F"/>
        </a:solidFill>
        <a:effectLst/>
      </p:bgPr>
    </p:bg>
    <p:spTree>
      <p:nvGrpSpPr>
        <p:cNvPr id="1" name="Shape 90"/>
        <p:cNvGrpSpPr/>
        <p:nvPr/>
      </p:nvGrpSpPr>
      <p:grpSpPr>
        <a:xfrm>
          <a:off x="0" y="0"/>
          <a:ext cx="0" cy="0"/>
          <a:chOff x="0" y="0"/>
          <a:chExt cx="0" cy="0"/>
        </a:xfrm>
      </p:grpSpPr>
      <p:sp>
        <p:nvSpPr>
          <p:cNvPr id="91" name="Google Shape;91;p11"/>
          <p:cNvSpPr/>
          <p:nvPr/>
        </p:nvSpPr>
        <p:spPr>
          <a:xfrm>
            <a:off x="0" y="4240006"/>
            <a:ext cx="9144000" cy="901500"/>
          </a:xfrm>
          <a:prstGeom prst="rect">
            <a:avLst/>
          </a:prstGeom>
          <a:solidFill>
            <a:srgbClr val="262D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92" name="Google Shape;92;p11"/>
          <p:cNvSpPr txBox="1">
            <a:spLocks noGrp="1"/>
          </p:cNvSpPr>
          <p:nvPr>
            <p:ph type="title"/>
          </p:nvPr>
        </p:nvSpPr>
        <p:spPr>
          <a:xfrm>
            <a:off x="2900819" y="2485510"/>
            <a:ext cx="5311800" cy="11667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Clr>
                <a:srgbClr val="FFFFFF"/>
              </a:buClr>
              <a:buSzPts val="3600"/>
              <a:buFont typeface="Arial"/>
              <a:buNone/>
              <a:defRPr sz="3600" b="1" i="0" u="none" strike="noStrike" cap="none">
                <a:solidFill>
                  <a:srgbClr val="FFFFFF"/>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1"/>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1"/>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5" name="Google Shape;95;p11"/>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96" name="Google Shape;96;p11"/>
          <p:cNvSpPr txBox="1">
            <a:spLocks noGrp="1"/>
          </p:cNvSpPr>
          <p:nvPr>
            <p:ph type="title" idx="2"/>
          </p:nvPr>
        </p:nvSpPr>
        <p:spPr>
          <a:xfrm>
            <a:off x="2900819" y="3656104"/>
            <a:ext cx="5311800" cy="5652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Clr>
                <a:srgbClr val="FFFFFF"/>
              </a:buClr>
              <a:buSzPts val="2800"/>
              <a:buFont typeface="Arial"/>
              <a:buNone/>
              <a:defRPr sz="2800" b="0" i="0" u="none" strike="noStrike" cap="none">
                <a:solidFill>
                  <a:srgbClr val="FFFFFF"/>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1"/>
          <p:cNvSpPr/>
          <p:nvPr/>
        </p:nvSpPr>
        <p:spPr>
          <a:xfrm>
            <a:off x="8546735" y="0"/>
            <a:ext cx="128100" cy="426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98" name="Google Shape;98;p11"/>
          <p:cNvSpPr txBox="1">
            <a:spLocks noGrp="1"/>
          </p:cNvSpPr>
          <p:nvPr>
            <p:ph type="title" idx="3"/>
          </p:nvPr>
        </p:nvSpPr>
        <p:spPr>
          <a:xfrm>
            <a:off x="2900819" y="4278106"/>
            <a:ext cx="5311800" cy="3129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FFFFFF"/>
              </a:buClr>
              <a:buSzPts val="1400"/>
              <a:buFont typeface="Arial"/>
              <a:buNone/>
              <a:defRPr sz="1400" b="0" i="0" u="none" strike="noStrike" cap="none">
                <a:solidFill>
                  <a:srgbClr val="FFFFFF"/>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Marketing 1">
  <p:cSld name="Content Marketing 1">
    <p:bg>
      <p:bgPr>
        <a:solidFill>
          <a:srgbClr val="FFFFFF"/>
        </a:solidFill>
        <a:effectLst/>
      </p:bgPr>
    </p:bg>
    <p:spTree>
      <p:nvGrpSpPr>
        <p:cNvPr id="1" name="Shape 99"/>
        <p:cNvGrpSpPr/>
        <p:nvPr/>
      </p:nvGrpSpPr>
      <p:grpSpPr>
        <a:xfrm>
          <a:off x="0" y="0"/>
          <a:ext cx="0" cy="0"/>
          <a:chOff x="0" y="0"/>
          <a:chExt cx="0" cy="0"/>
        </a:xfrm>
      </p:grpSpPr>
      <p:sp>
        <p:nvSpPr>
          <p:cNvPr id="100" name="Google Shape;100;p12"/>
          <p:cNvSpPr/>
          <p:nvPr/>
        </p:nvSpPr>
        <p:spPr>
          <a:xfrm rot="10800000">
            <a:off x="4639774" y="3592912"/>
            <a:ext cx="2273480" cy="1548416"/>
          </a:xfrm>
          <a:custGeom>
            <a:avLst/>
            <a:gdLst/>
            <a:ahLst/>
            <a:cxnLst/>
            <a:rect l="l" t="t" r="r" b="b"/>
            <a:pathLst>
              <a:path w="2722731" h="1854391" extrusionOk="0">
                <a:moveTo>
                  <a:pt x="2722731" y="1821256"/>
                </a:moveTo>
                <a:cubicBezTo>
                  <a:pt x="2487553" y="1952726"/>
                  <a:pt x="2006934" y="1676506"/>
                  <a:pt x="1884594" y="1283272"/>
                </a:cubicBezTo>
                <a:cubicBezTo>
                  <a:pt x="1674254" y="561095"/>
                  <a:pt x="1106865" y="1031271"/>
                  <a:pt x="532891" y="686791"/>
                </a:cubicBezTo>
                <a:cubicBezTo>
                  <a:pt x="397054" y="629910"/>
                  <a:pt x="77100" y="433744"/>
                  <a:pt x="0" y="0"/>
                </a:cubicBezTo>
                <a:lnTo>
                  <a:pt x="2503656" y="0"/>
                </a:lnTo>
                <a:close/>
              </a:path>
            </a:pathLst>
          </a:cu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2"/>
          <p:cNvSpPr/>
          <p:nvPr/>
        </p:nvSpPr>
        <p:spPr>
          <a:xfrm rot="-5400000">
            <a:off x="1341962" y="-190782"/>
            <a:ext cx="1264930" cy="1642158"/>
          </a:xfrm>
          <a:custGeom>
            <a:avLst/>
            <a:gdLst/>
            <a:ahLst/>
            <a:cxnLst/>
            <a:rect l="l" t="t" r="r" b="b"/>
            <a:pathLst>
              <a:path w="609605" h="552450" extrusionOk="0">
                <a:moveTo>
                  <a:pt x="609605" y="552450"/>
                </a:moveTo>
                <a:cubicBezTo>
                  <a:pt x="526968" y="532800"/>
                  <a:pt x="479981" y="490491"/>
                  <a:pt x="468640" y="425525"/>
                </a:cubicBezTo>
                <a:cubicBezTo>
                  <a:pt x="417425" y="249686"/>
                  <a:pt x="234990" y="366976"/>
                  <a:pt x="129751" y="276225"/>
                </a:cubicBezTo>
                <a:cubicBezTo>
                  <a:pt x="68602" y="229598"/>
                  <a:pt x="25351" y="137523"/>
                  <a:pt x="0" y="0"/>
                </a:cubicBezTo>
                <a:lnTo>
                  <a:pt x="609605" y="0"/>
                </a:lnTo>
                <a:lnTo>
                  <a:pt x="609605" y="552450"/>
                </a:lnTo>
                <a:close/>
              </a:path>
            </a:pathLst>
          </a:cu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2"/>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103" name="Google Shape;103;p12"/>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12"/>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p12"/>
          <p:cNvSpPr/>
          <p:nvPr/>
        </p:nvSpPr>
        <p:spPr>
          <a:xfrm>
            <a:off x="8267700" y="0"/>
            <a:ext cx="954799" cy="632262"/>
          </a:xfrm>
          <a:custGeom>
            <a:avLst/>
            <a:gdLst/>
            <a:ahLst/>
            <a:cxnLst/>
            <a:rect l="l" t="t" r="r" b="b"/>
            <a:pathLst>
              <a:path w="2300721" h="1523523" extrusionOk="0">
                <a:moveTo>
                  <a:pt x="2271255" y="1519258"/>
                </a:moveTo>
                <a:cubicBezTo>
                  <a:pt x="1966456" y="1550095"/>
                  <a:pt x="1683137" y="1415045"/>
                  <a:pt x="1572096" y="1070482"/>
                </a:cubicBezTo>
                <a:cubicBezTo>
                  <a:pt x="1396634" y="468055"/>
                  <a:pt x="923328" y="860267"/>
                  <a:pt x="444528" y="572908"/>
                </a:cubicBezTo>
                <a:cubicBezTo>
                  <a:pt x="331216" y="525459"/>
                  <a:pt x="64315" y="361821"/>
                  <a:pt x="0" y="0"/>
                </a:cubicBezTo>
                <a:lnTo>
                  <a:pt x="2300721" y="2023"/>
                </a:lnTo>
                <a:close/>
              </a:path>
            </a:pathLst>
          </a:cu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2"/>
          <p:cNvSpPr txBox="1">
            <a:spLocks noGrp="1"/>
          </p:cNvSpPr>
          <p:nvPr>
            <p:ph type="title"/>
          </p:nvPr>
        </p:nvSpPr>
        <p:spPr>
          <a:xfrm>
            <a:off x="3352800" y="1162050"/>
            <a:ext cx="5238900" cy="666900"/>
          </a:xfrm>
          <a:prstGeom prst="rect">
            <a:avLst/>
          </a:prstGeom>
          <a:noFill/>
          <a:ln>
            <a:noFill/>
          </a:ln>
        </p:spPr>
        <p:txBody>
          <a:bodyPr spcFirstLastPara="1" wrap="square" lIns="95250" tIns="0" rIns="95250" bIns="0" anchor="ctr" anchorCtr="0">
            <a:noAutofit/>
          </a:bodyPr>
          <a:lstStyle>
            <a:lvl1pPr lvl="0" algn="r">
              <a:lnSpc>
                <a:spcPct val="100000"/>
              </a:lnSpc>
              <a:spcBef>
                <a:spcPts val="0"/>
              </a:spcBef>
              <a:spcAft>
                <a:spcPts val="0"/>
              </a:spcAft>
              <a:buClr>
                <a:srgbClr val="000000"/>
              </a:buClr>
              <a:buSzPts val="3200"/>
              <a:buFont typeface="Arial"/>
              <a:buNone/>
              <a:defRPr sz="3200" b="1" i="0" u="none" strike="noStrike" cap="none">
                <a:solidFill>
                  <a:srgbClr val="000000"/>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2"/>
          <p:cNvSpPr txBox="1">
            <a:spLocks noGrp="1"/>
          </p:cNvSpPr>
          <p:nvPr>
            <p:ph type="title" idx="2"/>
          </p:nvPr>
        </p:nvSpPr>
        <p:spPr>
          <a:xfrm>
            <a:off x="5703932" y="1801768"/>
            <a:ext cx="2868600" cy="291300"/>
          </a:xfrm>
          <a:prstGeom prst="rect">
            <a:avLst/>
          </a:prstGeom>
          <a:noFill/>
          <a:ln>
            <a:noFill/>
          </a:ln>
        </p:spPr>
        <p:txBody>
          <a:bodyPr spcFirstLastPara="1" wrap="square" lIns="95250" tIns="0" rIns="95250" bIns="0" anchor="t" anchorCtr="0">
            <a:normAutofit/>
          </a:bodyPr>
          <a:lstStyle>
            <a:lvl1pPr lvl="0" algn="r">
              <a:lnSpc>
                <a:spcPct val="100000"/>
              </a:lnSpc>
              <a:spcBef>
                <a:spcPts val="0"/>
              </a:spcBef>
              <a:spcAft>
                <a:spcPts val="0"/>
              </a:spcAft>
              <a:buClr>
                <a:srgbClr val="000000"/>
              </a:buClr>
              <a:buSzPts val="1800"/>
              <a:buFont typeface="Arial"/>
              <a:buNone/>
              <a:defRPr sz="1800" b="1" i="0" u="none" strike="noStrike" cap="none">
                <a:solidFill>
                  <a:srgbClr val="000000"/>
                </a:solidFill>
                <a:latin typeface="Raleway Medium"/>
                <a:ea typeface="Raleway Medium"/>
                <a:cs typeface="Raleway Medium"/>
                <a:sym typeface="Raleway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2"/>
          <p:cNvSpPr txBox="1">
            <a:spLocks noGrp="1"/>
          </p:cNvSpPr>
          <p:nvPr>
            <p:ph type="title" idx="3"/>
          </p:nvPr>
        </p:nvSpPr>
        <p:spPr>
          <a:xfrm>
            <a:off x="5857874" y="790575"/>
            <a:ext cx="2703300" cy="365700"/>
          </a:xfrm>
          <a:prstGeom prst="rect">
            <a:avLst/>
          </a:prstGeom>
          <a:noFill/>
          <a:ln>
            <a:noFill/>
          </a:ln>
        </p:spPr>
        <p:txBody>
          <a:bodyPr spcFirstLastPara="1" wrap="square" lIns="95250" tIns="0" rIns="95250" bIns="0" anchor="b" anchorCtr="0">
            <a:normAutofit/>
          </a:bodyPr>
          <a:lstStyle>
            <a:lvl1pPr lvl="0" algn="r">
              <a:lnSpc>
                <a:spcPct val="100000"/>
              </a:lnSpc>
              <a:spcBef>
                <a:spcPts val="0"/>
              </a:spcBef>
              <a:spcAft>
                <a:spcPts val="0"/>
              </a:spcAft>
              <a:buClr>
                <a:srgbClr val="000000"/>
              </a:buClr>
              <a:buSzPts val="1400"/>
              <a:buFont typeface="Arial"/>
              <a:buNone/>
              <a:defRPr sz="1400" b="0" i="0" u="none" strike="noStrike" cap="none">
                <a:solidFill>
                  <a:srgbClr val="000000"/>
                </a:solidFill>
                <a:latin typeface="Cambria"/>
                <a:ea typeface="Cambria"/>
                <a:cs typeface="Cambria"/>
                <a:sym typeface="Camb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2"/>
          <p:cNvSpPr>
            <a:spLocks noGrp="1"/>
          </p:cNvSpPr>
          <p:nvPr>
            <p:ph type="pic" idx="4"/>
          </p:nvPr>
        </p:nvSpPr>
        <p:spPr>
          <a:xfrm>
            <a:off x="0" y="0"/>
            <a:ext cx="5238900" cy="5143500"/>
          </a:xfrm>
          <a:prstGeom prst="rect">
            <a:avLst/>
          </a:prstGeom>
          <a:noFill/>
          <a:ln>
            <a:noFill/>
          </a:ln>
        </p:spPr>
      </p:sp>
      <p:cxnSp>
        <p:nvCxnSpPr>
          <p:cNvPr id="110" name="Google Shape;110;p12"/>
          <p:cNvCxnSpPr/>
          <p:nvPr/>
        </p:nvCxnSpPr>
        <p:spPr>
          <a:xfrm>
            <a:off x="5280708" y="1905000"/>
            <a:ext cx="944700" cy="0"/>
          </a:xfrm>
          <a:prstGeom prst="straightConnector1">
            <a:avLst/>
          </a:prstGeom>
          <a:gradFill>
            <a:gsLst>
              <a:gs pos="0">
                <a:srgbClr val="7DCDC3"/>
              </a:gs>
              <a:gs pos="100000">
                <a:srgbClr val="2BFFEB"/>
              </a:gs>
            </a:gsLst>
            <a:lin ang="16200038" scaled="0"/>
          </a:gradFill>
          <a:ln w="19050" cap="flat" cmpd="sng">
            <a:solidFill>
              <a:srgbClr val="00B050"/>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ld Calling Tips">
  <p:cSld name="Cold Calling Tips">
    <p:bg>
      <p:bgPr>
        <a:solidFill>
          <a:srgbClr val="FEE964"/>
        </a:solidFill>
        <a:effectLst/>
      </p:bgPr>
    </p:bg>
    <p:spTree>
      <p:nvGrpSpPr>
        <p:cNvPr id="1" name="Shape 111"/>
        <p:cNvGrpSpPr/>
        <p:nvPr/>
      </p:nvGrpSpPr>
      <p:grpSpPr>
        <a:xfrm>
          <a:off x="0" y="0"/>
          <a:ext cx="0" cy="0"/>
          <a:chOff x="0" y="0"/>
          <a:chExt cx="0" cy="0"/>
        </a:xfrm>
      </p:grpSpPr>
      <p:pic>
        <p:nvPicPr>
          <p:cNvPr id="112" name="Google Shape;112;p13"/>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113" name="Google Shape;113;p13"/>
          <p:cNvGrpSpPr/>
          <p:nvPr/>
        </p:nvGrpSpPr>
        <p:grpSpPr>
          <a:xfrm>
            <a:off x="4000500" y="0"/>
            <a:ext cx="5143500" cy="5143500"/>
            <a:chOff x="4000500" y="0"/>
            <a:chExt cx="5143500" cy="5143500"/>
          </a:xfrm>
        </p:grpSpPr>
        <p:sp>
          <p:nvSpPr>
            <p:cNvPr id="114" name="Google Shape;114;p13"/>
            <p:cNvSpPr/>
            <p:nvPr/>
          </p:nvSpPr>
          <p:spPr>
            <a:xfrm>
              <a:off x="4000500" y="0"/>
              <a:ext cx="5143500" cy="51435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15" name="Google Shape;115;p13"/>
            <p:cNvSpPr/>
            <p:nvPr/>
          </p:nvSpPr>
          <p:spPr>
            <a:xfrm>
              <a:off x="4391025" y="390525"/>
              <a:ext cx="4362600" cy="4362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16" name="Google Shape;116;p13"/>
            <p:cNvSpPr/>
            <p:nvPr/>
          </p:nvSpPr>
          <p:spPr>
            <a:xfrm>
              <a:off x="4810125" y="809625"/>
              <a:ext cx="3524100" cy="35241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grpSp>
      <p:sp>
        <p:nvSpPr>
          <p:cNvPr id="117" name="Google Shape;117;p13"/>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118" name="Google Shape;118;p13"/>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p13"/>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p13"/>
          <p:cNvSpPr txBox="1">
            <a:spLocks noGrp="1"/>
          </p:cNvSpPr>
          <p:nvPr>
            <p:ph type="subTitle" idx="1"/>
          </p:nvPr>
        </p:nvSpPr>
        <p:spPr>
          <a:xfrm>
            <a:off x="5343525" y="3638550"/>
            <a:ext cx="2428800" cy="476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303030"/>
              </a:buClr>
              <a:buSzPts val="1200"/>
              <a:buNone/>
              <a:defRPr sz="1200" i="0" cap="none">
                <a:solidFill>
                  <a:srgbClr val="303030"/>
                </a:solidFill>
                <a:latin typeface="Raleway Medium"/>
                <a:ea typeface="Raleway Medium"/>
                <a:cs typeface="Raleway Medium"/>
                <a:sym typeface="Raleway Medium"/>
              </a:defRPr>
            </a:lvl1pPr>
            <a:lvl2pPr lvl="1" algn="ctr">
              <a:lnSpc>
                <a:spcPct val="100000"/>
              </a:lnSpc>
              <a:spcBef>
                <a:spcPts val="320"/>
              </a:spcBef>
              <a:spcAft>
                <a:spcPts val="0"/>
              </a:spcAft>
              <a:buClr>
                <a:srgbClr val="898989"/>
              </a:buClr>
              <a:buSzPts val="1600"/>
              <a:buNone/>
              <a:defRPr cap="none">
                <a:solidFill>
                  <a:srgbClr val="898989"/>
                </a:solidFill>
                <a:latin typeface="Open Sans"/>
                <a:ea typeface="Open Sans"/>
                <a:cs typeface="Open Sans"/>
                <a:sym typeface="Open Sans"/>
              </a:defRPr>
            </a:lvl2pPr>
            <a:lvl3pPr lvl="2" algn="ctr">
              <a:lnSpc>
                <a:spcPct val="100000"/>
              </a:lnSpc>
              <a:spcBef>
                <a:spcPts val="280"/>
              </a:spcBef>
              <a:spcAft>
                <a:spcPts val="0"/>
              </a:spcAft>
              <a:buClr>
                <a:srgbClr val="898989"/>
              </a:buClr>
              <a:buSzPts val="1400"/>
              <a:buNone/>
              <a:defRPr cap="none">
                <a:solidFill>
                  <a:srgbClr val="898989"/>
                </a:solidFill>
                <a:latin typeface="Open Sans"/>
                <a:ea typeface="Open Sans"/>
                <a:cs typeface="Open Sans"/>
                <a:sym typeface="Open Sans"/>
              </a:defRPr>
            </a:lvl3pPr>
            <a:lvl4pPr lvl="3"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4pPr>
            <a:lvl5pPr lvl="4"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5pPr>
            <a:lvl6pPr lvl="5"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6pPr>
            <a:lvl7pPr lvl="6"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7pPr>
            <a:lvl8pPr lvl="7"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8pPr>
            <a:lvl9pPr lvl="8"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9pPr>
          </a:lstStyle>
          <a:p>
            <a:endParaRPr/>
          </a:p>
        </p:txBody>
      </p:sp>
      <p:sp>
        <p:nvSpPr>
          <p:cNvPr id="121" name="Google Shape;121;p13"/>
          <p:cNvSpPr txBox="1">
            <a:spLocks noGrp="1"/>
          </p:cNvSpPr>
          <p:nvPr>
            <p:ph type="title"/>
          </p:nvPr>
        </p:nvSpPr>
        <p:spPr>
          <a:xfrm>
            <a:off x="5238750" y="1143000"/>
            <a:ext cx="2619300" cy="1095300"/>
          </a:xfrm>
          <a:prstGeom prst="rect">
            <a:avLst/>
          </a:prstGeom>
          <a:noFill/>
          <a:ln>
            <a:noFill/>
          </a:ln>
        </p:spPr>
        <p:txBody>
          <a:bodyPr spcFirstLastPara="1" wrap="square" lIns="0" tIns="0" rIns="0" bIns="0" anchor="b" anchorCtr="0">
            <a:normAutofit/>
          </a:bodyPr>
          <a:lstStyle>
            <a:lvl1pPr lvl="0" algn="ctr">
              <a:lnSpc>
                <a:spcPct val="100000"/>
              </a:lnSpc>
              <a:spcBef>
                <a:spcPts val="0"/>
              </a:spcBef>
              <a:spcAft>
                <a:spcPts val="0"/>
              </a:spcAft>
              <a:buClr>
                <a:srgbClr val="303030"/>
              </a:buClr>
              <a:buSzPts val="7200"/>
              <a:buFont typeface="Dosis Light"/>
              <a:buNone/>
              <a:defRPr sz="7200" cap="none">
                <a:solidFill>
                  <a:srgbClr val="303030"/>
                </a:solidFill>
                <a:latin typeface="Dosis Light"/>
                <a:ea typeface="Dosis Light"/>
                <a:cs typeface="Dosis Light"/>
                <a:sym typeface="Dosis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2"/>
          </p:nvPr>
        </p:nvSpPr>
        <p:spPr>
          <a:xfrm>
            <a:off x="5245465" y="2171700"/>
            <a:ext cx="2619300" cy="3333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000000"/>
              </a:buClr>
              <a:buSzPts val="2800"/>
              <a:buFont typeface="Dosis Medium"/>
              <a:buNone/>
              <a:defRPr sz="2800" cap="none">
                <a:solidFill>
                  <a:srgbClr val="000000"/>
                </a:solidFill>
                <a:latin typeface="Dosis Medium"/>
                <a:ea typeface="Dosis Medium"/>
                <a:cs typeface="Dosis Medium"/>
                <a:sym typeface="Dosi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3"/>
          </p:nvPr>
        </p:nvSpPr>
        <p:spPr>
          <a:xfrm>
            <a:off x="5238750" y="2409825"/>
            <a:ext cx="2619300" cy="10002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000000"/>
              </a:buClr>
              <a:buSzPts val="7800"/>
              <a:buFont typeface="Dosis"/>
              <a:buNone/>
              <a:defRPr sz="7800" b="1" cap="none">
                <a:solidFill>
                  <a:srgbClr val="000000"/>
                </a:solidFill>
                <a:latin typeface="Dosis"/>
                <a:ea typeface="Dosis"/>
                <a:cs typeface="Dosis"/>
                <a:sym typeface="Dosi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3"/>
          <p:cNvSpPr/>
          <p:nvPr/>
        </p:nvSpPr>
        <p:spPr>
          <a:xfrm>
            <a:off x="5429250" y="3533775"/>
            <a:ext cx="2286000" cy="9600"/>
          </a:xfrm>
          <a:prstGeom prst="rect">
            <a:avLst/>
          </a:prstGeom>
          <a:gradFill>
            <a:gsLst>
              <a:gs pos="0">
                <a:srgbClr val="FFFFFF"/>
              </a:gs>
              <a:gs pos="28189">
                <a:srgbClr val="D9D9D9"/>
              </a:gs>
              <a:gs pos="74450">
                <a:srgbClr val="D9D9D9"/>
              </a:gs>
              <a:gs pos="100000">
                <a:srgbClr val="FFFFF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esign-Design studio 2">
  <p:cSld name="Design-Design studio 2">
    <p:bg>
      <p:bgPr>
        <a:solidFill>
          <a:srgbClr val="313D8C"/>
        </a:solidFill>
        <a:effectLst/>
      </p:bgPr>
    </p:bg>
    <p:spTree>
      <p:nvGrpSpPr>
        <p:cNvPr id="1" name="Shape 125"/>
        <p:cNvGrpSpPr/>
        <p:nvPr/>
      </p:nvGrpSpPr>
      <p:grpSpPr>
        <a:xfrm>
          <a:off x="0" y="0"/>
          <a:ext cx="0" cy="0"/>
          <a:chOff x="0" y="0"/>
          <a:chExt cx="0" cy="0"/>
        </a:xfrm>
      </p:grpSpPr>
      <p:sp>
        <p:nvSpPr>
          <p:cNvPr id="126" name="Google Shape;126;p14"/>
          <p:cNvSpPr txBox="1">
            <a:spLocks noGrp="1"/>
          </p:cNvSpPr>
          <p:nvPr>
            <p:ph type="title"/>
          </p:nvPr>
        </p:nvSpPr>
        <p:spPr>
          <a:xfrm>
            <a:off x="762000" y="2143125"/>
            <a:ext cx="3734100" cy="857400"/>
          </a:xfrm>
          <a:prstGeom prst="rect">
            <a:avLst/>
          </a:prstGeom>
          <a:noFill/>
          <a:ln>
            <a:noFill/>
          </a:ln>
        </p:spPr>
        <p:txBody>
          <a:bodyPr spcFirstLastPara="1" wrap="square" lIns="190500" tIns="0" rIns="190500" bIns="0" anchor="b" anchorCtr="0">
            <a:noAutofit/>
          </a:bodyPr>
          <a:lstStyle>
            <a:lvl1pPr lvl="0" algn="r">
              <a:lnSpc>
                <a:spcPct val="100000"/>
              </a:lnSpc>
              <a:spcBef>
                <a:spcPts val="0"/>
              </a:spcBef>
              <a:spcAft>
                <a:spcPts val="0"/>
              </a:spcAft>
              <a:buClr>
                <a:srgbClr val="FFC94A"/>
              </a:buClr>
              <a:buSzPts val="4800"/>
              <a:buFont typeface="Arial"/>
              <a:buNone/>
              <a:defRPr sz="4800" b="1" i="0" u="none" strike="noStrike" cap="none">
                <a:solidFill>
                  <a:srgbClr val="FFC94A"/>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4"/>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128" name="Google Shape;128;p14"/>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Google Shape;129;p14"/>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Google Shape;130;p14"/>
          <p:cNvSpPr/>
          <p:nvPr/>
        </p:nvSpPr>
        <p:spPr>
          <a:xfrm>
            <a:off x="714375" y="838200"/>
            <a:ext cx="7705800" cy="3462300"/>
          </a:xfrm>
          <a:prstGeom prst="rect">
            <a:avLst/>
          </a:prstGeom>
          <a:noFill/>
          <a:ln w="9525" cap="flat" cmpd="sng">
            <a:solidFill>
              <a:srgbClr val="FFFFFF">
                <a:alpha val="901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31" name="Google Shape;131;p14"/>
          <p:cNvSpPr txBox="1">
            <a:spLocks noGrp="1"/>
          </p:cNvSpPr>
          <p:nvPr>
            <p:ph type="title" idx="2"/>
          </p:nvPr>
        </p:nvSpPr>
        <p:spPr>
          <a:xfrm>
            <a:off x="4543739" y="2133600"/>
            <a:ext cx="3708600" cy="866700"/>
          </a:xfrm>
          <a:prstGeom prst="rect">
            <a:avLst/>
          </a:prstGeom>
          <a:noFill/>
          <a:ln>
            <a:noFill/>
          </a:ln>
        </p:spPr>
        <p:txBody>
          <a:bodyPr spcFirstLastPara="1" wrap="square" lIns="190500" tIns="0" rIns="190500" bIns="0" anchor="b" anchorCtr="0">
            <a:noAutofit/>
          </a:bodyPr>
          <a:lstStyle>
            <a:lvl1pPr lvl="0" algn="l">
              <a:lnSpc>
                <a:spcPct val="100000"/>
              </a:lnSpc>
              <a:spcBef>
                <a:spcPts val="0"/>
              </a:spcBef>
              <a:spcAft>
                <a:spcPts val="0"/>
              </a:spcAft>
              <a:buClr>
                <a:srgbClr val="FFFFFF"/>
              </a:buClr>
              <a:buSzPts val="4800"/>
              <a:buFont typeface="Arial"/>
              <a:buNone/>
              <a:defRPr sz="4800" b="0" i="0" u="none" strike="noStrike" cap="none">
                <a:solidFill>
                  <a:srgbClr val="FFFFFF"/>
                </a:solidFill>
                <a:latin typeface="Raleway"/>
                <a:ea typeface="Raleway"/>
                <a:cs typeface="Raleway"/>
                <a:sym typeface="Ralew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4"/>
          <p:cNvSpPr txBox="1">
            <a:spLocks noGrp="1"/>
          </p:cNvSpPr>
          <p:nvPr>
            <p:ph type="title" idx="3"/>
          </p:nvPr>
        </p:nvSpPr>
        <p:spPr>
          <a:xfrm>
            <a:off x="4581839" y="2962275"/>
            <a:ext cx="3133500" cy="405000"/>
          </a:xfrm>
          <a:prstGeom prst="rect">
            <a:avLst/>
          </a:prstGeom>
          <a:noFill/>
          <a:ln>
            <a:noFill/>
          </a:ln>
        </p:spPr>
        <p:txBody>
          <a:bodyPr spcFirstLastPara="1" wrap="square" lIns="190500" tIns="93600" rIns="190500" bIns="0" anchor="t" anchorCtr="0">
            <a:noAutofit/>
          </a:bodyPr>
          <a:lstStyle>
            <a:lvl1pPr lvl="0" algn="l">
              <a:lnSpc>
                <a:spcPct val="100000"/>
              </a:lnSpc>
              <a:spcBef>
                <a:spcPts val="0"/>
              </a:spcBef>
              <a:spcAft>
                <a:spcPts val="0"/>
              </a:spcAft>
              <a:buClr>
                <a:srgbClr val="FFC94A"/>
              </a:buClr>
              <a:buSzPts val="1200"/>
              <a:buFont typeface="Arial"/>
              <a:buNone/>
              <a:defRPr sz="1200" b="0" i="0" u="none" strike="noStrike" cap="none">
                <a:solidFill>
                  <a:srgbClr val="FFC94A"/>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4"/>
          <p:cNvSpPr/>
          <p:nvPr/>
        </p:nvSpPr>
        <p:spPr>
          <a:xfrm>
            <a:off x="4524375" y="2363705"/>
            <a:ext cx="47700" cy="1133400"/>
          </a:xfrm>
          <a:prstGeom prst="rect">
            <a:avLst/>
          </a:prstGeom>
          <a:solidFill>
            <a:srgbClr val="FDC8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C94A"/>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Privacy">
  <p:cSld name="Privacy">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15"/>
          <p:cNvSpPr/>
          <p:nvPr/>
        </p:nvSpPr>
        <p:spPr>
          <a:xfrm>
            <a:off x="1666875" y="1562576"/>
            <a:ext cx="5810100" cy="1458000"/>
          </a:xfrm>
          <a:prstGeom prst="roundRect">
            <a:avLst>
              <a:gd name="adj" fmla="val 12096"/>
            </a:avLst>
          </a:prstGeom>
          <a:solidFill>
            <a:schemeClr val="lt1">
              <a:alpha val="60000"/>
            </a:schemeClr>
          </a:solidFill>
          <a:ln w="25400" cap="flat" cmpd="sng">
            <a:solidFill>
              <a:srgbClr val="5B95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136" name="Google Shape;136;p15"/>
          <p:cNvSpPr txBox="1">
            <a:spLocks noGrp="1"/>
          </p:cNvSpPr>
          <p:nvPr>
            <p:ph type="title"/>
          </p:nvPr>
        </p:nvSpPr>
        <p:spPr>
          <a:xfrm>
            <a:off x="3234385" y="1828800"/>
            <a:ext cx="4000500" cy="7767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34DA5E"/>
              </a:buClr>
              <a:buSzPts val="7200"/>
              <a:buFont typeface="Orbitron Medium"/>
              <a:buNone/>
              <a:defRPr sz="7200">
                <a:solidFill>
                  <a:srgbClr val="34DA5E"/>
                </a:solidFill>
                <a:latin typeface="Orbitron Medium"/>
                <a:ea typeface="Orbitron Medium"/>
                <a:cs typeface="Orbitron Medium"/>
                <a:sym typeface="Orbitron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5"/>
          <p:cNvSpPr txBox="1">
            <a:spLocks noGrp="1"/>
          </p:cNvSpPr>
          <p:nvPr>
            <p:ph type="subTitle" idx="1"/>
          </p:nvPr>
        </p:nvSpPr>
        <p:spPr>
          <a:xfrm>
            <a:off x="1666875" y="3107007"/>
            <a:ext cx="5810100" cy="472800"/>
          </a:xfrm>
          <a:prstGeom prst="rect">
            <a:avLst/>
          </a:prstGeom>
          <a:noFill/>
          <a:ln>
            <a:noFill/>
          </a:ln>
        </p:spPr>
        <p:txBody>
          <a:bodyPr spcFirstLastPara="1" wrap="square" lIns="190500" tIns="0" rIns="190500" bIns="0" anchor="t" anchorCtr="0">
            <a:noAutofit/>
          </a:bodyPr>
          <a:lstStyle>
            <a:lvl1pPr lvl="0" algn="ctr">
              <a:lnSpc>
                <a:spcPct val="125000"/>
              </a:lnSpc>
              <a:spcBef>
                <a:spcPts val="0"/>
              </a:spcBef>
              <a:spcAft>
                <a:spcPts val="0"/>
              </a:spcAft>
              <a:buClr>
                <a:schemeClr val="dk1"/>
              </a:buClr>
              <a:buSzPts val="1400"/>
              <a:buNone/>
              <a:defRPr sz="1400" b="0" i="0">
                <a:solidFill>
                  <a:schemeClr val="dk1"/>
                </a:solidFill>
                <a:latin typeface="Alegreya"/>
                <a:ea typeface="Alegreya"/>
                <a:cs typeface="Alegreya"/>
                <a:sym typeface="Alegreya"/>
              </a:defRPr>
            </a:lvl1pPr>
            <a:lvl2pPr lvl="1" algn="ctr">
              <a:lnSpc>
                <a:spcPct val="100000"/>
              </a:lnSpc>
              <a:spcBef>
                <a:spcPts val="320"/>
              </a:spcBef>
              <a:spcAft>
                <a:spcPts val="0"/>
              </a:spcAft>
              <a:buClr>
                <a:schemeClr val="lt1"/>
              </a:buClr>
              <a:buSzPts val="1600"/>
              <a:buNone/>
              <a:defRPr>
                <a:solidFill>
                  <a:schemeClr val="lt1"/>
                </a:solidFill>
              </a:defRPr>
            </a:lvl2pPr>
            <a:lvl3pPr lvl="2" algn="ctr">
              <a:lnSpc>
                <a:spcPct val="100000"/>
              </a:lnSpc>
              <a:spcBef>
                <a:spcPts val="280"/>
              </a:spcBef>
              <a:spcAft>
                <a:spcPts val="0"/>
              </a:spcAft>
              <a:buClr>
                <a:schemeClr val="lt1"/>
              </a:buClr>
              <a:buSzPts val="1400"/>
              <a:buNone/>
              <a:defRPr>
                <a:solidFill>
                  <a:schemeClr val="lt1"/>
                </a:solidFill>
              </a:defRPr>
            </a:lvl3pPr>
            <a:lvl4pPr lvl="3" algn="ctr">
              <a:lnSpc>
                <a:spcPct val="100000"/>
              </a:lnSpc>
              <a:spcBef>
                <a:spcPts val="240"/>
              </a:spcBef>
              <a:spcAft>
                <a:spcPts val="0"/>
              </a:spcAft>
              <a:buClr>
                <a:schemeClr val="lt1"/>
              </a:buClr>
              <a:buSzPts val="1200"/>
              <a:buNone/>
              <a:defRPr>
                <a:solidFill>
                  <a:schemeClr val="lt1"/>
                </a:solidFill>
              </a:defRPr>
            </a:lvl4pPr>
            <a:lvl5pPr lvl="4" algn="ctr">
              <a:lnSpc>
                <a:spcPct val="100000"/>
              </a:lnSpc>
              <a:spcBef>
                <a:spcPts val="240"/>
              </a:spcBef>
              <a:spcAft>
                <a:spcPts val="0"/>
              </a:spcAft>
              <a:buClr>
                <a:schemeClr val="lt1"/>
              </a:buClr>
              <a:buSzPts val="1200"/>
              <a:buNone/>
              <a:defRPr>
                <a:solidFill>
                  <a:schemeClr val="lt1"/>
                </a:solidFill>
              </a:defRPr>
            </a:lvl5pPr>
            <a:lvl6pPr lvl="5" algn="ctr">
              <a:lnSpc>
                <a:spcPct val="100000"/>
              </a:lnSpc>
              <a:spcBef>
                <a:spcPts val="240"/>
              </a:spcBef>
              <a:spcAft>
                <a:spcPts val="0"/>
              </a:spcAft>
              <a:buClr>
                <a:schemeClr val="lt1"/>
              </a:buClr>
              <a:buSzPts val="1200"/>
              <a:buNone/>
              <a:defRPr>
                <a:solidFill>
                  <a:schemeClr val="lt1"/>
                </a:solidFill>
              </a:defRPr>
            </a:lvl6pPr>
            <a:lvl7pPr lvl="6" algn="ctr">
              <a:lnSpc>
                <a:spcPct val="100000"/>
              </a:lnSpc>
              <a:spcBef>
                <a:spcPts val="240"/>
              </a:spcBef>
              <a:spcAft>
                <a:spcPts val="0"/>
              </a:spcAft>
              <a:buClr>
                <a:schemeClr val="lt1"/>
              </a:buClr>
              <a:buSzPts val="1200"/>
              <a:buNone/>
              <a:defRPr>
                <a:solidFill>
                  <a:schemeClr val="lt1"/>
                </a:solidFill>
              </a:defRPr>
            </a:lvl7pPr>
            <a:lvl8pPr lvl="7" algn="ctr">
              <a:lnSpc>
                <a:spcPct val="100000"/>
              </a:lnSpc>
              <a:spcBef>
                <a:spcPts val="240"/>
              </a:spcBef>
              <a:spcAft>
                <a:spcPts val="0"/>
              </a:spcAft>
              <a:buClr>
                <a:schemeClr val="lt1"/>
              </a:buClr>
              <a:buSzPts val="1200"/>
              <a:buNone/>
              <a:defRPr>
                <a:solidFill>
                  <a:schemeClr val="lt1"/>
                </a:solidFill>
              </a:defRPr>
            </a:lvl8pPr>
            <a:lvl9pPr lvl="8" algn="ctr">
              <a:lnSpc>
                <a:spcPct val="100000"/>
              </a:lnSpc>
              <a:spcBef>
                <a:spcPts val="240"/>
              </a:spcBef>
              <a:spcAft>
                <a:spcPts val="0"/>
              </a:spcAft>
              <a:buClr>
                <a:schemeClr val="lt1"/>
              </a:buClr>
              <a:buSzPts val="1200"/>
              <a:buNone/>
              <a:defRPr>
                <a:solidFill>
                  <a:schemeClr val="lt1"/>
                </a:solidFill>
              </a:defRPr>
            </a:lvl9pPr>
          </a:lstStyle>
          <a:p>
            <a:endParaRPr/>
          </a:p>
        </p:txBody>
      </p:sp>
      <p:sp>
        <p:nvSpPr>
          <p:cNvPr id="138" name="Google Shape;138;p15"/>
          <p:cNvSpPr>
            <a:spLocks noGrp="1"/>
          </p:cNvSpPr>
          <p:nvPr>
            <p:ph type="pic" idx="2"/>
          </p:nvPr>
        </p:nvSpPr>
        <p:spPr>
          <a:xfrm>
            <a:off x="1847850" y="1714976"/>
            <a:ext cx="1097100" cy="1129800"/>
          </a:xfrm>
          <a:prstGeom prst="rect">
            <a:avLst/>
          </a:prstGeom>
          <a:solidFill>
            <a:schemeClr val="dk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Marketing - zylker 2">
  <p:cSld name="Marketing - zylker 2">
    <p:bg>
      <p:bgPr>
        <a:solidFill>
          <a:schemeClr val="dk1"/>
        </a:solidFill>
        <a:effectLst/>
      </p:bgPr>
    </p:bg>
    <p:spTree>
      <p:nvGrpSpPr>
        <p:cNvPr id="1" name="Shape 139"/>
        <p:cNvGrpSpPr/>
        <p:nvPr/>
      </p:nvGrpSpPr>
      <p:grpSpPr>
        <a:xfrm>
          <a:off x="0" y="0"/>
          <a:ext cx="0" cy="0"/>
          <a:chOff x="0" y="0"/>
          <a:chExt cx="0" cy="0"/>
        </a:xfrm>
      </p:grpSpPr>
      <p:sp>
        <p:nvSpPr>
          <p:cNvPr id="140" name="Google Shape;140;p16"/>
          <p:cNvSpPr>
            <a:spLocks noGrp="1"/>
          </p:cNvSpPr>
          <p:nvPr>
            <p:ph type="pic" idx="2"/>
          </p:nvPr>
        </p:nvSpPr>
        <p:spPr>
          <a:xfrm>
            <a:off x="0" y="0"/>
            <a:ext cx="9144000" cy="5143500"/>
          </a:xfrm>
          <a:prstGeom prst="rect">
            <a:avLst/>
          </a:prstGeom>
          <a:noFill/>
          <a:ln>
            <a:noFill/>
          </a:ln>
        </p:spPr>
      </p:sp>
      <p:sp>
        <p:nvSpPr>
          <p:cNvPr id="141" name="Google Shape;141;p16"/>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142" name="Google Shape;142;p16"/>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3" name="Google Shape;143;p16"/>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p16"/>
          <p:cNvSpPr txBox="1">
            <a:spLocks noGrp="1"/>
          </p:cNvSpPr>
          <p:nvPr>
            <p:ph type="title"/>
          </p:nvPr>
        </p:nvSpPr>
        <p:spPr>
          <a:xfrm>
            <a:off x="4941932" y="3599235"/>
            <a:ext cx="3626100" cy="326100"/>
          </a:xfrm>
          <a:prstGeom prst="rect">
            <a:avLst/>
          </a:prstGeom>
          <a:solidFill>
            <a:srgbClr val="000000"/>
          </a:solidFill>
          <a:ln>
            <a:noFill/>
          </a:ln>
        </p:spPr>
        <p:txBody>
          <a:bodyPr spcFirstLastPara="1" wrap="square" lIns="95250" tIns="95250" rIns="95250" bIns="95250" anchor="ctr" anchorCtr="0">
            <a:noAutofit/>
          </a:bodyPr>
          <a:lstStyle>
            <a:lvl1pPr lvl="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6"/>
          <p:cNvSpPr txBox="1">
            <a:spLocks noGrp="1"/>
          </p:cNvSpPr>
          <p:nvPr>
            <p:ph type="title" idx="3"/>
          </p:nvPr>
        </p:nvSpPr>
        <p:spPr>
          <a:xfrm>
            <a:off x="2893066" y="2743200"/>
            <a:ext cx="5682000" cy="8574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SzPts val="2800"/>
              <a:buFont typeface="Arial"/>
              <a:buNone/>
              <a:defRPr sz="2800" b="1" i="0" u="none" strike="noStrike" cap="none">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ill of Rights">
  <p:cSld name="Bill of Rights">
    <p:bg>
      <p:bgPr>
        <a:solidFill>
          <a:srgbClr val="846052"/>
        </a:solidFill>
        <a:effectLst/>
      </p:bgPr>
    </p:bg>
    <p:spTree>
      <p:nvGrpSpPr>
        <p:cNvPr id="1" name="Shape 146"/>
        <p:cNvGrpSpPr/>
        <p:nvPr/>
      </p:nvGrpSpPr>
      <p:grpSpPr>
        <a:xfrm>
          <a:off x="0" y="0"/>
          <a:ext cx="0" cy="0"/>
          <a:chOff x="0" y="0"/>
          <a:chExt cx="0" cy="0"/>
        </a:xfrm>
      </p:grpSpPr>
      <p:pic>
        <p:nvPicPr>
          <p:cNvPr id="147" name="Google Shape;147;p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8" name="Google Shape;148;p17"/>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149" name="Google Shape;149;p17"/>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17"/>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p17"/>
          <p:cNvSpPr txBox="1">
            <a:spLocks noGrp="1"/>
          </p:cNvSpPr>
          <p:nvPr>
            <p:ph type="subTitle" idx="1"/>
          </p:nvPr>
        </p:nvSpPr>
        <p:spPr>
          <a:xfrm>
            <a:off x="1000125" y="2800350"/>
            <a:ext cx="4578300" cy="495000"/>
          </a:xfrm>
          <a:prstGeom prst="rect">
            <a:avLst/>
          </a:prstGeom>
          <a:noFill/>
          <a:ln>
            <a:noFill/>
          </a:ln>
        </p:spPr>
        <p:txBody>
          <a:bodyPr spcFirstLastPara="1" wrap="square" lIns="95250" tIns="0" rIns="95250" bIns="0" anchor="t" anchorCtr="0">
            <a:noAutofit/>
          </a:bodyPr>
          <a:lstStyle>
            <a:lvl1pPr lvl="0" algn="l">
              <a:lnSpc>
                <a:spcPct val="100000"/>
              </a:lnSpc>
              <a:spcBef>
                <a:spcPts val="0"/>
              </a:spcBef>
              <a:spcAft>
                <a:spcPts val="0"/>
              </a:spcAft>
              <a:buClr>
                <a:srgbClr val="42C3C9"/>
              </a:buClr>
              <a:buSzPts val="1200"/>
              <a:buFont typeface="Arial"/>
              <a:buNone/>
              <a:defRPr sz="1200" b="0" i="0" u="none" strike="noStrike" cap="none">
                <a:solidFill>
                  <a:srgbClr val="3C1E11"/>
                </a:solidFill>
                <a:latin typeface="Raleway"/>
                <a:ea typeface="Raleway"/>
                <a:cs typeface="Raleway"/>
                <a:sym typeface="Raleway"/>
              </a:defRPr>
            </a:lvl1pPr>
            <a:lvl2pPr lvl="1" algn="ctr">
              <a:lnSpc>
                <a:spcPct val="100000"/>
              </a:lnSpc>
              <a:spcBef>
                <a:spcPts val="320"/>
              </a:spcBef>
              <a:spcAft>
                <a:spcPts val="0"/>
              </a:spcAft>
              <a:buClr>
                <a:srgbClr val="898989"/>
              </a:buClr>
              <a:buSzPts val="1600"/>
              <a:buNone/>
              <a:defRPr cap="none">
                <a:solidFill>
                  <a:srgbClr val="898989"/>
                </a:solidFill>
                <a:latin typeface="Open Sans"/>
                <a:ea typeface="Open Sans"/>
                <a:cs typeface="Open Sans"/>
                <a:sym typeface="Open Sans"/>
              </a:defRPr>
            </a:lvl2pPr>
            <a:lvl3pPr lvl="2" algn="ctr">
              <a:lnSpc>
                <a:spcPct val="100000"/>
              </a:lnSpc>
              <a:spcBef>
                <a:spcPts val="280"/>
              </a:spcBef>
              <a:spcAft>
                <a:spcPts val="0"/>
              </a:spcAft>
              <a:buClr>
                <a:srgbClr val="898989"/>
              </a:buClr>
              <a:buSzPts val="1400"/>
              <a:buNone/>
              <a:defRPr cap="none">
                <a:solidFill>
                  <a:srgbClr val="898989"/>
                </a:solidFill>
                <a:latin typeface="Open Sans"/>
                <a:ea typeface="Open Sans"/>
                <a:cs typeface="Open Sans"/>
                <a:sym typeface="Open Sans"/>
              </a:defRPr>
            </a:lvl3pPr>
            <a:lvl4pPr lvl="3"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4pPr>
            <a:lvl5pPr lvl="4"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5pPr>
            <a:lvl6pPr lvl="5"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6pPr>
            <a:lvl7pPr lvl="6"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7pPr>
            <a:lvl8pPr lvl="7"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8pPr>
            <a:lvl9pPr lvl="8" algn="ctr">
              <a:lnSpc>
                <a:spcPct val="100000"/>
              </a:lnSpc>
              <a:spcBef>
                <a:spcPts val="240"/>
              </a:spcBef>
              <a:spcAft>
                <a:spcPts val="0"/>
              </a:spcAft>
              <a:buClr>
                <a:srgbClr val="898989"/>
              </a:buClr>
              <a:buSzPts val="1200"/>
              <a:buNone/>
              <a:defRPr cap="none">
                <a:solidFill>
                  <a:srgbClr val="898989"/>
                </a:solidFill>
                <a:latin typeface="Open Sans"/>
                <a:ea typeface="Open Sans"/>
                <a:cs typeface="Open Sans"/>
                <a:sym typeface="Open Sans"/>
              </a:defRPr>
            </a:lvl9pPr>
          </a:lstStyle>
          <a:p>
            <a:endParaRPr/>
          </a:p>
        </p:txBody>
      </p:sp>
      <p:sp>
        <p:nvSpPr>
          <p:cNvPr id="152" name="Google Shape;152;p17"/>
          <p:cNvSpPr txBox="1">
            <a:spLocks noGrp="1"/>
          </p:cNvSpPr>
          <p:nvPr>
            <p:ph type="title"/>
          </p:nvPr>
        </p:nvSpPr>
        <p:spPr>
          <a:xfrm>
            <a:off x="1000125" y="1439027"/>
            <a:ext cx="4616400" cy="1178700"/>
          </a:xfrm>
          <a:prstGeom prst="rect">
            <a:avLst/>
          </a:prstGeom>
          <a:noFill/>
          <a:ln>
            <a:noFill/>
          </a:ln>
        </p:spPr>
        <p:txBody>
          <a:bodyPr spcFirstLastPara="1" wrap="square" lIns="95250" tIns="0" rIns="95250" bIns="0" anchor="b" anchorCtr="0">
            <a:noAutofit/>
          </a:bodyPr>
          <a:lstStyle>
            <a:lvl1pPr lvl="0" algn="l">
              <a:lnSpc>
                <a:spcPct val="100000"/>
              </a:lnSpc>
              <a:spcBef>
                <a:spcPts val="0"/>
              </a:spcBef>
              <a:spcAft>
                <a:spcPts val="0"/>
              </a:spcAft>
              <a:buClr>
                <a:srgbClr val="61453A"/>
              </a:buClr>
              <a:buSzPts val="3400"/>
              <a:buFont typeface="Arial"/>
              <a:buNone/>
              <a:defRPr sz="3400" b="0" i="0" u="none" strike="noStrike" cap="none">
                <a:solidFill>
                  <a:srgbClr val="61453A"/>
                </a:solidFill>
                <a:latin typeface="Special Elite"/>
                <a:ea typeface="Special Elite"/>
                <a:cs typeface="Special Elite"/>
                <a:sym typeface="Special Elit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7"/>
          <p:cNvSpPr/>
          <p:nvPr/>
        </p:nvSpPr>
        <p:spPr>
          <a:xfrm>
            <a:off x="1076325" y="2693879"/>
            <a:ext cx="1285800" cy="18900"/>
          </a:xfrm>
          <a:prstGeom prst="rect">
            <a:avLst/>
          </a:prstGeom>
          <a:gradFill>
            <a:gsLst>
              <a:gs pos="0">
                <a:srgbClr val="846B55"/>
              </a:gs>
              <a:gs pos="10130">
                <a:srgbClr val="846B55"/>
              </a:gs>
              <a:gs pos="100000">
                <a:srgbClr val="EEE4D8"/>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Marketing - influence consumer 3">
  <p:cSld name="Marketing - influence consumer 3">
    <p:bg>
      <p:bgPr>
        <a:solidFill>
          <a:srgbClr val="2F2F2F"/>
        </a:solidFill>
        <a:effectLst/>
      </p:bgPr>
    </p:bg>
    <p:spTree>
      <p:nvGrpSpPr>
        <p:cNvPr id="1" name="Shape 154"/>
        <p:cNvGrpSpPr/>
        <p:nvPr/>
      </p:nvGrpSpPr>
      <p:grpSpPr>
        <a:xfrm>
          <a:off x="0" y="0"/>
          <a:ext cx="0" cy="0"/>
          <a:chOff x="0" y="0"/>
          <a:chExt cx="0" cy="0"/>
        </a:xfrm>
      </p:grpSpPr>
      <p:pic>
        <p:nvPicPr>
          <p:cNvPr id="155" name="Google Shape;155;p18"/>
          <p:cNvPicPr preferRelativeResize="0"/>
          <p:nvPr/>
        </p:nvPicPr>
        <p:blipFill rotWithShape="1">
          <a:blip r:embed="rId2">
            <a:alphaModFix/>
          </a:blip>
          <a:srcRect t="7798" b="7798"/>
          <a:stretch/>
        </p:blipFill>
        <p:spPr>
          <a:xfrm>
            <a:off x="0" y="0"/>
            <a:ext cx="9143998" cy="5143501"/>
          </a:xfrm>
          <a:prstGeom prst="rect">
            <a:avLst/>
          </a:prstGeom>
          <a:noFill/>
          <a:ln>
            <a:noFill/>
          </a:ln>
        </p:spPr>
      </p:pic>
      <p:sp>
        <p:nvSpPr>
          <p:cNvPr id="156" name="Google Shape;156;p18"/>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157" name="Google Shape;157;p18"/>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Google Shape;158;p18"/>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9" name="Google Shape;159;p18"/>
          <p:cNvSpPr txBox="1">
            <a:spLocks noGrp="1"/>
          </p:cNvSpPr>
          <p:nvPr>
            <p:ph type="title"/>
          </p:nvPr>
        </p:nvSpPr>
        <p:spPr>
          <a:xfrm>
            <a:off x="4667250" y="2390775"/>
            <a:ext cx="4017300" cy="504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26D4BE"/>
              </a:buClr>
              <a:buSzPts val="3600"/>
              <a:buFont typeface="Arial"/>
              <a:buNone/>
              <a:defRPr sz="3600" b="1" i="0" u="none" strike="noStrike" cap="none">
                <a:solidFill>
                  <a:srgbClr val="26D4BE"/>
                </a:solidFill>
                <a:latin typeface="Oswald Medium"/>
                <a:ea typeface="Oswald Medium"/>
                <a:cs typeface="Oswald Medium"/>
                <a:sym typeface="Oswald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18"/>
          <p:cNvSpPr txBox="1">
            <a:spLocks noGrp="1"/>
          </p:cNvSpPr>
          <p:nvPr>
            <p:ph type="title" idx="2"/>
          </p:nvPr>
        </p:nvSpPr>
        <p:spPr>
          <a:xfrm>
            <a:off x="4675251" y="1936785"/>
            <a:ext cx="4003800" cy="420600"/>
          </a:xfrm>
          <a:prstGeom prst="rect">
            <a:avLst/>
          </a:prstGeom>
          <a:noFill/>
          <a:ln>
            <a:noFill/>
          </a:ln>
        </p:spPr>
        <p:txBody>
          <a:bodyPr spcFirstLastPara="1" wrap="square" lIns="0" tIns="95250" rIns="91425" bIns="45700" anchor="t" anchorCtr="0">
            <a:noAutofit/>
          </a:bodyPr>
          <a:lstStyle>
            <a:lvl1pPr lvl="0" algn="l">
              <a:lnSpc>
                <a:spcPct val="100000"/>
              </a:lnSpc>
              <a:spcBef>
                <a:spcPts val="0"/>
              </a:spcBef>
              <a:spcAft>
                <a:spcPts val="0"/>
              </a:spcAft>
              <a:buClr>
                <a:srgbClr val="FFFFFF"/>
              </a:buClr>
              <a:buSzPts val="2400"/>
              <a:buFont typeface="Arial"/>
              <a:buNone/>
              <a:defRPr sz="2400" b="0" i="0" u="none" strike="noStrike" cap="none">
                <a:solidFill>
                  <a:srgbClr val="FFFFFF"/>
                </a:solidFill>
                <a:latin typeface="Oswald"/>
                <a:ea typeface="Oswald"/>
                <a:cs typeface="Oswald"/>
                <a:sym typeface="Oswa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8"/>
          <p:cNvSpPr txBox="1">
            <a:spLocks noGrp="1"/>
          </p:cNvSpPr>
          <p:nvPr>
            <p:ph type="title" idx="3"/>
          </p:nvPr>
        </p:nvSpPr>
        <p:spPr>
          <a:xfrm>
            <a:off x="4679575" y="2970895"/>
            <a:ext cx="3928800" cy="333300"/>
          </a:xfrm>
          <a:prstGeom prst="rect">
            <a:avLst/>
          </a:prstGeom>
          <a:solidFill>
            <a:srgbClr val="26D4BE"/>
          </a:solidFill>
          <a:ln>
            <a:noFill/>
          </a:ln>
        </p:spPr>
        <p:txBody>
          <a:bodyPr spcFirstLastPara="1" wrap="square" lIns="95250" tIns="0" rIns="95250" bIns="0" anchor="ctr" anchorCtr="0">
            <a:noAutofit/>
          </a:bodyPr>
          <a:lstStyle>
            <a:lvl1pPr lvl="0" algn="l">
              <a:lnSpc>
                <a:spcPct val="100000"/>
              </a:lnSpc>
              <a:spcBef>
                <a:spcPts val="0"/>
              </a:spcBef>
              <a:spcAft>
                <a:spcPts val="0"/>
              </a:spcAft>
              <a:buClr>
                <a:srgbClr val="000000"/>
              </a:buClr>
              <a:buSzPts val="1200"/>
              <a:buFont typeface="Arial"/>
              <a:buNone/>
              <a:defRPr sz="1200" b="0" i="0" u="none" strike="noStrike" cap="none">
                <a:solidFill>
                  <a:srgbClr val="000000"/>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18"/>
          <p:cNvSpPr/>
          <p:nvPr/>
        </p:nvSpPr>
        <p:spPr>
          <a:xfrm>
            <a:off x="4225766" y="1250842"/>
            <a:ext cx="1129528" cy="2639438"/>
          </a:xfrm>
          <a:custGeom>
            <a:avLst/>
            <a:gdLst/>
            <a:ahLst/>
            <a:cxnLst/>
            <a:rect l="l" t="t" r="r" b="b"/>
            <a:pathLst>
              <a:path w="1201626" h="2421503" extrusionOk="0">
                <a:moveTo>
                  <a:pt x="0" y="1210751"/>
                </a:moveTo>
                <a:cubicBezTo>
                  <a:pt x="0" y="542072"/>
                  <a:pt x="537986" y="0"/>
                  <a:pt x="1201626" y="0"/>
                </a:cubicBezTo>
                <a:cubicBezTo>
                  <a:pt x="395677" y="42210"/>
                  <a:pt x="48688" y="661557"/>
                  <a:pt x="52354" y="1217357"/>
                </a:cubicBezTo>
                <a:cubicBezTo>
                  <a:pt x="56020" y="1773158"/>
                  <a:pt x="518669" y="2387790"/>
                  <a:pt x="1201626" y="2421503"/>
                </a:cubicBezTo>
                <a:cubicBezTo>
                  <a:pt x="537986" y="2421503"/>
                  <a:pt x="0" y="1879431"/>
                  <a:pt x="0" y="1210751"/>
                </a:cubicBezTo>
                <a:close/>
              </a:path>
            </a:pathLst>
          </a:custGeom>
          <a:solidFill>
            <a:srgbClr val="1FAC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19"/>
          <p:cNvSpPr/>
          <p:nvPr/>
        </p:nvSpPr>
        <p:spPr>
          <a:xfrm rot="5400000">
            <a:off x="7500300" y="505"/>
            <a:ext cx="1643700" cy="1643700"/>
          </a:xfrm>
          <a:prstGeom prst="diagStripe">
            <a:avLst>
              <a:gd name="adj" fmla="val 0"/>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 name="Google Shape;165;p19"/>
          <p:cNvGrpSpPr/>
          <p:nvPr/>
        </p:nvGrpSpPr>
        <p:grpSpPr>
          <a:xfrm>
            <a:off x="0" y="490"/>
            <a:ext cx="5153705" cy="5134399"/>
            <a:chOff x="0" y="75"/>
            <a:chExt cx="5153705" cy="5152950"/>
          </a:xfrm>
        </p:grpSpPr>
        <p:sp>
          <p:nvSpPr>
            <p:cNvPr id="166" name="Google Shape;166;p19"/>
            <p:cNvSpPr/>
            <p:nvPr/>
          </p:nvSpPr>
          <p:spPr>
            <a:xfrm rot="-5400000">
              <a:off x="455" y="-225"/>
              <a:ext cx="5152800" cy="5153700"/>
            </a:xfrm>
            <a:prstGeom prst="diagStripe">
              <a:avLst>
                <a:gd name="adj" fmla="val 50000"/>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rot="-5400000">
              <a:off x="150" y="1145825"/>
              <a:ext cx="3996600" cy="3996900"/>
            </a:xfrm>
            <a:prstGeom prst="diagStripe">
              <a:avLst>
                <a:gd name="adj" fmla="val 58774"/>
              </a:avLst>
            </a:prstGeom>
            <a:solidFill>
              <a:schemeClr val="lt1">
                <a:alpha val="274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0" name="Google Shape;170;p19"/>
          <p:cNvSpPr txBox="1">
            <a:spLocks noGrp="1"/>
          </p:cNvSpPr>
          <p:nvPr>
            <p:ph type="ctrTitle"/>
          </p:nvPr>
        </p:nvSpPr>
        <p:spPr>
          <a:xfrm>
            <a:off x="3537150" y="1578400"/>
            <a:ext cx="5017500" cy="1578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171" name="Google Shape;171;p19"/>
          <p:cNvSpPr txBox="1">
            <a:spLocks noGrp="1"/>
          </p:cNvSpPr>
          <p:nvPr>
            <p:ph type="subTitle" idx="1"/>
          </p:nvPr>
        </p:nvSpPr>
        <p:spPr>
          <a:xfrm>
            <a:off x="5083950" y="3924925"/>
            <a:ext cx="3470700" cy="506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a:endParaRPr/>
          </a:p>
        </p:txBody>
      </p:sp>
      <p:sp>
        <p:nvSpPr>
          <p:cNvPr id="172" name="Google Shape;17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3"/>
        <p:cNvGrpSpPr/>
        <p:nvPr/>
      </p:nvGrpSpPr>
      <p:grpSpPr>
        <a:xfrm>
          <a:off x="0" y="0"/>
          <a:ext cx="0" cy="0"/>
          <a:chOff x="0" y="0"/>
          <a:chExt cx="0" cy="0"/>
        </a:xfrm>
      </p:grpSpPr>
      <p:grpSp>
        <p:nvGrpSpPr>
          <p:cNvPr id="174" name="Google Shape;174;p20"/>
          <p:cNvGrpSpPr/>
          <p:nvPr/>
        </p:nvGrpSpPr>
        <p:grpSpPr>
          <a:xfrm>
            <a:off x="4406400" y="0"/>
            <a:ext cx="4737600" cy="5143065"/>
            <a:chOff x="4406400" y="0"/>
            <a:chExt cx="4737600" cy="5143065"/>
          </a:xfrm>
        </p:grpSpPr>
        <p:sp>
          <p:nvSpPr>
            <p:cNvPr id="175" name="Google Shape;175;p20"/>
            <p:cNvSpPr/>
            <p:nvPr/>
          </p:nvSpPr>
          <p:spPr>
            <a:xfrm rot="5400000">
              <a:off x="4408200" y="-1800"/>
              <a:ext cx="4734000" cy="4737600"/>
            </a:xfrm>
            <a:prstGeom prst="diagStripe">
              <a:avLst>
                <a:gd name="adj" fmla="val 49469"/>
              </a:avLst>
            </a:prstGeom>
            <a:solidFill>
              <a:schemeClr val="lt1">
                <a:alpha val="313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0"/>
            <p:cNvSpPr/>
            <p:nvPr/>
          </p:nvSpPr>
          <p:spPr>
            <a:xfrm rot="5400000">
              <a:off x="4841125" y="5700"/>
              <a:ext cx="4298100" cy="4286700"/>
            </a:xfrm>
            <a:prstGeom prst="diagStripe">
              <a:avLst>
                <a:gd name="adj" fmla="val 0"/>
              </a:avLst>
            </a:prstGeom>
            <a:solidFill>
              <a:schemeClr val="lt1">
                <a:alpha val="313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0"/>
            <p:cNvSpPr/>
            <p:nvPr/>
          </p:nvSpPr>
          <p:spPr>
            <a:xfrm rot="-5400000">
              <a:off x="5618399" y="1236468"/>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0"/>
            <p:cNvSpPr/>
            <p:nvPr/>
          </p:nvSpPr>
          <p:spPr>
            <a:xfrm flipH="1">
              <a:off x="5849857" y="1443956"/>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0"/>
            <p:cNvSpPr/>
            <p:nvPr/>
          </p:nvSpPr>
          <p:spPr>
            <a:xfrm rot="-5400000">
              <a:off x="5987081" y="246946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0"/>
            <p:cNvSpPr/>
            <p:nvPr/>
          </p:nvSpPr>
          <p:spPr>
            <a:xfrm flipH="1">
              <a:off x="6222115" y="267695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0"/>
            <p:cNvSpPr/>
            <p:nvPr/>
          </p:nvSpPr>
          <p:spPr>
            <a:xfrm rot="-5400000">
              <a:off x="6675341" y="1862018"/>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20"/>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0"/>
            <p:cNvSpPr/>
            <p:nvPr/>
          </p:nvSpPr>
          <p:spPr>
            <a:xfrm rot="-5400000">
              <a:off x="6861141" y="2477810"/>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0"/>
            <p:cNvSpPr/>
            <p:nvPr/>
          </p:nvSpPr>
          <p:spPr>
            <a:xfrm flipH="1">
              <a:off x="7965266" y="269296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0"/>
            <p:cNvSpPr/>
            <p:nvPr/>
          </p:nvSpPr>
          <p:spPr>
            <a:xfrm flipH="1">
              <a:off x="8145082" y="330875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0"/>
            <p:cNvSpPr/>
            <p:nvPr/>
          </p:nvSpPr>
          <p:spPr>
            <a:xfrm rot="-5400000">
              <a:off x="7047599" y="309501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0"/>
            <p:cNvSpPr/>
            <p:nvPr/>
          </p:nvSpPr>
          <p:spPr>
            <a:xfrm flipH="1">
              <a:off x="7276649" y="3302502"/>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0"/>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0"/>
            <p:cNvSpPr/>
            <p:nvPr/>
          </p:nvSpPr>
          <p:spPr>
            <a:xfrm flipH="1">
              <a:off x="7462448" y="3918294"/>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20"/>
            <p:cNvSpPr/>
            <p:nvPr/>
          </p:nvSpPr>
          <p:spPr>
            <a:xfrm rot="-5400000">
              <a:off x="8102491" y="371847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0"/>
            <p:cNvSpPr/>
            <p:nvPr/>
          </p:nvSpPr>
          <p:spPr>
            <a:xfrm flipH="1">
              <a:off x="8334533" y="3925960"/>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0"/>
            <p:cNvSpPr/>
            <p:nvPr/>
          </p:nvSpPr>
          <p:spPr>
            <a:xfrm rot="-5400000">
              <a:off x="8288290" y="433426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20"/>
          <p:cNvSpPr txBox="1">
            <a:spLocks noGrp="1"/>
          </p:cNvSpPr>
          <p:nvPr>
            <p:ph type="title"/>
          </p:nvPr>
        </p:nvSpPr>
        <p:spPr>
          <a:xfrm>
            <a:off x="823850" y="2053000"/>
            <a:ext cx="4587000" cy="1148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4" name="Google Shape;19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Era of AI">
  <p:cSld name="Era of AI">
    <p:bg>
      <p:bgPr>
        <a:solidFill>
          <a:schemeClr val="lt1"/>
        </a:solidFill>
        <a:effectLst/>
      </p:bgPr>
    </p:bg>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 name="Google Shape;20;p3"/>
          <p:cNvSpPr/>
          <p:nvPr/>
        </p:nvSpPr>
        <p:spPr>
          <a:xfrm>
            <a:off x="5762625" y="4210050"/>
            <a:ext cx="2383108" cy="933450"/>
          </a:xfrm>
          <a:custGeom>
            <a:avLst/>
            <a:gdLst/>
            <a:ahLst/>
            <a:cxnLst/>
            <a:rect l="l" t="t" r="r" b="b"/>
            <a:pathLst>
              <a:path w="2383108" h="933450" extrusionOk="0">
                <a:moveTo>
                  <a:pt x="0" y="0"/>
                </a:moveTo>
                <a:lnTo>
                  <a:pt x="2335483" y="0"/>
                </a:lnTo>
                <a:lnTo>
                  <a:pt x="2335483" y="388982"/>
                </a:lnTo>
                <a:lnTo>
                  <a:pt x="2383108" y="449351"/>
                </a:lnTo>
                <a:lnTo>
                  <a:pt x="2287858" y="513607"/>
                </a:lnTo>
                <a:lnTo>
                  <a:pt x="2335483" y="566538"/>
                </a:lnTo>
                <a:lnTo>
                  <a:pt x="2335483" y="933450"/>
                </a:lnTo>
              </a:path>
            </a:pathLst>
          </a:custGeom>
          <a:noFill/>
          <a:ln w="9525" cap="flat" cmpd="sng">
            <a:solidFill>
              <a:srgbClr val="FFFFFF"/>
            </a:solidFill>
            <a:prstDash val="solid"/>
            <a:round/>
            <a:headEnd type="none" w="sm" len="sm"/>
            <a:tailEnd type="none" w="sm" len="sm"/>
          </a:ln>
        </p:spPr>
      </p:sp>
      <p:sp>
        <p:nvSpPr>
          <p:cNvPr id="21" name="Google Shape;21;p3"/>
          <p:cNvSpPr/>
          <p:nvPr/>
        </p:nvSpPr>
        <p:spPr>
          <a:xfrm>
            <a:off x="962025" y="0"/>
            <a:ext cx="104775" cy="3038475"/>
          </a:xfrm>
          <a:custGeom>
            <a:avLst/>
            <a:gdLst/>
            <a:ahLst/>
            <a:cxnLst/>
            <a:rect l="l" t="t" r="r" b="b"/>
            <a:pathLst>
              <a:path w="104775" h="3038475" extrusionOk="0">
                <a:moveTo>
                  <a:pt x="47625" y="0"/>
                </a:moveTo>
                <a:lnTo>
                  <a:pt x="47625" y="1341482"/>
                </a:lnTo>
                <a:lnTo>
                  <a:pt x="104775" y="1411376"/>
                </a:lnTo>
                <a:lnTo>
                  <a:pt x="0" y="1485157"/>
                </a:lnTo>
                <a:lnTo>
                  <a:pt x="47625" y="1538088"/>
                </a:lnTo>
                <a:lnTo>
                  <a:pt x="47625" y="3038475"/>
                </a:lnTo>
              </a:path>
            </a:pathLst>
          </a:custGeom>
          <a:noFill/>
          <a:ln w="9525" cap="flat" cmpd="sng">
            <a:solidFill>
              <a:srgbClr val="FFFFFF"/>
            </a:solidFill>
            <a:prstDash val="solid"/>
            <a:round/>
            <a:headEnd type="none" w="sm" len="sm"/>
            <a:tailEnd type="none" w="sm" len="sm"/>
          </a:ln>
        </p:spPr>
      </p:sp>
      <p:sp>
        <p:nvSpPr>
          <p:cNvPr id="22" name="Google Shape;22;p3"/>
          <p:cNvSpPr txBox="1">
            <a:spLocks noGrp="1"/>
          </p:cNvSpPr>
          <p:nvPr>
            <p:ph type="title"/>
          </p:nvPr>
        </p:nvSpPr>
        <p:spPr>
          <a:xfrm>
            <a:off x="1000125" y="3238500"/>
            <a:ext cx="4667100" cy="10953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13D6FF"/>
              </a:buClr>
              <a:buSzPts val="4000"/>
              <a:buFont typeface="Oswald ExtraLight"/>
              <a:buNone/>
              <a:defRPr sz="4000" cap="none">
                <a:solidFill>
                  <a:srgbClr val="13D6FF"/>
                </a:solidFill>
                <a:latin typeface="Oswald ExtraLight"/>
                <a:ea typeface="Oswald ExtraLight"/>
                <a:cs typeface="Oswald ExtraLight"/>
                <a:sym typeface="Oswald Extra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24" name="Google Shape;24;p3"/>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3"/>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5"/>
        <p:cNvGrpSpPr/>
        <p:nvPr/>
      </p:nvGrpSpPr>
      <p:grpSpPr>
        <a:xfrm>
          <a:off x="0" y="0"/>
          <a:ext cx="0" cy="0"/>
          <a:chOff x="0" y="0"/>
          <a:chExt cx="0" cy="0"/>
        </a:xfrm>
      </p:grpSpPr>
      <p:grpSp>
        <p:nvGrpSpPr>
          <p:cNvPr id="196" name="Google Shape;196;p21"/>
          <p:cNvGrpSpPr/>
          <p:nvPr/>
        </p:nvGrpSpPr>
        <p:grpSpPr>
          <a:xfrm>
            <a:off x="0" y="381001"/>
            <a:ext cx="1037850" cy="1016288"/>
            <a:chOff x="0" y="381001"/>
            <a:chExt cx="1037850" cy="1016288"/>
          </a:xfrm>
        </p:grpSpPr>
        <p:sp>
          <p:nvSpPr>
            <p:cNvPr id="197" name="Google Shape;197;p21"/>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p21"/>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00" name="Google Shape;200;p21"/>
          <p:cNvSpPr txBox="1">
            <a:spLocks noGrp="1"/>
          </p:cNvSpPr>
          <p:nvPr>
            <p:ph type="body" idx="1"/>
          </p:nvPr>
        </p:nvSpPr>
        <p:spPr>
          <a:xfrm>
            <a:off x="1297500" y="1567550"/>
            <a:ext cx="7038900" cy="2911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1" name="Google Shape;20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2"/>
        <p:cNvGrpSpPr/>
        <p:nvPr/>
      </p:nvGrpSpPr>
      <p:grpSpPr>
        <a:xfrm>
          <a:off x="0" y="0"/>
          <a:ext cx="0" cy="0"/>
          <a:chOff x="0" y="0"/>
          <a:chExt cx="0" cy="0"/>
        </a:xfrm>
      </p:grpSpPr>
      <p:grpSp>
        <p:nvGrpSpPr>
          <p:cNvPr id="203" name="Google Shape;203;p22"/>
          <p:cNvGrpSpPr/>
          <p:nvPr/>
        </p:nvGrpSpPr>
        <p:grpSpPr>
          <a:xfrm>
            <a:off x="0" y="381001"/>
            <a:ext cx="1037850" cy="1016288"/>
            <a:chOff x="0" y="381001"/>
            <a:chExt cx="1037850" cy="1016288"/>
          </a:xfrm>
        </p:grpSpPr>
        <p:sp>
          <p:nvSpPr>
            <p:cNvPr id="204" name="Google Shape;204;p22"/>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2"/>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6" name="Google Shape;206;p22"/>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07" name="Google Shape;207;p22"/>
          <p:cNvSpPr txBox="1">
            <a:spLocks noGrp="1"/>
          </p:cNvSpPr>
          <p:nvPr>
            <p:ph type="body" idx="1"/>
          </p:nvPr>
        </p:nvSpPr>
        <p:spPr>
          <a:xfrm>
            <a:off x="1297500" y="1567550"/>
            <a:ext cx="3403200" cy="2911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8" name="Google Shape;208;p22"/>
          <p:cNvSpPr txBox="1">
            <a:spLocks noGrp="1"/>
          </p:cNvSpPr>
          <p:nvPr>
            <p:ph type="body" idx="2"/>
          </p:nvPr>
        </p:nvSpPr>
        <p:spPr>
          <a:xfrm>
            <a:off x="4933221" y="1567550"/>
            <a:ext cx="3403200" cy="2911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9" name="Google Shape;209;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0"/>
        <p:cNvGrpSpPr/>
        <p:nvPr/>
      </p:nvGrpSpPr>
      <p:grpSpPr>
        <a:xfrm>
          <a:off x="0" y="0"/>
          <a:ext cx="0" cy="0"/>
          <a:chOff x="0" y="0"/>
          <a:chExt cx="0" cy="0"/>
        </a:xfrm>
      </p:grpSpPr>
      <p:grpSp>
        <p:nvGrpSpPr>
          <p:cNvPr id="211" name="Google Shape;211;p23"/>
          <p:cNvGrpSpPr/>
          <p:nvPr/>
        </p:nvGrpSpPr>
        <p:grpSpPr>
          <a:xfrm>
            <a:off x="0" y="381001"/>
            <a:ext cx="1037850" cy="1016288"/>
            <a:chOff x="0" y="381001"/>
            <a:chExt cx="1037850" cy="1016288"/>
          </a:xfrm>
        </p:grpSpPr>
        <p:sp>
          <p:nvSpPr>
            <p:cNvPr id="212" name="Google Shape;212;p2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3"/>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4" name="Google Shape;214;p23"/>
          <p:cNvSpPr txBox="1">
            <a:spLocks noGrp="1"/>
          </p:cNvSpPr>
          <p:nvPr>
            <p:ph type="title"/>
          </p:nvPr>
        </p:nvSpPr>
        <p:spPr>
          <a:xfrm>
            <a:off x="1297500" y="393750"/>
            <a:ext cx="7038900" cy="914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15" name="Google Shape;215;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6"/>
        <p:cNvGrpSpPr/>
        <p:nvPr/>
      </p:nvGrpSpPr>
      <p:grpSpPr>
        <a:xfrm>
          <a:off x="0" y="0"/>
          <a:ext cx="0" cy="0"/>
          <a:chOff x="0" y="0"/>
          <a:chExt cx="0" cy="0"/>
        </a:xfrm>
      </p:grpSpPr>
      <p:grpSp>
        <p:nvGrpSpPr>
          <p:cNvPr id="217" name="Google Shape;217;p24"/>
          <p:cNvGrpSpPr/>
          <p:nvPr/>
        </p:nvGrpSpPr>
        <p:grpSpPr>
          <a:xfrm>
            <a:off x="0" y="381001"/>
            <a:ext cx="1037850" cy="1016288"/>
            <a:chOff x="0" y="381001"/>
            <a:chExt cx="1037850" cy="1016288"/>
          </a:xfrm>
        </p:grpSpPr>
        <p:sp>
          <p:nvSpPr>
            <p:cNvPr id="218" name="Google Shape;218;p2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0" name="Google Shape;220;p24"/>
          <p:cNvSpPr txBox="1">
            <a:spLocks noGrp="1"/>
          </p:cNvSpPr>
          <p:nvPr>
            <p:ph type="title"/>
          </p:nvPr>
        </p:nvSpPr>
        <p:spPr>
          <a:xfrm>
            <a:off x="1297500" y="393750"/>
            <a:ext cx="3798900" cy="1493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21" name="Google Shape;221;p24"/>
          <p:cNvSpPr txBox="1">
            <a:spLocks noGrp="1"/>
          </p:cNvSpPr>
          <p:nvPr>
            <p:ph type="body" idx="1"/>
          </p:nvPr>
        </p:nvSpPr>
        <p:spPr>
          <a:xfrm>
            <a:off x="1297500" y="1972550"/>
            <a:ext cx="3798900" cy="24159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22" name="Google Shape;22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3"/>
        <p:cNvGrpSpPr/>
        <p:nvPr/>
      </p:nvGrpSpPr>
      <p:grpSpPr>
        <a:xfrm>
          <a:off x="0" y="0"/>
          <a:ext cx="0" cy="0"/>
          <a:chOff x="0" y="0"/>
          <a:chExt cx="0" cy="0"/>
        </a:xfrm>
      </p:grpSpPr>
      <p:grpSp>
        <p:nvGrpSpPr>
          <p:cNvPr id="224" name="Google Shape;224;p25"/>
          <p:cNvGrpSpPr/>
          <p:nvPr/>
        </p:nvGrpSpPr>
        <p:grpSpPr>
          <a:xfrm>
            <a:off x="4406400" y="0"/>
            <a:ext cx="4737600" cy="5143500"/>
            <a:chOff x="4406400" y="0"/>
            <a:chExt cx="4737600" cy="5143500"/>
          </a:xfrm>
        </p:grpSpPr>
        <p:sp>
          <p:nvSpPr>
            <p:cNvPr id="225" name="Google Shape;225;p25"/>
            <p:cNvSpPr/>
            <p:nvPr/>
          </p:nvSpPr>
          <p:spPr>
            <a:xfrm rot="5400000">
              <a:off x="4407900" y="-1500"/>
              <a:ext cx="4734600" cy="4737600"/>
            </a:xfrm>
            <a:prstGeom prst="diagStripe">
              <a:avLst>
                <a:gd name="adj" fmla="val 49469"/>
              </a:avLst>
            </a:prstGeom>
            <a:solidFill>
              <a:schemeClr val="lt1">
                <a:alpha val="313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5"/>
            <p:cNvSpPr/>
            <p:nvPr/>
          </p:nvSpPr>
          <p:spPr>
            <a:xfrm rot="5400000">
              <a:off x="4840825" y="6000"/>
              <a:ext cx="4298700" cy="4286700"/>
            </a:xfrm>
            <a:prstGeom prst="diagStripe">
              <a:avLst>
                <a:gd name="adj" fmla="val 0"/>
              </a:avLst>
            </a:prstGeom>
            <a:solidFill>
              <a:schemeClr val="lt1">
                <a:alpha val="313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5"/>
            <p:cNvSpPr/>
            <p:nvPr/>
          </p:nvSpPr>
          <p:spPr>
            <a:xfrm rot="-5400000">
              <a:off x="5618399" y="1236641"/>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5"/>
            <p:cNvSpPr/>
            <p:nvPr/>
          </p:nvSpPr>
          <p:spPr>
            <a:xfrm flipH="1">
              <a:off x="5849857" y="1444078"/>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5"/>
            <p:cNvSpPr/>
            <p:nvPr/>
          </p:nvSpPr>
          <p:spPr>
            <a:xfrm rot="-5400000">
              <a:off x="5987081" y="246974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25"/>
            <p:cNvSpPr/>
            <p:nvPr/>
          </p:nvSpPr>
          <p:spPr>
            <a:xfrm flipH="1">
              <a:off x="6222115" y="2677179"/>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5"/>
            <p:cNvSpPr/>
            <p:nvPr/>
          </p:nvSpPr>
          <p:spPr>
            <a:xfrm rot="-5400000">
              <a:off x="6675341" y="1862244"/>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5"/>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5"/>
            <p:cNvSpPr/>
            <p:nvPr/>
          </p:nvSpPr>
          <p:spPr>
            <a:xfrm rot="-5400000">
              <a:off x="6861141" y="2478088"/>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5"/>
            <p:cNvSpPr/>
            <p:nvPr/>
          </p:nvSpPr>
          <p:spPr>
            <a:xfrm flipH="1">
              <a:off x="7965266" y="2693191"/>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5"/>
            <p:cNvSpPr/>
            <p:nvPr/>
          </p:nvSpPr>
          <p:spPr>
            <a:xfrm flipH="1">
              <a:off x="8145082" y="3309036"/>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5"/>
            <p:cNvSpPr/>
            <p:nvPr/>
          </p:nvSpPr>
          <p:spPr>
            <a:xfrm rot="-5400000">
              <a:off x="7047599" y="309534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5"/>
            <p:cNvSpPr/>
            <p:nvPr/>
          </p:nvSpPr>
          <p:spPr>
            <a:xfrm flipH="1">
              <a:off x="7276649" y="3302781"/>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5"/>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5"/>
            <p:cNvSpPr/>
            <p:nvPr/>
          </p:nvSpPr>
          <p:spPr>
            <a:xfrm flipH="1">
              <a:off x="7462448" y="391862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5"/>
            <p:cNvSpPr/>
            <p:nvPr/>
          </p:nvSpPr>
          <p:spPr>
            <a:xfrm rot="-5400000">
              <a:off x="8102491" y="3718856"/>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5"/>
            <p:cNvSpPr/>
            <p:nvPr/>
          </p:nvSpPr>
          <p:spPr>
            <a:xfrm flipH="1">
              <a:off x="8334533" y="3926292"/>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5"/>
            <p:cNvSpPr/>
            <p:nvPr/>
          </p:nvSpPr>
          <p:spPr>
            <a:xfrm rot="-5400000">
              <a:off x="8288290" y="4334700"/>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3" name="Google Shape;243;p25"/>
          <p:cNvSpPr txBox="1">
            <a:spLocks noGrp="1"/>
          </p:cNvSpPr>
          <p:nvPr>
            <p:ph type="title"/>
          </p:nvPr>
        </p:nvSpPr>
        <p:spPr>
          <a:xfrm>
            <a:off x="823850" y="866775"/>
            <a:ext cx="4587000" cy="3521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4" name="Google Shape;24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5"/>
        <p:cNvGrpSpPr/>
        <p:nvPr/>
      </p:nvGrpSpPr>
      <p:grpSpPr>
        <a:xfrm>
          <a:off x="0" y="0"/>
          <a:ext cx="0" cy="0"/>
          <a:chOff x="0" y="0"/>
          <a:chExt cx="0" cy="0"/>
        </a:xfrm>
      </p:grpSpPr>
      <p:grpSp>
        <p:nvGrpSpPr>
          <p:cNvPr id="246" name="Google Shape;246;p26"/>
          <p:cNvGrpSpPr/>
          <p:nvPr/>
        </p:nvGrpSpPr>
        <p:grpSpPr>
          <a:xfrm>
            <a:off x="0" y="381001"/>
            <a:ext cx="1037850" cy="1016288"/>
            <a:chOff x="0" y="381001"/>
            <a:chExt cx="1037850" cy="1016288"/>
          </a:xfrm>
        </p:grpSpPr>
        <p:sp>
          <p:nvSpPr>
            <p:cNvPr id="247" name="Google Shape;247;p2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9" name="Google Shape;249;p26"/>
          <p:cNvSpPr txBox="1">
            <a:spLocks noGrp="1"/>
          </p:cNvSpPr>
          <p:nvPr>
            <p:ph type="title"/>
          </p:nvPr>
        </p:nvSpPr>
        <p:spPr>
          <a:xfrm>
            <a:off x="1297500" y="1658325"/>
            <a:ext cx="3036300" cy="1751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0" name="Google Shape;250;p26"/>
          <p:cNvSpPr txBox="1">
            <a:spLocks noGrp="1"/>
          </p:cNvSpPr>
          <p:nvPr>
            <p:ph type="subTitle" idx="1"/>
          </p:nvPr>
        </p:nvSpPr>
        <p:spPr>
          <a:xfrm>
            <a:off x="1297500" y="3538000"/>
            <a:ext cx="3036300" cy="506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a:endParaRPr/>
          </a:p>
        </p:txBody>
      </p:sp>
      <p:sp>
        <p:nvSpPr>
          <p:cNvPr id="251" name="Google Shape;251;p26"/>
          <p:cNvSpPr txBox="1">
            <a:spLocks noGrp="1"/>
          </p:cNvSpPr>
          <p:nvPr>
            <p:ph type="body" idx="2"/>
          </p:nvPr>
        </p:nvSpPr>
        <p:spPr>
          <a:xfrm>
            <a:off x="4648200" y="1696600"/>
            <a:ext cx="3676800" cy="234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52" name="Google Shape;25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3"/>
        <p:cNvGrpSpPr/>
        <p:nvPr/>
      </p:nvGrpSpPr>
      <p:grpSpPr>
        <a:xfrm>
          <a:off x="0" y="0"/>
          <a:ext cx="0" cy="0"/>
          <a:chOff x="0" y="0"/>
          <a:chExt cx="0" cy="0"/>
        </a:xfrm>
      </p:grpSpPr>
      <p:grpSp>
        <p:nvGrpSpPr>
          <p:cNvPr id="254" name="Google Shape;254;p27"/>
          <p:cNvGrpSpPr/>
          <p:nvPr/>
        </p:nvGrpSpPr>
        <p:grpSpPr>
          <a:xfrm>
            <a:off x="0" y="4128572"/>
            <a:ext cx="698925" cy="684657"/>
            <a:chOff x="0" y="3785672"/>
            <a:chExt cx="698925" cy="684657"/>
          </a:xfrm>
        </p:grpSpPr>
        <p:sp>
          <p:nvSpPr>
            <p:cNvPr id="255" name="Google Shape;255;p27"/>
            <p:cNvSpPr/>
            <p:nvPr/>
          </p:nvSpPr>
          <p:spPr>
            <a:xfrm rot="-5400000">
              <a:off x="0" y="3785672"/>
              <a:ext cx="544800" cy="544800"/>
            </a:xfrm>
            <a:prstGeom prst="diagStripe">
              <a:avLst>
                <a:gd name="adj" fmla="val 50000"/>
              </a:avLst>
            </a:prstGeom>
            <a:solidFill>
              <a:schemeClr val="lt1">
                <a:alpha val="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27"/>
            <p:cNvSpPr/>
            <p:nvPr/>
          </p:nvSpPr>
          <p:spPr>
            <a:xfrm flipH="1">
              <a:off x="154125" y="3925529"/>
              <a:ext cx="544800" cy="544800"/>
            </a:xfrm>
            <a:prstGeom prst="diagStripe">
              <a:avLst>
                <a:gd name="adj" fmla="val 50000"/>
              </a:avLst>
            </a:prstGeom>
            <a:solidFill>
              <a:schemeClr val="lt1">
                <a:alpha val="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7" name="Google Shape;257;p27"/>
          <p:cNvSpPr txBox="1">
            <a:spLocks noGrp="1"/>
          </p:cNvSpPr>
          <p:nvPr>
            <p:ph type="body" idx="1"/>
          </p:nvPr>
        </p:nvSpPr>
        <p:spPr>
          <a:xfrm>
            <a:off x="812725" y="4305375"/>
            <a:ext cx="6936000" cy="523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258" name="Google Shape;25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9"/>
        <p:cNvGrpSpPr/>
        <p:nvPr/>
      </p:nvGrpSpPr>
      <p:grpSpPr>
        <a:xfrm>
          <a:off x="0" y="0"/>
          <a:ext cx="0" cy="0"/>
          <a:chOff x="0" y="0"/>
          <a:chExt cx="0" cy="0"/>
        </a:xfrm>
      </p:grpSpPr>
      <p:grpSp>
        <p:nvGrpSpPr>
          <p:cNvPr id="260" name="Google Shape;260;p28"/>
          <p:cNvGrpSpPr/>
          <p:nvPr/>
        </p:nvGrpSpPr>
        <p:grpSpPr>
          <a:xfrm>
            <a:off x="4406400" y="0"/>
            <a:ext cx="4737600" cy="5143065"/>
            <a:chOff x="4406400" y="0"/>
            <a:chExt cx="4737600" cy="5143065"/>
          </a:xfrm>
        </p:grpSpPr>
        <p:sp>
          <p:nvSpPr>
            <p:cNvPr id="261" name="Google Shape;261;p28"/>
            <p:cNvSpPr/>
            <p:nvPr/>
          </p:nvSpPr>
          <p:spPr>
            <a:xfrm rot="5400000">
              <a:off x="4408200" y="-1800"/>
              <a:ext cx="4734000" cy="4737600"/>
            </a:xfrm>
            <a:prstGeom prst="diagStripe">
              <a:avLst>
                <a:gd name="adj" fmla="val 49469"/>
              </a:avLst>
            </a:prstGeom>
            <a:solidFill>
              <a:schemeClr val="lt1">
                <a:alpha val="313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8"/>
            <p:cNvSpPr/>
            <p:nvPr/>
          </p:nvSpPr>
          <p:spPr>
            <a:xfrm rot="5400000">
              <a:off x="4841125" y="5700"/>
              <a:ext cx="4298100" cy="4286700"/>
            </a:xfrm>
            <a:prstGeom prst="diagStripe">
              <a:avLst>
                <a:gd name="adj" fmla="val 0"/>
              </a:avLst>
            </a:prstGeom>
            <a:solidFill>
              <a:schemeClr val="lt1">
                <a:alpha val="313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8"/>
            <p:cNvSpPr/>
            <p:nvPr/>
          </p:nvSpPr>
          <p:spPr>
            <a:xfrm rot="-5400000">
              <a:off x="5618399" y="1236468"/>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8"/>
            <p:cNvSpPr/>
            <p:nvPr/>
          </p:nvSpPr>
          <p:spPr>
            <a:xfrm flipH="1">
              <a:off x="5849857" y="1443956"/>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8"/>
            <p:cNvSpPr/>
            <p:nvPr/>
          </p:nvSpPr>
          <p:spPr>
            <a:xfrm rot="-5400000">
              <a:off x="5987081" y="246946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8"/>
            <p:cNvSpPr/>
            <p:nvPr/>
          </p:nvSpPr>
          <p:spPr>
            <a:xfrm flipH="1">
              <a:off x="6222115" y="267695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8"/>
            <p:cNvSpPr/>
            <p:nvPr/>
          </p:nvSpPr>
          <p:spPr>
            <a:xfrm rot="-5400000">
              <a:off x="6675341" y="1862018"/>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8"/>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8"/>
            <p:cNvSpPr/>
            <p:nvPr/>
          </p:nvSpPr>
          <p:spPr>
            <a:xfrm rot="-5400000">
              <a:off x="6861141" y="2477810"/>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8"/>
            <p:cNvSpPr/>
            <p:nvPr/>
          </p:nvSpPr>
          <p:spPr>
            <a:xfrm flipH="1">
              <a:off x="7965266" y="269296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8"/>
            <p:cNvSpPr/>
            <p:nvPr/>
          </p:nvSpPr>
          <p:spPr>
            <a:xfrm flipH="1">
              <a:off x="8145082" y="330875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8"/>
            <p:cNvSpPr/>
            <p:nvPr/>
          </p:nvSpPr>
          <p:spPr>
            <a:xfrm rot="-5400000">
              <a:off x="7047599" y="309501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8"/>
            <p:cNvSpPr/>
            <p:nvPr/>
          </p:nvSpPr>
          <p:spPr>
            <a:xfrm flipH="1">
              <a:off x="7276649" y="3302502"/>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8"/>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8"/>
            <p:cNvSpPr/>
            <p:nvPr/>
          </p:nvSpPr>
          <p:spPr>
            <a:xfrm flipH="1">
              <a:off x="7462448" y="3918294"/>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8"/>
            <p:cNvSpPr/>
            <p:nvPr/>
          </p:nvSpPr>
          <p:spPr>
            <a:xfrm rot="-5400000">
              <a:off x="8102491" y="3718473"/>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8"/>
            <p:cNvSpPr/>
            <p:nvPr/>
          </p:nvSpPr>
          <p:spPr>
            <a:xfrm flipH="1">
              <a:off x="8334533" y="3925960"/>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8"/>
            <p:cNvSpPr/>
            <p:nvPr/>
          </p:nvSpPr>
          <p:spPr>
            <a:xfrm rot="-5400000">
              <a:off x="8288290" y="4334265"/>
              <a:ext cx="808800" cy="808800"/>
            </a:xfrm>
            <a:prstGeom prst="diagStripe">
              <a:avLst>
                <a:gd name="adj" fmla="val 50000"/>
              </a:avLst>
            </a:prstGeom>
            <a:solidFill>
              <a:schemeClr val="lt1">
                <a:alpha val="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9" name="Google Shape;279;p28"/>
          <p:cNvSpPr txBox="1">
            <a:spLocks noGrp="1"/>
          </p:cNvSpPr>
          <p:nvPr>
            <p:ph type="title" hasCustomPrompt="1"/>
          </p:nvPr>
        </p:nvSpPr>
        <p:spPr>
          <a:xfrm>
            <a:off x="823850" y="1284675"/>
            <a:ext cx="4776000" cy="1300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8000"/>
              <a:buNone/>
              <a:defRPr sz="8000"/>
            </a:lvl1pPr>
            <a:lvl2pPr lvl="1" algn="l">
              <a:lnSpc>
                <a:spcPct val="100000"/>
              </a:lnSpc>
              <a:spcBef>
                <a:spcPts val="0"/>
              </a:spcBef>
              <a:spcAft>
                <a:spcPts val="0"/>
              </a:spcAft>
              <a:buSzPts val="8000"/>
              <a:buNone/>
              <a:defRPr sz="8000"/>
            </a:lvl2pPr>
            <a:lvl3pPr lvl="2" algn="l">
              <a:lnSpc>
                <a:spcPct val="100000"/>
              </a:lnSpc>
              <a:spcBef>
                <a:spcPts val="0"/>
              </a:spcBef>
              <a:spcAft>
                <a:spcPts val="0"/>
              </a:spcAft>
              <a:buSzPts val="8000"/>
              <a:buNone/>
              <a:defRPr sz="8000"/>
            </a:lvl3pPr>
            <a:lvl4pPr lvl="3" algn="l">
              <a:lnSpc>
                <a:spcPct val="100000"/>
              </a:lnSpc>
              <a:spcBef>
                <a:spcPts val="0"/>
              </a:spcBef>
              <a:spcAft>
                <a:spcPts val="0"/>
              </a:spcAft>
              <a:buSzPts val="8000"/>
              <a:buNone/>
              <a:defRPr sz="8000"/>
            </a:lvl4pPr>
            <a:lvl5pPr lvl="4" algn="l">
              <a:lnSpc>
                <a:spcPct val="100000"/>
              </a:lnSpc>
              <a:spcBef>
                <a:spcPts val="0"/>
              </a:spcBef>
              <a:spcAft>
                <a:spcPts val="0"/>
              </a:spcAft>
              <a:buSzPts val="8000"/>
              <a:buNone/>
              <a:defRPr sz="8000"/>
            </a:lvl5pPr>
            <a:lvl6pPr lvl="5" algn="l">
              <a:lnSpc>
                <a:spcPct val="100000"/>
              </a:lnSpc>
              <a:spcBef>
                <a:spcPts val="0"/>
              </a:spcBef>
              <a:spcAft>
                <a:spcPts val="0"/>
              </a:spcAft>
              <a:buSzPts val="8000"/>
              <a:buNone/>
              <a:defRPr sz="8000"/>
            </a:lvl6pPr>
            <a:lvl7pPr lvl="6" algn="l">
              <a:lnSpc>
                <a:spcPct val="100000"/>
              </a:lnSpc>
              <a:spcBef>
                <a:spcPts val="0"/>
              </a:spcBef>
              <a:spcAft>
                <a:spcPts val="0"/>
              </a:spcAft>
              <a:buSzPts val="8000"/>
              <a:buNone/>
              <a:defRPr sz="8000"/>
            </a:lvl7pPr>
            <a:lvl8pPr lvl="7" algn="l">
              <a:lnSpc>
                <a:spcPct val="100000"/>
              </a:lnSpc>
              <a:spcBef>
                <a:spcPts val="0"/>
              </a:spcBef>
              <a:spcAft>
                <a:spcPts val="0"/>
              </a:spcAft>
              <a:buSzPts val="8000"/>
              <a:buNone/>
              <a:defRPr sz="8000"/>
            </a:lvl8pPr>
            <a:lvl9pPr lvl="8" algn="l">
              <a:lnSpc>
                <a:spcPct val="100000"/>
              </a:lnSpc>
              <a:spcBef>
                <a:spcPts val="0"/>
              </a:spcBef>
              <a:spcAft>
                <a:spcPts val="0"/>
              </a:spcAft>
              <a:buSzPts val="8000"/>
              <a:buNone/>
              <a:defRPr sz="8000"/>
            </a:lvl9pPr>
          </a:lstStyle>
          <a:p>
            <a:r>
              <a:t>xx%</a:t>
            </a:r>
          </a:p>
        </p:txBody>
      </p:sp>
      <p:sp>
        <p:nvSpPr>
          <p:cNvPr id="280" name="Google Shape;280;p28"/>
          <p:cNvSpPr txBox="1">
            <a:spLocks noGrp="1"/>
          </p:cNvSpPr>
          <p:nvPr>
            <p:ph type="body" idx="1"/>
          </p:nvPr>
        </p:nvSpPr>
        <p:spPr>
          <a:xfrm>
            <a:off x="823850" y="2643124"/>
            <a:ext cx="4776000" cy="12189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81" name="Google Shape;28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s Layout 04">
  <p:cSld name="Quotes Layout 04">
    <p:bg>
      <p:bgPr>
        <a:solidFill>
          <a:schemeClr val="dk1"/>
        </a:solidFill>
        <a:effectLst/>
      </p:bgPr>
    </p:bg>
    <p:spTree>
      <p:nvGrpSpPr>
        <p:cNvPr id="1" name="Shape 28"/>
        <p:cNvGrpSpPr/>
        <p:nvPr/>
      </p:nvGrpSpPr>
      <p:grpSpPr>
        <a:xfrm>
          <a:off x="0" y="0"/>
          <a:ext cx="0" cy="0"/>
          <a:chOff x="0" y="0"/>
          <a:chExt cx="0" cy="0"/>
        </a:xfrm>
      </p:grpSpPr>
      <p:sp>
        <p:nvSpPr>
          <p:cNvPr id="29" name="Google Shape;29;p5"/>
          <p:cNvSpPr/>
          <p:nvPr/>
        </p:nvSpPr>
        <p:spPr>
          <a:xfrm>
            <a:off x="0" y="0"/>
            <a:ext cx="9144000" cy="5143500"/>
          </a:xfrm>
          <a:prstGeom prst="rect">
            <a:avLst/>
          </a:prstGeom>
          <a:gradFill>
            <a:gsLst>
              <a:gs pos="0">
                <a:srgbClr val="259AD6"/>
              </a:gs>
              <a:gs pos="100000">
                <a:srgbClr val="5D36AC"/>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0" name="Google Shape;30;p5"/>
          <p:cNvSpPr/>
          <p:nvPr/>
        </p:nvSpPr>
        <p:spPr>
          <a:xfrm flipH="1">
            <a:off x="523875" y="714375"/>
            <a:ext cx="1430131" cy="3719513"/>
          </a:xfrm>
          <a:custGeom>
            <a:avLst/>
            <a:gdLst/>
            <a:ahLst/>
            <a:cxnLst/>
            <a:rect l="l" t="t" r="r" b="b"/>
            <a:pathLst>
              <a:path w="1430131" h="4191000" extrusionOk="0">
                <a:moveTo>
                  <a:pt x="0" y="285750"/>
                </a:moveTo>
                <a:lnTo>
                  <a:pt x="1430131" y="0"/>
                </a:lnTo>
                <a:lnTo>
                  <a:pt x="1430131" y="4191000"/>
                </a:lnTo>
                <a:lnTo>
                  <a:pt x="0" y="3905250"/>
                </a:lnTo>
                <a:close/>
              </a:path>
            </a:pathLst>
          </a:custGeom>
          <a:solidFill>
            <a:srgbClr val="000000"/>
          </a:solidFill>
          <a:ln>
            <a:noFill/>
          </a:ln>
          <a:effectLst>
            <a:outerShdw blurRad="635000" dist="190500" dir="10800000">
              <a:schemeClr val="lt1">
                <a:alpha val="1960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1" name="Google Shape;31;p5"/>
          <p:cNvSpPr/>
          <p:nvPr/>
        </p:nvSpPr>
        <p:spPr>
          <a:xfrm>
            <a:off x="7191374" y="714375"/>
            <a:ext cx="1430131" cy="3719513"/>
          </a:xfrm>
          <a:custGeom>
            <a:avLst/>
            <a:gdLst/>
            <a:ahLst/>
            <a:cxnLst/>
            <a:rect l="l" t="t" r="r" b="b"/>
            <a:pathLst>
              <a:path w="1430131" h="4191000" extrusionOk="0">
                <a:moveTo>
                  <a:pt x="0" y="285750"/>
                </a:moveTo>
                <a:lnTo>
                  <a:pt x="1430131" y="0"/>
                </a:lnTo>
                <a:lnTo>
                  <a:pt x="1430131" y="4191000"/>
                </a:lnTo>
                <a:lnTo>
                  <a:pt x="0" y="3905250"/>
                </a:lnTo>
                <a:close/>
              </a:path>
            </a:pathLst>
          </a:custGeom>
          <a:solidFill>
            <a:srgbClr val="000000"/>
          </a:solidFill>
          <a:ln>
            <a:noFill/>
          </a:ln>
          <a:effectLst>
            <a:outerShdw blurRad="635000" dist="190500">
              <a:schemeClr val="lt1">
                <a:alpha val="1960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2" name="Google Shape;32;p5"/>
          <p:cNvSpPr/>
          <p:nvPr/>
        </p:nvSpPr>
        <p:spPr>
          <a:xfrm>
            <a:off x="523875" y="476250"/>
            <a:ext cx="8096100" cy="419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pic>
        <p:nvPicPr>
          <p:cNvPr id="33" name="Google Shape;33;p5"/>
          <p:cNvPicPr preferRelativeResize="0"/>
          <p:nvPr/>
        </p:nvPicPr>
        <p:blipFill rotWithShape="1">
          <a:blip r:embed="rId2">
            <a:alphaModFix/>
          </a:blip>
          <a:srcRect/>
          <a:stretch/>
        </p:blipFill>
        <p:spPr>
          <a:xfrm>
            <a:off x="523875" y="476250"/>
            <a:ext cx="8096250" cy="4191000"/>
          </a:xfrm>
          <a:prstGeom prst="rect">
            <a:avLst/>
          </a:prstGeom>
          <a:noFill/>
          <a:ln>
            <a:noFill/>
          </a:ln>
        </p:spPr>
      </p:pic>
      <p:cxnSp>
        <p:nvCxnSpPr>
          <p:cNvPr id="34" name="Google Shape;34;p5"/>
          <p:cNvCxnSpPr/>
          <p:nvPr/>
        </p:nvCxnSpPr>
        <p:spPr>
          <a:xfrm>
            <a:off x="523875" y="3981450"/>
            <a:ext cx="5191200" cy="0"/>
          </a:xfrm>
          <a:prstGeom prst="straightConnector1">
            <a:avLst/>
          </a:prstGeom>
          <a:gradFill>
            <a:gsLst>
              <a:gs pos="0">
                <a:srgbClr val="7DCDC3"/>
              </a:gs>
              <a:gs pos="100000">
                <a:srgbClr val="2BFFEB"/>
              </a:gs>
            </a:gsLst>
            <a:lin ang="16200038" scaled="0"/>
          </a:gradFill>
          <a:ln w="9525" cap="flat" cmpd="sng">
            <a:solidFill>
              <a:srgbClr val="2A456F">
                <a:alpha val="29019"/>
              </a:srgbClr>
            </a:solidFill>
            <a:prstDash val="solid"/>
            <a:round/>
            <a:headEnd type="none" w="sm" len="sm"/>
            <a:tailEnd type="none" w="sm" len="sm"/>
          </a:ln>
        </p:spPr>
      </p:cxnSp>
      <p:sp>
        <p:nvSpPr>
          <p:cNvPr id="35" name="Google Shape;35;p5"/>
          <p:cNvSpPr txBox="1">
            <a:spLocks noGrp="1"/>
          </p:cNvSpPr>
          <p:nvPr>
            <p:ph type="title"/>
          </p:nvPr>
        </p:nvSpPr>
        <p:spPr>
          <a:xfrm>
            <a:off x="1571625" y="1952625"/>
            <a:ext cx="2857500" cy="3810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EE5A0F"/>
              </a:buClr>
              <a:buSzPts val="3200"/>
              <a:buFont typeface="Philosopher"/>
              <a:buNone/>
              <a:defRPr sz="3200" b="0" cap="none">
                <a:solidFill>
                  <a:srgbClr val="EE5A0F"/>
                </a:solidFill>
                <a:latin typeface="Philosopher"/>
                <a:ea typeface="Philosopher"/>
                <a:cs typeface="Philosopher"/>
                <a:sym typeface="Philosophe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6" name="Google Shape;36;p5"/>
          <p:cNvCxnSpPr/>
          <p:nvPr/>
        </p:nvCxnSpPr>
        <p:spPr>
          <a:xfrm>
            <a:off x="7715250" y="3981450"/>
            <a:ext cx="904800" cy="0"/>
          </a:xfrm>
          <a:prstGeom prst="straightConnector1">
            <a:avLst/>
          </a:prstGeom>
          <a:gradFill>
            <a:gsLst>
              <a:gs pos="0">
                <a:srgbClr val="7DCDC3"/>
              </a:gs>
              <a:gs pos="100000">
                <a:srgbClr val="2BFFEB"/>
              </a:gs>
            </a:gsLst>
            <a:lin ang="16200038" scaled="0"/>
          </a:gradFill>
          <a:ln w="9525" cap="flat" cmpd="sng">
            <a:solidFill>
              <a:srgbClr val="2A456F">
                <a:alpha val="29019"/>
              </a:srgbClr>
            </a:solidFill>
            <a:prstDash val="solid"/>
            <a:round/>
            <a:headEnd type="none" w="sm" len="sm"/>
            <a:tailEnd type="none" w="sm" len="sm"/>
          </a:ln>
        </p:spPr>
      </p:cxnSp>
      <p:sp>
        <p:nvSpPr>
          <p:cNvPr id="37" name="Google Shape;37;p5"/>
          <p:cNvSpPr>
            <a:spLocks noGrp="1"/>
          </p:cNvSpPr>
          <p:nvPr>
            <p:ph type="body" idx="1"/>
          </p:nvPr>
        </p:nvSpPr>
        <p:spPr>
          <a:xfrm>
            <a:off x="2190750" y="3810000"/>
            <a:ext cx="1619100" cy="333300"/>
          </a:xfrm>
          <a:prstGeom prst="roundRect">
            <a:avLst>
              <a:gd name="adj" fmla="val 50000"/>
            </a:avLst>
          </a:prstGeom>
          <a:solidFill>
            <a:srgbClr val="F6F6F8"/>
          </a:solidFill>
          <a:ln w="9525" cap="flat" cmpd="sng">
            <a:solidFill>
              <a:srgbClr val="2A456F">
                <a:alpha val="29019"/>
              </a:srgbClr>
            </a:solidFill>
            <a:prstDash val="solid"/>
            <a:round/>
            <a:headEnd type="none" w="sm" len="sm"/>
            <a:tailEnd type="none" w="sm" len="sm"/>
          </a:ln>
        </p:spPr>
        <p:txBody>
          <a:bodyPr spcFirstLastPara="1" wrap="square" lIns="91425" tIns="0" rIns="91425" bIns="0" anchor="ctr" anchorCtr="0">
            <a:normAutofit/>
          </a:bodyPr>
          <a:lstStyle>
            <a:lvl1pPr marL="457200" lvl="0" indent="-228600" algn="ctr">
              <a:lnSpc>
                <a:spcPct val="100000"/>
              </a:lnSpc>
              <a:spcBef>
                <a:spcPts val="1200"/>
              </a:spcBef>
              <a:spcAft>
                <a:spcPts val="0"/>
              </a:spcAft>
              <a:buClr>
                <a:srgbClr val="2D363F"/>
              </a:buClr>
              <a:buSzPts val="900"/>
              <a:buNone/>
              <a:defRPr sz="900" b="0" cap="none">
                <a:solidFill>
                  <a:srgbClr val="2D363F"/>
                </a:solidFill>
                <a:latin typeface="Lato"/>
                <a:ea typeface="Lato"/>
                <a:cs typeface="Lato"/>
                <a:sym typeface="Lato"/>
              </a:defRPr>
            </a:lvl1pPr>
            <a:lvl2pPr marL="914400" lvl="1" indent="-228600" algn="l">
              <a:lnSpc>
                <a:spcPct val="100000"/>
              </a:lnSpc>
              <a:spcBef>
                <a:spcPts val="180"/>
              </a:spcBef>
              <a:spcAft>
                <a:spcPts val="0"/>
              </a:spcAft>
              <a:buClr>
                <a:srgbClr val="2D363F"/>
              </a:buClr>
              <a:buSzPts val="900"/>
              <a:buNone/>
              <a:defRPr sz="900" b="0" cap="none">
                <a:solidFill>
                  <a:srgbClr val="2D363F"/>
                </a:solidFill>
                <a:latin typeface="Lato"/>
                <a:ea typeface="Lato"/>
                <a:cs typeface="Lato"/>
                <a:sym typeface="Lato"/>
              </a:defRPr>
            </a:lvl2pPr>
            <a:lvl3pPr marL="1371600" lvl="2" indent="-228600" algn="l">
              <a:lnSpc>
                <a:spcPct val="100000"/>
              </a:lnSpc>
              <a:spcBef>
                <a:spcPts val="180"/>
              </a:spcBef>
              <a:spcAft>
                <a:spcPts val="0"/>
              </a:spcAft>
              <a:buClr>
                <a:srgbClr val="2D363F"/>
              </a:buClr>
              <a:buSzPts val="900"/>
              <a:buNone/>
              <a:defRPr sz="900" b="0" cap="none">
                <a:solidFill>
                  <a:srgbClr val="2D363F"/>
                </a:solidFill>
                <a:latin typeface="Lato"/>
                <a:ea typeface="Lato"/>
                <a:cs typeface="Lato"/>
                <a:sym typeface="Lato"/>
              </a:defRPr>
            </a:lvl3pPr>
            <a:lvl4pPr marL="1828800" lvl="3" indent="-228600" algn="l">
              <a:lnSpc>
                <a:spcPct val="100000"/>
              </a:lnSpc>
              <a:spcBef>
                <a:spcPts val="180"/>
              </a:spcBef>
              <a:spcAft>
                <a:spcPts val="0"/>
              </a:spcAft>
              <a:buClr>
                <a:srgbClr val="2D363F"/>
              </a:buClr>
              <a:buSzPts val="900"/>
              <a:buNone/>
              <a:defRPr sz="900" b="0" cap="none">
                <a:solidFill>
                  <a:srgbClr val="2D363F"/>
                </a:solidFill>
                <a:latin typeface="Lato"/>
                <a:ea typeface="Lato"/>
                <a:cs typeface="Lato"/>
                <a:sym typeface="Lato"/>
              </a:defRPr>
            </a:lvl4pPr>
            <a:lvl5pPr marL="2286000" lvl="4" indent="-228600" algn="l">
              <a:lnSpc>
                <a:spcPct val="100000"/>
              </a:lnSpc>
              <a:spcBef>
                <a:spcPts val="180"/>
              </a:spcBef>
              <a:spcAft>
                <a:spcPts val="0"/>
              </a:spcAft>
              <a:buClr>
                <a:srgbClr val="2D363F"/>
              </a:buClr>
              <a:buSzPts val="900"/>
              <a:buNone/>
              <a:defRPr sz="900" b="0" cap="none">
                <a:solidFill>
                  <a:srgbClr val="2D363F"/>
                </a:solidFill>
                <a:latin typeface="Lato"/>
                <a:ea typeface="Lato"/>
                <a:cs typeface="Lato"/>
                <a:sym typeface="Lato"/>
              </a:defRPr>
            </a:lvl5pPr>
            <a:lvl6pPr marL="2743200" lvl="5" indent="-342900" algn="l">
              <a:lnSpc>
                <a:spcPct val="100000"/>
              </a:lnSpc>
              <a:spcBef>
                <a:spcPts val="360"/>
              </a:spcBef>
              <a:spcAft>
                <a:spcPts val="0"/>
              </a:spcAft>
              <a:buClr>
                <a:srgbClr val="595959"/>
              </a:buClr>
              <a:buSzPts val="1800"/>
              <a:buChar char="»"/>
              <a:defRPr/>
            </a:lvl6pPr>
            <a:lvl7pPr marL="3200400" lvl="6" indent="-342900" algn="l">
              <a:lnSpc>
                <a:spcPct val="100000"/>
              </a:lnSpc>
              <a:spcBef>
                <a:spcPts val="360"/>
              </a:spcBef>
              <a:spcAft>
                <a:spcPts val="0"/>
              </a:spcAft>
              <a:buClr>
                <a:srgbClr val="595959"/>
              </a:buClr>
              <a:buSzPts val="1800"/>
              <a:buChar char="»"/>
              <a:defRPr/>
            </a:lvl7pPr>
            <a:lvl8pPr marL="3657600" lvl="7" indent="-342900" algn="l">
              <a:lnSpc>
                <a:spcPct val="100000"/>
              </a:lnSpc>
              <a:spcBef>
                <a:spcPts val="360"/>
              </a:spcBef>
              <a:spcAft>
                <a:spcPts val="0"/>
              </a:spcAft>
              <a:buClr>
                <a:srgbClr val="595959"/>
              </a:buClr>
              <a:buSzPts val="1800"/>
              <a:buChar char="»"/>
              <a:defRPr/>
            </a:lvl8pPr>
            <a:lvl9pPr marL="4114800" lvl="8" indent="-342900" algn="l">
              <a:lnSpc>
                <a:spcPct val="100000"/>
              </a:lnSpc>
              <a:spcBef>
                <a:spcPts val="360"/>
              </a:spcBef>
              <a:spcAft>
                <a:spcPts val="0"/>
              </a:spcAft>
              <a:buClr>
                <a:srgbClr val="595959"/>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A study in scarlet (1887)">
  <p:cSld name="A study in scarlet (1887)">
    <p:bg>
      <p:bgPr>
        <a:solidFill>
          <a:schemeClr val="dk1"/>
        </a:solidFill>
        <a:effectLst/>
      </p:bgPr>
    </p:bg>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 name="Google Shape;40;p6"/>
          <p:cNvSpPr txBox="1">
            <a:spLocks noGrp="1"/>
          </p:cNvSpPr>
          <p:nvPr>
            <p:ph type="title"/>
          </p:nvPr>
        </p:nvSpPr>
        <p:spPr>
          <a:xfrm>
            <a:off x="488222" y="3562750"/>
            <a:ext cx="6436200" cy="7767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2"/>
              </a:buClr>
              <a:buSzPts val="2000"/>
              <a:buFont typeface="Quando"/>
              <a:buNone/>
              <a:defRPr sz="2000" b="0">
                <a:latin typeface="Quando"/>
                <a:ea typeface="Quando"/>
                <a:cs typeface="Quando"/>
                <a:sym typeface="Quand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ubTitle" idx="1"/>
          </p:nvPr>
        </p:nvSpPr>
        <p:spPr>
          <a:xfrm>
            <a:off x="488222" y="4461976"/>
            <a:ext cx="6436200" cy="49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EFEFE"/>
              </a:buClr>
              <a:buSzPts val="1400"/>
              <a:buNone/>
              <a:defRPr sz="1400" b="0" i="0">
                <a:solidFill>
                  <a:srgbClr val="FEFEFE"/>
                </a:solidFill>
                <a:latin typeface="Quicksand"/>
                <a:ea typeface="Quicksand"/>
                <a:cs typeface="Quicksand"/>
                <a:sym typeface="Quicksand"/>
              </a:defRPr>
            </a:lvl1pPr>
            <a:lvl2pPr lvl="1" algn="ctr">
              <a:lnSpc>
                <a:spcPct val="100000"/>
              </a:lnSpc>
              <a:spcBef>
                <a:spcPts val="320"/>
              </a:spcBef>
              <a:spcAft>
                <a:spcPts val="0"/>
              </a:spcAft>
              <a:buClr>
                <a:schemeClr val="lt1"/>
              </a:buClr>
              <a:buSzPts val="1600"/>
              <a:buNone/>
              <a:defRPr>
                <a:solidFill>
                  <a:schemeClr val="lt1"/>
                </a:solidFill>
              </a:defRPr>
            </a:lvl2pPr>
            <a:lvl3pPr lvl="2" algn="ctr">
              <a:lnSpc>
                <a:spcPct val="100000"/>
              </a:lnSpc>
              <a:spcBef>
                <a:spcPts val="280"/>
              </a:spcBef>
              <a:spcAft>
                <a:spcPts val="0"/>
              </a:spcAft>
              <a:buClr>
                <a:schemeClr val="lt1"/>
              </a:buClr>
              <a:buSzPts val="1400"/>
              <a:buNone/>
              <a:defRPr>
                <a:solidFill>
                  <a:schemeClr val="lt1"/>
                </a:solidFill>
              </a:defRPr>
            </a:lvl3pPr>
            <a:lvl4pPr lvl="3" algn="ctr">
              <a:lnSpc>
                <a:spcPct val="100000"/>
              </a:lnSpc>
              <a:spcBef>
                <a:spcPts val="240"/>
              </a:spcBef>
              <a:spcAft>
                <a:spcPts val="0"/>
              </a:spcAft>
              <a:buClr>
                <a:schemeClr val="lt1"/>
              </a:buClr>
              <a:buSzPts val="1200"/>
              <a:buNone/>
              <a:defRPr>
                <a:solidFill>
                  <a:schemeClr val="lt1"/>
                </a:solidFill>
              </a:defRPr>
            </a:lvl4pPr>
            <a:lvl5pPr lvl="4" algn="ctr">
              <a:lnSpc>
                <a:spcPct val="100000"/>
              </a:lnSpc>
              <a:spcBef>
                <a:spcPts val="240"/>
              </a:spcBef>
              <a:spcAft>
                <a:spcPts val="0"/>
              </a:spcAft>
              <a:buClr>
                <a:schemeClr val="lt1"/>
              </a:buClr>
              <a:buSzPts val="1200"/>
              <a:buNone/>
              <a:defRPr>
                <a:solidFill>
                  <a:schemeClr val="lt1"/>
                </a:solidFill>
              </a:defRPr>
            </a:lvl5pPr>
            <a:lvl6pPr lvl="5" algn="ctr">
              <a:lnSpc>
                <a:spcPct val="100000"/>
              </a:lnSpc>
              <a:spcBef>
                <a:spcPts val="240"/>
              </a:spcBef>
              <a:spcAft>
                <a:spcPts val="0"/>
              </a:spcAft>
              <a:buClr>
                <a:schemeClr val="lt1"/>
              </a:buClr>
              <a:buSzPts val="1200"/>
              <a:buNone/>
              <a:defRPr>
                <a:solidFill>
                  <a:schemeClr val="lt1"/>
                </a:solidFill>
              </a:defRPr>
            </a:lvl6pPr>
            <a:lvl7pPr lvl="6" algn="ctr">
              <a:lnSpc>
                <a:spcPct val="100000"/>
              </a:lnSpc>
              <a:spcBef>
                <a:spcPts val="240"/>
              </a:spcBef>
              <a:spcAft>
                <a:spcPts val="0"/>
              </a:spcAft>
              <a:buClr>
                <a:schemeClr val="lt1"/>
              </a:buClr>
              <a:buSzPts val="1200"/>
              <a:buNone/>
              <a:defRPr>
                <a:solidFill>
                  <a:schemeClr val="lt1"/>
                </a:solidFill>
              </a:defRPr>
            </a:lvl7pPr>
            <a:lvl8pPr lvl="7" algn="ctr">
              <a:lnSpc>
                <a:spcPct val="100000"/>
              </a:lnSpc>
              <a:spcBef>
                <a:spcPts val="240"/>
              </a:spcBef>
              <a:spcAft>
                <a:spcPts val="0"/>
              </a:spcAft>
              <a:buClr>
                <a:schemeClr val="lt1"/>
              </a:buClr>
              <a:buSzPts val="1200"/>
              <a:buNone/>
              <a:defRPr>
                <a:solidFill>
                  <a:schemeClr val="lt1"/>
                </a:solidFill>
              </a:defRPr>
            </a:lvl8pPr>
            <a:lvl9pPr lvl="8" algn="ctr">
              <a:lnSpc>
                <a:spcPct val="100000"/>
              </a:lnSpc>
              <a:spcBef>
                <a:spcPts val="24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arketing - Content Marketing 2">
  <p:cSld name="Marketing - Content Marketing 2">
    <p:bg>
      <p:bgPr>
        <a:solidFill>
          <a:srgbClr val="000000"/>
        </a:solidFill>
        <a:effectLst/>
      </p:bgPr>
    </p:bg>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381000" y="1949148"/>
            <a:ext cx="3451200" cy="857400"/>
          </a:xfrm>
          <a:prstGeom prst="rect">
            <a:avLst/>
          </a:prstGeom>
          <a:noFill/>
          <a:ln>
            <a:noFill/>
          </a:ln>
        </p:spPr>
        <p:txBody>
          <a:bodyPr spcFirstLastPara="1" wrap="square" lIns="95250" tIns="0" rIns="0" bIns="0" anchor="b" anchorCtr="0">
            <a:noAutofit/>
          </a:bodyPr>
          <a:lstStyle>
            <a:lvl1pPr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45" name="Google Shape;45;p7"/>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7"/>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7"/>
          <p:cNvSpPr txBox="1">
            <a:spLocks noGrp="1"/>
          </p:cNvSpPr>
          <p:nvPr>
            <p:ph type="title" idx="2"/>
          </p:nvPr>
        </p:nvSpPr>
        <p:spPr>
          <a:xfrm>
            <a:off x="381000" y="2806398"/>
            <a:ext cx="3451200" cy="435000"/>
          </a:xfrm>
          <a:prstGeom prst="rect">
            <a:avLst/>
          </a:prstGeom>
          <a:noFill/>
          <a:ln>
            <a:noFill/>
          </a:ln>
        </p:spPr>
        <p:txBody>
          <a:bodyPr spcFirstLastPara="1" wrap="square" lIns="95250" tIns="0" rIns="0" bIns="0" anchor="t" anchorCtr="0">
            <a:noAutofit/>
          </a:bodyPr>
          <a:lstStyle>
            <a:lvl1pPr lvl="0" algn="l">
              <a:lnSpc>
                <a:spcPct val="100000"/>
              </a:lnSpc>
              <a:spcBef>
                <a:spcPts val="0"/>
              </a:spcBef>
              <a:spcAft>
                <a:spcPts val="0"/>
              </a:spcAft>
              <a:buClr>
                <a:srgbClr val="E2252A"/>
              </a:buClr>
              <a:buSzPts val="3200"/>
              <a:buFont typeface="Arial"/>
              <a:buNone/>
              <a:defRPr sz="3200" b="1" i="0" u="none" strike="noStrike" cap="none">
                <a:solidFill>
                  <a:srgbClr val="E2252A"/>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title" idx="3"/>
          </p:nvPr>
        </p:nvSpPr>
        <p:spPr>
          <a:xfrm>
            <a:off x="381000" y="3241481"/>
            <a:ext cx="3451200" cy="456600"/>
          </a:xfrm>
          <a:prstGeom prst="rect">
            <a:avLst/>
          </a:prstGeom>
          <a:noFill/>
          <a:ln>
            <a:noFill/>
          </a:ln>
        </p:spPr>
        <p:txBody>
          <a:bodyPr spcFirstLastPara="1" wrap="square" lIns="95250" tIns="47625" rIns="95250" bIns="47625" anchor="b" anchorCtr="0">
            <a:noAutofit/>
          </a:bodyPr>
          <a:lstStyle>
            <a:lvl1pPr lvl="0" algn="l">
              <a:lnSpc>
                <a:spcPct val="100000"/>
              </a:lnSpc>
              <a:spcBef>
                <a:spcPts val="0"/>
              </a:spcBef>
              <a:spcAft>
                <a:spcPts val="0"/>
              </a:spcAft>
              <a:buClr>
                <a:srgbClr val="FFFFFF"/>
              </a:buClr>
              <a:buSzPts val="1200"/>
              <a:buFont typeface="Arial"/>
              <a:buNone/>
              <a:defRPr sz="1200" b="1" i="0" u="none" strike="noStrike" cap="none">
                <a:solidFill>
                  <a:srgbClr val="FFFFFF"/>
                </a:solidFill>
                <a:latin typeface="Quicksand Light"/>
                <a:ea typeface="Quicksand Light"/>
                <a:cs typeface="Quicksand Light"/>
                <a:sym typeface="Quicksand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a:spLocks noGrp="1"/>
          </p:cNvSpPr>
          <p:nvPr>
            <p:ph type="pic" idx="4"/>
          </p:nvPr>
        </p:nvSpPr>
        <p:spPr>
          <a:xfrm>
            <a:off x="4038076" y="0"/>
            <a:ext cx="5106000" cy="5142900"/>
          </a:xfrm>
          <a:prstGeom prst="rect">
            <a:avLst/>
          </a:prstGeom>
          <a:noFill/>
          <a:ln>
            <a:noFill/>
          </a:ln>
        </p:spPr>
      </p:sp>
      <p:sp>
        <p:nvSpPr>
          <p:cNvPr id="50" name="Google Shape;50;p7"/>
          <p:cNvSpPr/>
          <p:nvPr/>
        </p:nvSpPr>
        <p:spPr>
          <a:xfrm>
            <a:off x="3942826" y="-990"/>
            <a:ext cx="773538" cy="3485838"/>
          </a:xfrm>
          <a:custGeom>
            <a:avLst/>
            <a:gdLst/>
            <a:ahLst/>
            <a:cxnLst/>
            <a:rect l="l" t="t" r="r" b="b"/>
            <a:pathLst>
              <a:path w="773538" h="3485838" extrusionOk="0">
                <a:moveTo>
                  <a:pt x="9525" y="0"/>
                </a:moveTo>
                <a:lnTo>
                  <a:pt x="76200" y="0"/>
                </a:lnTo>
                <a:lnTo>
                  <a:pt x="773538" y="3485838"/>
                </a:lnTo>
                <a:close/>
              </a:path>
            </a:pathLst>
          </a:custGeom>
          <a:solidFill>
            <a:srgbClr val="E225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51" name="Google Shape;51;p7"/>
          <p:cNvSpPr/>
          <p:nvPr/>
        </p:nvSpPr>
        <p:spPr>
          <a:xfrm>
            <a:off x="83648" y="4894507"/>
            <a:ext cx="154305" cy="125730"/>
          </a:xfrm>
          <a:custGeom>
            <a:avLst/>
            <a:gdLst/>
            <a:ahLst/>
            <a:cxnLst/>
            <a:rect l="l" t="t" r="r" b="b"/>
            <a:pathLst>
              <a:path w="1143000" h="1143000" extrusionOk="0">
                <a:moveTo>
                  <a:pt x="0" y="0"/>
                </a:moveTo>
                <a:lnTo>
                  <a:pt x="1143000" y="1143000"/>
                </a:lnTo>
                <a:lnTo>
                  <a:pt x="0" y="1143000"/>
                </a:lnTo>
                <a:close/>
              </a:path>
            </a:pathLst>
          </a:custGeom>
          <a:solidFill>
            <a:srgbClr val="E2252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lay Book for Blitz Scaling">
  <p:cSld name="Play Book for Blitz Scaling">
    <p:bg>
      <p:bgPr>
        <a:solidFill>
          <a:srgbClr val="272727"/>
        </a:solidFill>
        <a:effectLst/>
      </p:bgPr>
    </p:bg>
    <p:spTree>
      <p:nvGrpSpPr>
        <p:cNvPr id="1" name="Shape 52"/>
        <p:cNvGrpSpPr/>
        <p:nvPr/>
      </p:nvGrpSpPr>
      <p:grpSpPr>
        <a:xfrm>
          <a:off x="0" y="0"/>
          <a:ext cx="0" cy="0"/>
          <a:chOff x="0" y="0"/>
          <a:chExt cx="0" cy="0"/>
        </a:xfrm>
      </p:grpSpPr>
      <p:sp>
        <p:nvSpPr>
          <p:cNvPr id="53" name="Google Shape;53;p8"/>
          <p:cNvSpPr/>
          <p:nvPr/>
        </p:nvSpPr>
        <p:spPr>
          <a:xfrm>
            <a:off x="0" y="4095750"/>
            <a:ext cx="9144000" cy="1047900"/>
          </a:xfrm>
          <a:prstGeom prst="rect">
            <a:avLst/>
          </a:prstGeom>
          <a:solidFill>
            <a:srgbClr val="FFD3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54" name="Google Shape;54;p8"/>
          <p:cNvSpPr/>
          <p:nvPr/>
        </p:nvSpPr>
        <p:spPr>
          <a:xfrm>
            <a:off x="381000" y="4095750"/>
            <a:ext cx="76200" cy="1047900"/>
          </a:xfrm>
          <a:prstGeom prst="rect">
            <a:avLst/>
          </a:prstGeom>
          <a:solidFill>
            <a:srgbClr val="F2C6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55" name="Google Shape;55;p8"/>
          <p:cNvSpPr txBox="1">
            <a:spLocks noGrp="1"/>
          </p:cNvSpPr>
          <p:nvPr>
            <p:ph type="title"/>
          </p:nvPr>
        </p:nvSpPr>
        <p:spPr>
          <a:xfrm>
            <a:off x="3571875" y="2409310"/>
            <a:ext cx="4286100" cy="11625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rgbClr val="FFBD3B"/>
              </a:buClr>
              <a:buSzPts val="4400"/>
              <a:buFont typeface="Josefin Slab"/>
              <a:buNone/>
              <a:defRPr sz="4400" b="0" cap="none">
                <a:solidFill>
                  <a:srgbClr val="FFBD3B"/>
                </a:solidFill>
                <a:latin typeface="Josefin Slab"/>
                <a:ea typeface="Josefin Slab"/>
                <a:cs typeface="Josefin Slab"/>
                <a:sym typeface="Josefin Slab"/>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57" name="Google Shape;57;p8"/>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8"/>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title" idx="2"/>
          </p:nvPr>
        </p:nvSpPr>
        <p:spPr>
          <a:xfrm>
            <a:off x="3486150" y="3933825"/>
            <a:ext cx="2190600" cy="324000"/>
          </a:xfrm>
          <a:prstGeom prst="rect">
            <a:avLst/>
          </a:prstGeom>
          <a:solidFill>
            <a:srgbClr val="E83131"/>
          </a:solidFill>
          <a:ln>
            <a:noFill/>
          </a:ln>
        </p:spPr>
        <p:txBody>
          <a:bodyPr spcFirstLastPara="1" wrap="square" lIns="285750" tIns="0" rIns="285750" bIns="0" anchor="ctr" anchorCtr="0">
            <a:noAutofit/>
          </a:bodyPr>
          <a:lstStyle>
            <a:lvl1pPr lvl="0" algn="l">
              <a:lnSpc>
                <a:spcPct val="100000"/>
              </a:lnSpc>
              <a:spcBef>
                <a:spcPts val="0"/>
              </a:spcBef>
              <a:spcAft>
                <a:spcPts val="0"/>
              </a:spcAft>
              <a:buClr>
                <a:srgbClr val="FFFFFF"/>
              </a:buClr>
              <a:buSzPts val="1000"/>
              <a:buFont typeface="Raleway SemiBold"/>
              <a:buNone/>
              <a:defRPr sz="1000" b="1" cap="none">
                <a:solidFill>
                  <a:srgbClr val="FFFFFF"/>
                </a:solidFill>
                <a:latin typeface="Raleway SemiBold"/>
                <a:ea typeface="Raleway SemiBold"/>
                <a:cs typeface="Raleway SemiBold"/>
                <a:sym typeface="Raleway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p:nvPr/>
        </p:nvSpPr>
        <p:spPr>
          <a:xfrm>
            <a:off x="1809750" y="0"/>
            <a:ext cx="333375" cy="419100"/>
          </a:xfrm>
          <a:custGeom>
            <a:avLst/>
            <a:gdLst/>
            <a:ahLst/>
            <a:cxnLst/>
            <a:rect l="l" t="t" r="r" b="b"/>
            <a:pathLst>
              <a:path w="333375" h="419100" extrusionOk="0">
                <a:moveTo>
                  <a:pt x="0" y="0"/>
                </a:moveTo>
                <a:lnTo>
                  <a:pt x="333375" y="0"/>
                </a:lnTo>
                <a:lnTo>
                  <a:pt x="333375" y="304800"/>
                </a:lnTo>
                <a:lnTo>
                  <a:pt x="168367" y="419100"/>
                </a:lnTo>
                <a:lnTo>
                  <a:pt x="0" y="30480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61" name="Google Shape;61;p8"/>
          <p:cNvSpPr/>
          <p:nvPr/>
        </p:nvSpPr>
        <p:spPr>
          <a:xfrm>
            <a:off x="1809750" y="2428875"/>
            <a:ext cx="1238400" cy="1666800"/>
          </a:xfrm>
          <a:prstGeom prst="rect">
            <a:avLst/>
          </a:prstGeom>
          <a:solidFill>
            <a:srgbClr val="FFD3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62" name="Google Shape;62;p8"/>
          <p:cNvSpPr/>
          <p:nvPr/>
        </p:nvSpPr>
        <p:spPr>
          <a:xfrm>
            <a:off x="1809750" y="2428875"/>
            <a:ext cx="1065562" cy="1952625"/>
          </a:xfrm>
          <a:custGeom>
            <a:avLst/>
            <a:gdLst/>
            <a:ahLst/>
            <a:cxnLst/>
            <a:rect l="l" t="t" r="r" b="b"/>
            <a:pathLst>
              <a:path w="1076325" h="1952625" extrusionOk="0">
                <a:moveTo>
                  <a:pt x="0" y="0"/>
                </a:moveTo>
                <a:lnTo>
                  <a:pt x="191290" y="0"/>
                </a:lnTo>
                <a:lnTo>
                  <a:pt x="1076325" y="190500"/>
                </a:lnTo>
                <a:lnTo>
                  <a:pt x="1076325" y="1800225"/>
                </a:lnTo>
                <a:lnTo>
                  <a:pt x="903097" y="1952625"/>
                </a:lnTo>
                <a:lnTo>
                  <a:pt x="0" y="1666875"/>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63" name="Google Shape;63;p8"/>
          <p:cNvSpPr/>
          <p:nvPr/>
        </p:nvSpPr>
        <p:spPr>
          <a:xfrm>
            <a:off x="2609850" y="4095750"/>
            <a:ext cx="438150" cy="90488"/>
          </a:xfrm>
          <a:custGeom>
            <a:avLst/>
            <a:gdLst/>
            <a:ahLst/>
            <a:cxnLst/>
            <a:rect l="l" t="t" r="r" b="b"/>
            <a:pathLst>
              <a:path w="438150" h="90488" extrusionOk="0">
                <a:moveTo>
                  <a:pt x="4763" y="90488"/>
                </a:moveTo>
                <a:lnTo>
                  <a:pt x="438150" y="0"/>
                </a:lnTo>
                <a:lnTo>
                  <a:pt x="0" y="4763"/>
                </a:lnTo>
                <a:close/>
              </a:path>
            </a:pathLst>
          </a:custGeom>
          <a:solidFill>
            <a:srgbClr val="BE97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64" name="Google Shape;64;p8"/>
          <p:cNvSpPr/>
          <p:nvPr/>
        </p:nvSpPr>
        <p:spPr>
          <a:xfrm>
            <a:off x="2714625" y="2628900"/>
            <a:ext cx="162020" cy="1752600"/>
          </a:xfrm>
          <a:custGeom>
            <a:avLst/>
            <a:gdLst/>
            <a:ahLst/>
            <a:cxnLst/>
            <a:rect l="l" t="t" r="r" b="b"/>
            <a:pathLst>
              <a:path w="171450" h="1752600" extrusionOk="0">
                <a:moveTo>
                  <a:pt x="0" y="85725"/>
                </a:moveTo>
                <a:lnTo>
                  <a:pt x="171450" y="0"/>
                </a:lnTo>
                <a:lnTo>
                  <a:pt x="171450" y="1600200"/>
                </a:lnTo>
                <a:lnTo>
                  <a:pt x="0" y="1752600"/>
                </a:lnTo>
                <a:close/>
              </a:path>
            </a:pathLst>
          </a:custGeom>
          <a:solidFill>
            <a:srgbClr val="EAD3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65" name="Google Shape;65;p8"/>
          <p:cNvSpPr/>
          <p:nvPr/>
        </p:nvSpPr>
        <p:spPr>
          <a:xfrm>
            <a:off x="1809750" y="2428875"/>
            <a:ext cx="904875" cy="1952625"/>
          </a:xfrm>
          <a:custGeom>
            <a:avLst/>
            <a:gdLst/>
            <a:ahLst/>
            <a:cxnLst/>
            <a:rect l="l" t="t" r="r" b="b"/>
            <a:pathLst>
              <a:path w="904875" h="1952625" extrusionOk="0">
                <a:moveTo>
                  <a:pt x="0" y="0"/>
                </a:moveTo>
                <a:lnTo>
                  <a:pt x="904875" y="285750"/>
                </a:lnTo>
                <a:lnTo>
                  <a:pt x="904875" y="1952625"/>
                </a:lnTo>
                <a:lnTo>
                  <a:pt x="0" y="1666875"/>
                </a:lnTo>
                <a:close/>
              </a:path>
            </a:pathLst>
          </a:custGeom>
          <a:solidFill>
            <a:srgbClr val="FFBD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66" name="Google Shape;66;p8"/>
          <p:cNvSpPr/>
          <p:nvPr/>
        </p:nvSpPr>
        <p:spPr>
          <a:xfrm>
            <a:off x="381000" y="0"/>
            <a:ext cx="76200" cy="4095900"/>
          </a:xfrm>
          <a:prstGeom prst="rect">
            <a:avLst/>
          </a:prstGeom>
          <a:solidFill>
            <a:srgbClr val="2222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grpSp>
        <p:nvGrpSpPr>
          <p:cNvPr id="67" name="Google Shape;67;p8"/>
          <p:cNvGrpSpPr/>
          <p:nvPr/>
        </p:nvGrpSpPr>
        <p:grpSpPr>
          <a:xfrm>
            <a:off x="2743200" y="2628900"/>
            <a:ext cx="114300" cy="1733400"/>
            <a:chOff x="2743200" y="2628900"/>
            <a:chExt cx="114300" cy="1733400"/>
          </a:xfrm>
        </p:grpSpPr>
        <p:cxnSp>
          <p:nvCxnSpPr>
            <p:cNvPr id="68" name="Google Shape;68;p8"/>
            <p:cNvCxnSpPr/>
            <p:nvPr/>
          </p:nvCxnSpPr>
          <p:spPr>
            <a:xfrm>
              <a:off x="2743200" y="2705100"/>
              <a:ext cx="0" cy="1657200"/>
            </a:xfrm>
            <a:prstGeom prst="straightConnector1">
              <a:avLst/>
            </a:prstGeom>
            <a:gradFill>
              <a:gsLst>
                <a:gs pos="0">
                  <a:srgbClr val="7DCDC3"/>
                </a:gs>
                <a:gs pos="100000">
                  <a:srgbClr val="2BFFEB"/>
                </a:gs>
              </a:gsLst>
              <a:lin ang="16200038" scaled="0"/>
            </a:gradFill>
            <a:ln w="9525" cap="flat" cmpd="sng">
              <a:solidFill>
                <a:srgbClr val="FFFFFF"/>
              </a:solidFill>
              <a:prstDash val="solid"/>
              <a:round/>
              <a:headEnd type="none" w="sm" len="sm"/>
              <a:tailEnd type="none" w="sm" len="sm"/>
            </a:ln>
          </p:spPr>
        </p:cxnSp>
        <p:cxnSp>
          <p:nvCxnSpPr>
            <p:cNvPr id="69" name="Google Shape;69;p8"/>
            <p:cNvCxnSpPr/>
            <p:nvPr/>
          </p:nvCxnSpPr>
          <p:spPr>
            <a:xfrm>
              <a:off x="2771775" y="2676525"/>
              <a:ext cx="0" cy="1657200"/>
            </a:xfrm>
            <a:prstGeom prst="straightConnector1">
              <a:avLst/>
            </a:prstGeom>
            <a:gradFill>
              <a:gsLst>
                <a:gs pos="0">
                  <a:srgbClr val="7DCDC3"/>
                </a:gs>
                <a:gs pos="100000">
                  <a:srgbClr val="2BFFEB"/>
                </a:gs>
              </a:gsLst>
              <a:lin ang="16200038" scaled="0"/>
            </a:gradFill>
            <a:ln w="9525" cap="flat" cmpd="sng">
              <a:solidFill>
                <a:srgbClr val="FFFFFF"/>
              </a:solidFill>
              <a:prstDash val="solid"/>
              <a:round/>
              <a:headEnd type="none" w="sm" len="sm"/>
              <a:tailEnd type="none" w="sm" len="sm"/>
            </a:ln>
          </p:spPr>
        </p:cxnSp>
        <p:cxnSp>
          <p:nvCxnSpPr>
            <p:cNvPr id="70" name="Google Shape;70;p8"/>
            <p:cNvCxnSpPr/>
            <p:nvPr/>
          </p:nvCxnSpPr>
          <p:spPr>
            <a:xfrm>
              <a:off x="2800350" y="2667000"/>
              <a:ext cx="0" cy="1638300"/>
            </a:xfrm>
            <a:prstGeom prst="straightConnector1">
              <a:avLst/>
            </a:prstGeom>
            <a:gradFill>
              <a:gsLst>
                <a:gs pos="0">
                  <a:srgbClr val="7DCDC3"/>
                </a:gs>
                <a:gs pos="100000">
                  <a:srgbClr val="2BFFEB"/>
                </a:gs>
              </a:gsLst>
              <a:lin ang="16200038" scaled="0"/>
            </a:gradFill>
            <a:ln w="9525" cap="flat" cmpd="sng">
              <a:solidFill>
                <a:srgbClr val="FFFFFF"/>
              </a:solidFill>
              <a:prstDash val="solid"/>
              <a:round/>
              <a:headEnd type="none" w="sm" len="sm"/>
              <a:tailEnd type="none" w="sm" len="sm"/>
            </a:ln>
          </p:spPr>
        </p:cxnSp>
        <p:cxnSp>
          <p:nvCxnSpPr>
            <p:cNvPr id="71" name="Google Shape;71;p8"/>
            <p:cNvCxnSpPr/>
            <p:nvPr/>
          </p:nvCxnSpPr>
          <p:spPr>
            <a:xfrm>
              <a:off x="2828925" y="2657475"/>
              <a:ext cx="0" cy="1628700"/>
            </a:xfrm>
            <a:prstGeom prst="straightConnector1">
              <a:avLst/>
            </a:prstGeom>
            <a:gradFill>
              <a:gsLst>
                <a:gs pos="0">
                  <a:srgbClr val="7DCDC3"/>
                </a:gs>
                <a:gs pos="100000">
                  <a:srgbClr val="2BFFEB"/>
                </a:gs>
              </a:gsLst>
              <a:lin ang="16200038" scaled="0"/>
            </a:gradFill>
            <a:ln w="9525" cap="flat" cmpd="sng">
              <a:solidFill>
                <a:srgbClr val="FFFFFF"/>
              </a:solidFill>
              <a:prstDash val="solid"/>
              <a:round/>
              <a:headEnd type="none" w="sm" len="sm"/>
              <a:tailEnd type="none" w="sm" len="sm"/>
            </a:ln>
          </p:spPr>
        </p:cxnSp>
        <p:cxnSp>
          <p:nvCxnSpPr>
            <p:cNvPr id="72" name="Google Shape;72;p8"/>
            <p:cNvCxnSpPr/>
            <p:nvPr/>
          </p:nvCxnSpPr>
          <p:spPr>
            <a:xfrm>
              <a:off x="2857500" y="2628900"/>
              <a:ext cx="0" cy="1628700"/>
            </a:xfrm>
            <a:prstGeom prst="straightConnector1">
              <a:avLst/>
            </a:prstGeom>
            <a:gradFill>
              <a:gsLst>
                <a:gs pos="0">
                  <a:srgbClr val="7DCDC3"/>
                </a:gs>
                <a:gs pos="100000">
                  <a:srgbClr val="2BFFEB"/>
                </a:gs>
              </a:gsLst>
              <a:lin ang="16200038" scaled="0"/>
            </a:gradFill>
            <a:ln w="9525" cap="flat" cmpd="sng">
              <a:solidFill>
                <a:srgbClr val="FFFFFF"/>
              </a:solidFill>
              <a:prstDash val="solid"/>
              <a:round/>
              <a:headEnd type="none" w="sm" len="sm"/>
              <a:tailEnd type="none" w="sm" len="sm"/>
            </a:ln>
          </p:spPr>
        </p:cxnSp>
      </p:grpSp>
      <p:sp>
        <p:nvSpPr>
          <p:cNvPr id="73" name="Google Shape;73;p8"/>
          <p:cNvSpPr/>
          <p:nvPr/>
        </p:nvSpPr>
        <p:spPr>
          <a:xfrm>
            <a:off x="1809750" y="4095750"/>
            <a:ext cx="1076325" cy="400050"/>
          </a:xfrm>
          <a:custGeom>
            <a:avLst/>
            <a:gdLst/>
            <a:ahLst/>
            <a:cxnLst/>
            <a:rect l="l" t="t" r="r" b="b"/>
            <a:pathLst>
              <a:path w="1076325" h="400050" extrusionOk="0">
                <a:moveTo>
                  <a:pt x="904875" y="285750"/>
                </a:moveTo>
                <a:lnTo>
                  <a:pt x="1076325" y="133350"/>
                </a:lnTo>
                <a:lnTo>
                  <a:pt x="914400" y="400050"/>
                </a:lnTo>
                <a:lnTo>
                  <a:pt x="0" y="0"/>
                </a:lnTo>
                <a:close/>
              </a:path>
            </a:pathLst>
          </a:custGeom>
          <a:solidFill>
            <a:srgbClr val="BE97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pace">
  <p:cSld name="Space">
    <p:bg>
      <p:bgPr>
        <a:solidFill>
          <a:srgbClr val="0D0D0D"/>
        </a:solidFill>
        <a:effectLst/>
      </p:bgPr>
    </p:bg>
    <p:spTree>
      <p:nvGrpSpPr>
        <p:cNvPr id="1" name="Shape 74"/>
        <p:cNvGrpSpPr/>
        <p:nvPr/>
      </p:nvGrpSpPr>
      <p:grpSpPr>
        <a:xfrm>
          <a:off x="0" y="0"/>
          <a:ext cx="0" cy="0"/>
          <a:chOff x="0" y="0"/>
          <a:chExt cx="0" cy="0"/>
        </a:xfrm>
      </p:grpSpPr>
      <p:pic>
        <p:nvPicPr>
          <p:cNvPr id="75" name="Google Shape;75;p9"/>
          <p:cNvPicPr preferRelativeResize="0"/>
          <p:nvPr/>
        </p:nvPicPr>
        <p:blipFill rotWithShape="1">
          <a:blip r:embed="rId2">
            <a:alphaModFix/>
          </a:blip>
          <a:srcRect l="-42774" t="23820" r="8474" b="25858"/>
          <a:stretch/>
        </p:blipFill>
        <p:spPr>
          <a:xfrm>
            <a:off x="0" y="0"/>
            <a:ext cx="9144000" cy="5139889"/>
          </a:xfrm>
          <a:prstGeom prst="rect">
            <a:avLst/>
          </a:prstGeom>
          <a:noFill/>
          <a:ln>
            <a:noFill/>
          </a:ln>
        </p:spPr>
      </p:pic>
      <p:sp>
        <p:nvSpPr>
          <p:cNvPr id="76" name="Google Shape;76;p9"/>
          <p:cNvSpPr/>
          <p:nvPr/>
        </p:nvSpPr>
        <p:spPr>
          <a:xfrm>
            <a:off x="1160588" y="2611626"/>
            <a:ext cx="3728111" cy="34198"/>
          </a:xfrm>
          <a:custGeom>
            <a:avLst/>
            <a:gdLst/>
            <a:ahLst/>
            <a:cxnLst/>
            <a:rect l="l" t="t" r="r" b="b"/>
            <a:pathLst>
              <a:path w="4096825" h="34198" extrusionOk="0">
                <a:moveTo>
                  <a:pt x="0" y="28575"/>
                </a:moveTo>
                <a:lnTo>
                  <a:pt x="4096825" y="0"/>
                </a:lnTo>
                <a:lnTo>
                  <a:pt x="4096825" y="24673"/>
                </a:lnTo>
                <a:lnTo>
                  <a:pt x="0" y="34198"/>
                </a:lnTo>
                <a:close/>
              </a:path>
            </a:pathLst>
          </a:custGeom>
          <a:gradFill>
            <a:gsLst>
              <a:gs pos="0">
                <a:srgbClr val="FFFFFF"/>
              </a:gs>
              <a:gs pos="29960">
                <a:srgbClr val="FFFFFF"/>
              </a:gs>
              <a:gs pos="100000">
                <a:srgbClr val="FFFFFF"/>
              </a:gs>
            </a:gsLst>
            <a:lin ang="239989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77" name="Google Shape;77;p9"/>
          <p:cNvSpPr txBox="1">
            <a:spLocks noGrp="1"/>
          </p:cNvSpPr>
          <p:nvPr>
            <p:ph type="title"/>
          </p:nvPr>
        </p:nvSpPr>
        <p:spPr>
          <a:xfrm>
            <a:off x="1006392" y="1919668"/>
            <a:ext cx="5225400" cy="534900"/>
          </a:xfrm>
          <a:prstGeom prst="rect">
            <a:avLst/>
          </a:prstGeom>
          <a:noFill/>
          <a:ln>
            <a:noFill/>
          </a:ln>
        </p:spPr>
        <p:txBody>
          <a:bodyPr spcFirstLastPara="1" wrap="square" lIns="0" tIns="0" rIns="0" bIns="0" anchor="b" anchorCtr="0">
            <a:noAutofit/>
          </a:bodyPr>
          <a:lstStyle>
            <a:lvl1pPr lvl="0" algn="r">
              <a:lnSpc>
                <a:spcPct val="100000"/>
              </a:lnSpc>
              <a:spcBef>
                <a:spcPts val="0"/>
              </a:spcBef>
              <a:spcAft>
                <a:spcPts val="0"/>
              </a:spcAft>
              <a:buClr>
                <a:srgbClr val="FFFFFF"/>
              </a:buClr>
              <a:buSzPts val="2400"/>
              <a:buFont typeface="Arial"/>
              <a:buNone/>
              <a:defRPr sz="2400" b="1" i="0" u="none" strike="noStrike" cap="none">
                <a:solidFill>
                  <a:srgbClr val="FFFFFF"/>
                </a:solidFill>
                <a:latin typeface="Jura"/>
                <a:ea typeface="Jura"/>
                <a:cs typeface="Jura"/>
                <a:sym typeface="Ju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9"/>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sp>
        <p:nvSpPr>
          <p:cNvPr id="79" name="Google Shape;79;p9"/>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9"/>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9"/>
          <p:cNvSpPr txBox="1">
            <a:spLocks noGrp="1"/>
          </p:cNvSpPr>
          <p:nvPr>
            <p:ph type="title" idx="2"/>
          </p:nvPr>
        </p:nvSpPr>
        <p:spPr>
          <a:xfrm>
            <a:off x="3552577" y="2454621"/>
            <a:ext cx="2679300" cy="3273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rgbClr val="818181"/>
              </a:buClr>
              <a:buSzPts val="1400"/>
              <a:buFont typeface="Arial"/>
              <a:buNone/>
              <a:defRPr sz="1400" b="0" i="0" u="none" strike="noStrike" cap="none">
                <a:solidFill>
                  <a:srgbClr val="818181"/>
                </a:solidFill>
                <a:latin typeface="Jura"/>
                <a:ea typeface="Jura"/>
                <a:cs typeface="Jura"/>
                <a:sym typeface="Ju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ersonal - Habit">
  <p:cSld name="Personal - Habit">
    <p:bg>
      <p:bgPr>
        <a:solidFill>
          <a:srgbClr val="00B796"/>
        </a:solidFill>
        <a:effectLst/>
      </p:bgPr>
    </p:bg>
    <p:spTree>
      <p:nvGrpSpPr>
        <p:cNvPr id="1" name="Shape 82"/>
        <p:cNvGrpSpPr/>
        <p:nvPr/>
      </p:nvGrpSpPr>
      <p:grpSpPr>
        <a:xfrm>
          <a:off x="0" y="0"/>
          <a:ext cx="0" cy="0"/>
          <a:chOff x="0" y="0"/>
          <a:chExt cx="0" cy="0"/>
        </a:xfrm>
      </p:grpSpPr>
      <p:sp>
        <p:nvSpPr>
          <p:cNvPr id="83" name="Google Shape;83;p10"/>
          <p:cNvSpPr txBox="1">
            <a:spLocks noGrp="1"/>
          </p:cNvSpPr>
          <p:nvPr>
            <p:ph type="title"/>
          </p:nvPr>
        </p:nvSpPr>
        <p:spPr>
          <a:xfrm>
            <a:off x="2933700" y="1062749"/>
            <a:ext cx="4596300" cy="1976100"/>
          </a:xfrm>
          <a:prstGeom prst="rect">
            <a:avLst/>
          </a:prstGeom>
          <a:noFill/>
          <a:ln>
            <a:noFill/>
          </a:ln>
        </p:spPr>
        <p:txBody>
          <a:bodyPr spcFirstLastPara="1" wrap="square" lIns="95250" tIns="0" rIns="0" bIns="0" anchor="b" anchorCtr="0">
            <a:noAutofit/>
          </a:bodyPr>
          <a:lstStyle>
            <a:lvl1pPr lvl="0" algn="l">
              <a:lnSpc>
                <a:spcPct val="100000"/>
              </a:lnSpc>
              <a:spcBef>
                <a:spcPts val="0"/>
              </a:spcBef>
              <a:spcAft>
                <a:spcPts val="0"/>
              </a:spcAft>
              <a:buClr>
                <a:srgbClr val="FFFFFF"/>
              </a:buClr>
              <a:buSzPts val="3600"/>
              <a:buFont typeface="Arial"/>
              <a:buNone/>
              <a:defRPr sz="3600" b="1" i="0" u="none" strike="noStrike" cap="none">
                <a:solidFill>
                  <a:srgbClr val="FFFFFF"/>
                </a:solidFill>
                <a:latin typeface="Abel"/>
                <a:ea typeface="Abel"/>
                <a:cs typeface="Abel"/>
                <a:sym typeface="A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0"/>
          <p:cNvSpPr txBox="1">
            <a:spLocks noGrp="1"/>
          </p:cNvSpPr>
          <p:nvPr>
            <p:ph type="dt" idx="10"/>
          </p:nvPr>
        </p:nvSpPr>
        <p:spPr>
          <a:xfrm>
            <a:off x="762000" y="4695033"/>
            <a:ext cx="1639500" cy="285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10"/>
          <p:cNvSpPr txBox="1">
            <a:spLocks noGrp="1"/>
          </p:cNvSpPr>
          <p:nvPr>
            <p:ph type="ftr" idx="11"/>
          </p:nvPr>
        </p:nvSpPr>
        <p:spPr>
          <a:xfrm>
            <a:off x="2495550" y="4686300"/>
            <a:ext cx="5181600" cy="285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10"/>
          <p:cNvSpPr txBox="1">
            <a:spLocks noGrp="1"/>
          </p:cNvSpPr>
          <p:nvPr>
            <p:ph type="sldNum" idx="12"/>
          </p:nvPr>
        </p:nvSpPr>
        <p:spPr>
          <a:xfrm>
            <a:off x="7767815" y="4695033"/>
            <a:ext cx="612900" cy="285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700"/>
              <a:buFont typeface="Arial"/>
              <a:buNone/>
              <a:defRPr sz="700" b="1"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r>
              <a:rPr lang="en-US"/>
              <a:t>&lt;#&gt;</a:t>
            </a:r>
            <a:endParaRPr/>
          </a:p>
        </p:txBody>
      </p:sp>
      <p:cxnSp>
        <p:nvCxnSpPr>
          <p:cNvPr id="87" name="Google Shape;87;p10"/>
          <p:cNvCxnSpPr/>
          <p:nvPr/>
        </p:nvCxnSpPr>
        <p:spPr>
          <a:xfrm rot="10800000">
            <a:off x="41277" y="3208595"/>
            <a:ext cx="2892900" cy="7500"/>
          </a:xfrm>
          <a:prstGeom prst="straightConnector1">
            <a:avLst/>
          </a:prstGeom>
          <a:gradFill>
            <a:gsLst>
              <a:gs pos="0">
                <a:srgbClr val="7DCDC3"/>
              </a:gs>
              <a:gs pos="100000">
                <a:srgbClr val="2BFFEB"/>
              </a:gs>
            </a:gsLst>
            <a:lin ang="16200038" scaled="0"/>
          </a:gradFill>
          <a:ln w="9525" cap="flat" cmpd="sng">
            <a:solidFill>
              <a:srgbClr val="FFFFFF"/>
            </a:solidFill>
            <a:prstDash val="solid"/>
            <a:round/>
            <a:headEnd type="none" w="sm" len="sm"/>
            <a:tailEnd type="none" w="sm" len="sm"/>
          </a:ln>
        </p:spPr>
      </p:cxnSp>
      <p:sp>
        <p:nvSpPr>
          <p:cNvPr id="88" name="Google Shape;88;p10"/>
          <p:cNvSpPr txBox="1">
            <a:spLocks noGrp="1"/>
          </p:cNvSpPr>
          <p:nvPr>
            <p:ph type="body" idx="1"/>
          </p:nvPr>
        </p:nvSpPr>
        <p:spPr>
          <a:xfrm>
            <a:off x="2933700" y="2999647"/>
            <a:ext cx="3144300" cy="425400"/>
          </a:xfrm>
          <a:prstGeom prst="rect">
            <a:avLst/>
          </a:prstGeom>
          <a:noFill/>
          <a:ln>
            <a:noFill/>
          </a:ln>
        </p:spPr>
        <p:txBody>
          <a:bodyPr spcFirstLastPara="1" wrap="square" lIns="95250" tIns="0" rIns="0" bIns="0" anchor="ctr" anchorCtr="0">
            <a:noAutofit/>
          </a:bodyPr>
          <a:lstStyle>
            <a:lvl1pPr marL="457200" lvl="0" indent="-228600" algn="l">
              <a:lnSpc>
                <a:spcPct val="100000"/>
              </a:lnSpc>
              <a:spcBef>
                <a:spcPts val="1200"/>
              </a:spcBef>
              <a:spcAft>
                <a:spcPts val="0"/>
              </a:spcAft>
              <a:buClr>
                <a:srgbClr val="42C3C9"/>
              </a:buClr>
              <a:buSzPts val="1600"/>
              <a:buFont typeface="Arial"/>
              <a:buNone/>
              <a:defRPr sz="1600" b="0" i="0" u="none" strike="noStrike" cap="none">
                <a:solidFill>
                  <a:srgbClr val="FFFFFF"/>
                </a:solidFill>
                <a:latin typeface="Abel"/>
                <a:ea typeface="Abel"/>
                <a:cs typeface="Abel"/>
                <a:sym typeface="Abel"/>
              </a:defRPr>
            </a:lvl1pPr>
            <a:lvl2pPr marL="914400" lvl="1" indent="-228600" algn="l">
              <a:lnSpc>
                <a:spcPct val="100000"/>
              </a:lnSpc>
              <a:spcBef>
                <a:spcPts val="360"/>
              </a:spcBef>
              <a:spcAft>
                <a:spcPts val="0"/>
              </a:spcAft>
              <a:buClr>
                <a:srgbClr val="898989"/>
              </a:buClr>
              <a:buSzPts val="1800"/>
              <a:buNone/>
              <a:defRPr sz="1800" cap="none">
                <a:solidFill>
                  <a:srgbClr val="898989"/>
                </a:solidFill>
                <a:latin typeface="Open Sans"/>
                <a:ea typeface="Open Sans"/>
                <a:cs typeface="Open Sans"/>
                <a:sym typeface="Open Sans"/>
              </a:defRPr>
            </a:lvl2pPr>
            <a:lvl3pPr marL="1371600" lvl="2" indent="-228600" algn="l">
              <a:lnSpc>
                <a:spcPct val="100000"/>
              </a:lnSpc>
              <a:spcBef>
                <a:spcPts val="320"/>
              </a:spcBef>
              <a:spcAft>
                <a:spcPts val="0"/>
              </a:spcAft>
              <a:buClr>
                <a:srgbClr val="898989"/>
              </a:buClr>
              <a:buSzPts val="1600"/>
              <a:buNone/>
              <a:defRPr sz="1600" cap="none">
                <a:solidFill>
                  <a:srgbClr val="898989"/>
                </a:solidFill>
                <a:latin typeface="Open Sans"/>
                <a:ea typeface="Open Sans"/>
                <a:cs typeface="Open Sans"/>
                <a:sym typeface="Open Sans"/>
              </a:defRPr>
            </a:lvl3pPr>
            <a:lvl4pPr marL="1828800" lvl="3" indent="-228600" algn="l">
              <a:lnSpc>
                <a:spcPct val="100000"/>
              </a:lnSpc>
              <a:spcBef>
                <a:spcPts val="280"/>
              </a:spcBef>
              <a:spcAft>
                <a:spcPts val="0"/>
              </a:spcAft>
              <a:buClr>
                <a:srgbClr val="898989"/>
              </a:buClr>
              <a:buSzPts val="1400"/>
              <a:buNone/>
              <a:defRPr sz="1400" cap="none">
                <a:solidFill>
                  <a:srgbClr val="898989"/>
                </a:solidFill>
                <a:latin typeface="Open Sans"/>
                <a:ea typeface="Open Sans"/>
                <a:cs typeface="Open Sans"/>
                <a:sym typeface="Open Sans"/>
              </a:defRPr>
            </a:lvl4pPr>
            <a:lvl5pPr marL="2286000" lvl="4" indent="-228600" algn="l">
              <a:lnSpc>
                <a:spcPct val="100000"/>
              </a:lnSpc>
              <a:spcBef>
                <a:spcPts val="280"/>
              </a:spcBef>
              <a:spcAft>
                <a:spcPts val="0"/>
              </a:spcAft>
              <a:buClr>
                <a:srgbClr val="898989"/>
              </a:buClr>
              <a:buSzPts val="1400"/>
              <a:buNone/>
              <a:defRPr sz="1400" cap="none">
                <a:solidFill>
                  <a:srgbClr val="898989"/>
                </a:solidFill>
                <a:latin typeface="Open Sans"/>
                <a:ea typeface="Open Sans"/>
                <a:cs typeface="Open Sans"/>
                <a:sym typeface="Open Sans"/>
              </a:defRPr>
            </a:lvl5pPr>
            <a:lvl6pPr marL="2743200" lvl="5" indent="-228600" algn="l">
              <a:lnSpc>
                <a:spcPct val="100000"/>
              </a:lnSpc>
              <a:spcBef>
                <a:spcPts val="280"/>
              </a:spcBef>
              <a:spcAft>
                <a:spcPts val="0"/>
              </a:spcAft>
              <a:buClr>
                <a:srgbClr val="898989"/>
              </a:buClr>
              <a:buSzPts val="1400"/>
              <a:buNone/>
              <a:defRPr sz="1400" cap="none">
                <a:solidFill>
                  <a:srgbClr val="898989"/>
                </a:solidFill>
                <a:latin typeface="Open Sans"/>
                <a:ea typeface="Open Sans"/>
                <a:cs typeface="Open Sans"/>
                <a:sym typeface="Open Sans"/>
              </a:defRPr>
            </a:lvl6pPr>
            <a:lvl7pPr marL="3200400" lvl="6" indent="-228600" algn="l">
              <a:lnSpc>
                <a:spcPct val="100000"/>
              </a:lnSpc>
              <a:spcBef>
                <a:spcPts val="280"/>
              </a:spcBef>
              <a:spcAft>
                <a:spcPts val="0"/>
              </a:spcAft>
              <a:buClr>
                <a:srgbClr val="898989"/>
              </a:buClr>
              <a:buSzPts val="1400"/>
              <a:buNone/>
              <a:defRPr sz="1400" cap="none">
                <a:solidFill>
                  <a:srgbClr val="898989"/>
                </a:solidFill>
                <a:latin typeface="Open Sans"/>
                <a:ea typeface="Open Sans"/>
                <a:cs typeface="Open Sans"/>
                <a:sym typeface="Open Sans"/>
              </a:defRPr>
            </a:lvl7pPr>
            <a:lvl8pPr marL="3657600" lvl="7" indent="-228600" algn="l">
              <a:lnSpc>
                <a:spcPct val="100000"/>
              </a:lnSpc>
              <a:spcBef>
                <a:spcPts val="280"/>
              </a:spcBef>
              <a:spcAft>
                <a:spcPts val="0"/>
              </a:spcAft>
              <a:buClr>
                <a:srgbClr val="898989"/>
              </a:buClr>
              <a:buSzPts val="1400"/>
              <a:buNone/>
              <a:defRPr sz="1400" cap="none">
                <a:solidFill>
                  <a:srgbClr val="898989"/>
                </a:solidFill>
                <a:latin typeface="Open Sans"/>
                <a:ea typeface="Open Sans"/>
                <a:cs typeface="Open Sans"/>
                <a:sym typeface="Open Sans"/>
              </a:defRPr>
            </a:lvl8pPr>
            <a:lvl9pPr marL="4114800" lvl="8" indent="-228600" algn="l">
              <a:lnSpc>
                <a:spcPct val="100000"/>
              </a:lnSpc>
              <a:spcBef>
                <a:spcPts val="280"/>
              </a:spcBef>
              <a:spcAft>
                <a:spcPts val="0"/>
              </a:spcAft>
              <a:buClr>
                <a:srgbClr val="898989"/>
              </a:buClr>
              <a:buSzPts val="1400"/>
              <a:buNone/>
              <a:defRPr sz="1400" cap="none">
                <a:solidFill>
                  <a:srgbClr val="898989"/>
                </a:solidFill>
                <a:latin typeface="Open Sans"/>
                <a:ea typeface="Open Sans"/>
                <a:cs typeface="Open Sans"/>
                <a:sym typeface="Open Sans"/>
              </a:defRPr>
            </a:lvl9pPr>
          </a:lstStyle>
          <a:p>
            <a:endParaRPr/>
          </a:p>
        </p:txBody>
      </p:sp>
      <p:sp>
        <p:nvSpPr>
          <p:cNvPr id="89" name="Google Shape;89;p10"/>
          <p:cNvSpPr/>
          <p:nvPr/>
        </p:nvSpPr>
        <p:spPr>
          <a:xfrm>
            <a:off x="2743200" y="3150079"/>
            <a:ext cx="190500" cy="141262"/>
          </a:xfrm>
          <a:custGeom>
            <a:avLst/>
            <a:gdLst/>
            <a:ahLst/>
            <a:cxnLst/>
            <a:rect l="l" t="t" r="r" b="b"/>
            <a:pathLst>
              <a:path w="190500" h="141262" extrusionOk="0">
                <a:moveTo>
                  <a:pt x="0" y="0"/>
                </a:moveTo>
                <a:lnTo>
                  <a:pt x="190500" y="0"/>
                </a:lnTo>
                <a:lnTo>
                  <a:pt x="190500" y="141262"/>
                </a:lnTo>
                <a:lnTo>
                  <a:pt x="0" y="141262"/>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lt1"/>
              </a:buClr>
              <a:buSzPts val="1300"/>
              <a:buFont typeface="Lato"/>
              <a:buChar char="●"/>
              <a:defRPr sz="1300" b="0" i="0" u="none" strike="noStrike" cap="none">
                <a:solidFill>
                  <a:schemeClr val="lt1"/>
                </a:solidFill>
                <a:latin typeface="Lato"/>
                <a:ea typeface="Lato"/>
                <a:cs typeface="Lato"/>
                <a:sym typeface="Lato"/>
              </a:defRPr>
            </a:lvl1pPr>
            <a:lvl2pPr marL="914400" marR="0" lvl="1"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2pPr>
            <a:lvl3pPr marL="1371600" marR="0" lvl="2"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3pPr>
            <a:lvl4pPr marL="1828800" marR="0" lvl="3"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5pPr>
            <a:lvl6pPr marL="2743200" marR="0" lvl="5"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6pPr>
            <a:lvl7pPr marL="3200400" marR="0" lvl="6"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7pPr>
            <a:lvl8pPr marL="3657600" marR="0" lvl="7"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8pPr>
            <a:lvl9pPr marL="4114800" marR="0" lvl="8" indent="-298450" algn="l" rtl="0">
              <a:lnSpc>
                <a:spcPct val="115000"/>
              </a:lnSpc>
              <a:spcBef>
                <a:spcPts val="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txBox="1"/>
          <p:nvPr/>
        </p:nvSpPr>
        <p:spPr>
          <a:xfrm>
            <a:off x="90750" y="1897350"/>
            <a:ext cx="4677000" cy="1348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sng" strike="noStrike" cap="none">
                <a:solidFill>
                  <a:srgbClr val="FF0000"/>
                </a:solidFill>
                <a:latin typeface="Open Sans"/>
                <a:ea typeface="Open Sans"/>
                <a:cs typeface="Open Sans"/>
                <a:sym typeface="Open Sans"/>
              </a:rPr>
              <a:t>1.10</a:t>
            </a:r>
            <a:r>
              <a:rPr lang="en-US" sz="3000" b="1" u="sng">
                <a:solidFill>
                  <a:srgbClr val="FF0000"/>
                </a:solidFill>
                <a:latin typeface="Open Sans"/>
                <a:ea typeface="Open Sans"/>
                <a:cs typeface="Open Sans"/>
                <a:sym typeface="Open Sans"/>
              </a:rPr>
              <a:t> தமிழ்நாட்டில்</a:t>
            </a:r>
            <a:r>
              <a:rPr lang="en-US" sz="3000" b="1" i="0" u="sng" strike="noStrike" cap="none">
                <a:solidFill>
                  <a:srgbClr val="FF0000"/>
                </a:solidFill>
                <a:latin typeface="Open Sans"/>
                <a:ea typeface="Open Sans"/>
                <a:cs typeface="Open Sans"/>
                <a:sym typeface="Open Sans"/>
              </a:rPr>
              <a:t> சமூகமாற்றங்க</a:t>
            </a:r>
            <a:r>
              <a:rPr lang="en-US" sz="3000" b="1" u="sng">
                <a:solidFill>
                  <a:srgbClr val="FF0000"/>
                </a:solidFill>
                <a:latin typeface="Open Sans"/>
                <a:ea typeface="Open Sans"/>
                <a:cs typeface="Open Sans"/>
                <a:sym typeface="Open Sans"/>
              </a:rPr>
              <a:t>ள்.</a:t>
            </a:r>
            <a:endParaRPr sz="3000" b="1" i="0" u="sng" strike="noStrike" cap="none">
              <a:solidFill>
                <a:srgbClr val="FF0000"/>
              </a:solidFill>
              <a:latin typeface="Open Sans"/>
              <a:ea typeface="Open Sans"/>
              <a:cs typeface="Open Sans"/>
              <a:sym typeface="Open Sans"/>
            </a:endParaRPr>
          </a:p>
        </p:txBody>
      </p:sp>
      <p:sp>
        <p:nvSpPr>
          <p:cNvPr id="287" name="Google Shape;287;p29"/>
          <p:cNvSpPr/>
          <p:nvPr/>
        </p:nvSpPr>
        <p:spPr>
          <a:xfrm>
            <a:off x="876994" y="545750"/>
            <a:ext cx="2557500" cy="94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FF0000"/>
                </a:solidFill>
                <a:latin typeface="Open Sans"/>
                <a:ea typeface="Open Sans"/>
                <a:cs typeface="Open Sans"/>
                <a:sym typeface="Open Sans"/>
              </a:rPr>
              <a:t>வணக்கம்.</a:t>
            </a:r>
            <a:endParaRPr sz="3000" b="1" i="0" u="none" strike="noStrike" cap="none">
              <a:solidFill>
                <a:srgbClr val="FF0000"/>
              </a:solidFill>
              <a:latin typeface="Open Sans"/>
              <a:ea typeface="Open Sans"/>
              <a:cs typeface="Open Sans"/>
              <a:sym typeface="Open Sans"/>
            </a:endParaRPr>
          </a:p>
        </p:txBody>
      </p:sp>
      <p:sp>
        <p:nvSpPr>
          <p:cNvPr id="288" name="Google Shape;288;p29"/>
          <p:cNvSpPr/>
          <p:nvPr/>
        </p:nvSpPr>
        <p:spPr>
          <a:xfrm>
            <a:off x="467550" y="3654253"/>
            <a:ext cx="4677000" cy="115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0000"/>
                </a:solidFill>
                <a:latin typeface="Open Sans"/>
                <a:ea typeface="Open Sans"/>
                <a:cs typeface="Open Sans"/>
                <a:sym typeface="Open Sans"/>
              </a:rPr>
              <a:t>சமூக அறிவியல் (வரலாறு) (10).</a:t>
            </a:r>
            <a:endParaRPr sz="2800" b="1" i="0" u="none" strike="noStrike" cap="none">
              <a:solidFill>
                <a:srgbClr val="FF0000"/>
              </a:solidFill>
              <a:latin typeface="Open Sans"/>
              <a:ea typeface="Open Sans"/>
              <a:cs typeface="Open Sans"/>
              <a:sym typeface="Open Sans"/>
            </a:endParaRPr>
          </a:p>
        </p:txBody>
      </p:sp>
      <p:pic>
        <p:nvPicPr>
          <p:cNvPr id="289" name="Google Shape;289;p29"/>
          <p:cNvPicPr preferRelativeResize="0"/>
          <p:nvPr/>
        </p:nvPicPr>
        <p:blipFill>
          <a:blip r:embed="rId3">
            <a:alphaModFix/>
          </a:blip>
          <a:stretch>
            <a:fillRect/>
          </a:stretch>
        </p:blipFill>
        <p:spPr>
          <a:xfrm>
            <a:off x="4572000" y="0"/>
            <a:ext cx="4677000" cy="5143500"/>
          </a:xfrm>
          <a:prstGeom prst="rect">
            <a:avLst/>
          </a:prstGeom>
          <a:noFill/>
          <a:ln>
            <a:noFill/>
          </a:ln>
        </p:spPr>
      </p:pic>
      <p:sp>
        <p:nvSpPr>
          <p:cNvPr id="2" name="TextBox 1"/>
          <p:cNvSpPr txBox="1"/>
          <p:nvPr/>
        </p:nvSpPr>
        <p:spPr>
          <a:xfrm>
            <a:off x="960120" y="1289304"/>
            <a:ext cx="3072384" cy="461665"/>
          </a:xfrm>
          <a:prstGeom prst="rect">
            <a:avLst/>
          </a:prstGeom>
          <a:noFill/>
        </p:spPr>
        <p:txBody>
          <a:bodyPr wrap="square" rtlCol="0">
            <a:spAutoFit/>
          </a:bodyPr>
          <a:lstStyle/>
          <a:p>
            <a:r>
              <a:rPr lang="en-US" sz="2400" dirty="0" smtClean="0">
                <a:solidFill>
                  <a:schemeClr val="bg1"/>
                </a:solidFill>
              </a:rPr>
              <a:t>www.Padasalai.Net</a:t>
            </a:r>
            <a:endParaRPr lang="en-US" sz="2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8"/>
          <p:cNvSpPr/>
          <p:nvPr/>
        </p:nvSpPr>
        <p:spPr>
          <a:xfrm>
            <a:off x="190500" y="971302"/>
            <a:ext cx="4329300" cy="38802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தமிழ் மொழியே திராவிடர்களின்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மொழியென்றும் தமிழர்கள்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பிராமணர்கள் அல்ல</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என்றும் அவர்களின் சமூக</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வாழ்வில் சாதிகளில்லை,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பாலின வேறுபாடில்லை,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சமத்துவம் நிலவியது எனவும்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lt1"/>
                </a:solidFill>
                <a:latin typeface="Open Sans"/>
                <a:ea typeface="Open Sans"/>
                <a:cs typeface="Open Sans"/>
                <a:sym typeface="Open Sans"/>
              </a:rPr>
              <a:t>வாதிட்டனர்.</a:t>
            </a:r>
            <a:endParaRPr sz="2000" b="1" i="1" u="none" strike="noStrike" cap="none">
              <a:solidFill>
                <a:schemeClr val="lt1"/>
              </a:solidFill>
              <a:latin typeface="Open Sans"/>
              <a:ea typeface="Open Sans"/>
              <a:cs typeface="Open Sans"/>
              <a:sym typeface="Open Sans"/>
            </a:endParaRPr>
          </a:p>
        </p:txBody>
      </p:sp>
      <p:sp>
        <p:nvSpPr>
          <p:cNvPr id="358" name="Google Shape;358;p38"/>
          <p:cNvSpPr/>
          <p:nvPr/>
        </p:nvSpPr>
        <p:spPr>
          <a:xfrm>
            <a:off x="190500" y="190500"/>
            <a:ext cx="4104300" cy="5850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rgbClr val="00B0F0"/>
                </a:solidFill>
                <a:latin typeface="Open Sans"/>
                <a:ea typeface="Open Sans"/>
                <a:cs typeface="Open Sans"/>
                <a:sym typeface="Open Sans"/>
              </a:rPr>
              <a:t>அறிவார்ந்ததமிழர்கள் </a:t>
            </a:r>
            <a:endParaRPr sz="2000" b="1" i="0" u="sng" strike="noStrike" cap="none">
              <a:solidFill>
                <a:srgbClr val="00B0F0"/>
              </a:solidFill>
              <a:latin typeface="Open Sans"/>
              <a:ea typeface="Open Sans"/>
              <a:cs typeface="Open Sans"/>
              <a:sym typeface="Open Sans"/>
            </a:endParaRPr>
          </a:p>
        </p:txBody>
      </p:sp>
      <p:sp>
        <p:nvSpPr>
          <p:cNvPr id="359" name="Google Shape;359;p38"/>
          <p:cNvSpPr/>
          <p:nvPr/>
        </p:nvSpPr>
        <p:spPr>
          <a:xfrm>
            <a:off x="4995238" y="0"/>
            <a:ext cx="4148700" cy="48891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பி.சுந்தரனார்</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இராமலிங்க அடிகளார்</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ஆபிரகாம் பண்டிதர்</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சீ.வை தாமோதரன் </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உ.வே.சாமிநாதர் </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திரு.வி.கல்யாண சுந்தரம் பரிதிமார் கலைஞர் பாரதிதாசன் </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M.சிங்காரவேலர் அயோத்திதாச பண்டிதர்</a:t>
            </a:r>
            <a:endParaRPr sz="1400" b="0" i="0" u="none" strike="noStrike" cap="none">
              <a:solidFill>
                <a:srgbClr val="FFD96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D966"/>
                </a:solidFill>
                <a:latin typeface="Open Sans"/>
                <a:ea typeface="Open Sans"/>
                <a:cs typeface="Open Sans"/>
                <a:sym typeface="Open Sans"/>
              </a:rPr>
              <a:t>ஈ.வெ.ரா.பெரியார்.</a:t>
            </a:r>
            <a:endParaRPr sz="2000" b="1" i="1" u="none" strike="noStrike" cap="none">
              <a:solidFill>
                <a:srgbClr val="FFD966"/>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911"/>
                                        <p:tgtEl>
                                          <p:spTgt spid="3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
                                        </p:tgtEl>
                                        <p:attrNameLst>
                                          <p:attrName>style.visibility</p:attrName>
                                        </p:attrNameLst>
                                      </p:cBhvr>
                                      <p:to>
                                        <p:strVal val="visible"/>
                                      </p:to>
                                    </p:set>
                                    <p:animEffect transition="in" filter="fade">
                                      <p:cBhvr>
                                        <p:cTn id="12" dur="911"/>
                                        <p:tgtEl>
                                          <p:spTgt spid="3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682"/>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39"/>
          <p:cNvPicPr preferRelativeResize="0"/>
          <p:nvPr/>
        </p:nvPicPr>
        <p:blipFill rotWithShape="1">
          <a:blip r:embed="rId3">
            <a:alphaModFix/>
          </a:blip>
          <a:srcRect/>
          <a:stretch/>
        </p:blipFill>
        <p:spPr>
          <a:xfrm>
            <a:off x="152400" y="152400"/>
            <a:ext cx="4642526" cy="4771526"/>
          </a:xfrm>
          <a:prstGeom prst="rect">
            <a:avLst/>
          </a:prstGeom>
          <a:noFill/>
          <a:ln>
            <a:noFill/>
          </a:ln>
        </p:spPr>
      </p:pic>
      <p:pic>
        <p:nvPicPr>
          <p:cNvPr id="366" name="Google Shape;366;p39"/>
          <p:cNvPicPr preferRelativeResize="0"/>
          <p:nvPr/>
        </p:nvPicPr>
        <p:blipFill rotWithShape="1">
          <a:blip r:embed="rId4">
            <a:alphaModFix/>
          </a:blip>
          <a:srcRect/>
          <a:stretch/>
        </p:blipFill>
        <p:spPr>
          <a:xfrm>
            <a:off x="4794925" y="0"/>
            <a:ext cx="419667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0"/>
          <p:cNvPicPr preferRelativeResize="0"/>
          <p:nvPr/>
        </p:nvPicPr>
        <p:blipFill rotWithShape="1">
          <a:blip r:embed="rId3">
            <a:alphaModFix/>
          </a:blip>
          <a:srcRect/>
          <a:stretch/>
        </p:blipFill>
        <p:spPr>
          <a:xfrm>
            <a:off x="152400" y="152400"/>
            <a:ext cx="5051951" cy="4991101"/>
          </a:xfrm>
          <a:prstGeom prst="rect">
            <a:avLst/>
          </a:prstGeom>
          <a:noFill/>
          <a:ln>
            <a:noFill/>
          </a:ln>
        </p:spPr>
      </p:pic>
      <p:pic>
        <p:nvPicPr>
          <p:cNvPr id="373" name="Google Shape;373;p40"/>
          <p:cNvPicPr preferRelativeResize="0"/>
          <p:nvPr/>
        </p:nvPicPr>
        <p:blipFill rotWithShape="1">
          <a:blip r:embed="rId4">
            <a:alphaModFix/>
          </a:blip>
          <a:srcRect/>
          <a:stretch/>
        </p:blipFill>
        <p:spPr>
          <a:xfrm>
            <a:off x="5031475" y="152400"/>
            <a:ext cx="396012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p:nvPr/>
        </p:nvSpPr>
        <p:spPr>
          <a:xfrm>
            <a:off x="190500" y="190500"/>
            <a:ext cx="8493300" cy="870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FFC000"/>
                </a:solidFill>
                <a:latin typeface="Open Sans"/>
                <a:ea typeface="Open Sans"/>
                <a:cs typeface="Open Sans"/>
                <a:sym typeface="Open Sans"/>
              </a:rPr>
              <a:t>பரிதிமாற் கலைஞர்</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FFC000"/>
                </a:solidFill>
                <a:latin typeface="Open Sans"/>
                <a:ea typeface="Open Sans"/>
                <a:cs typeface="Open Sans"/>
                <a:sym typeface="Open Sans"/>
              </a:rPr>
              <a:t>(வி.கோ. சூரிய நாராயண சாஸ்திரி)</a:t>
            </a:r>
            <a:endParaRPr sz="2400" b="1" i="0" u="sng" strike="noStrike" cap="none">
              <a:solidFill>
                <a:srgbClr val="FFC000"/>
              </a:solidFill>
              <a:latin typeface="Open Sans"/>
              <a:ea typeface="Open Sans"/>
              <a:cs typeface="Open Sans"/>
              <a:sym typeface="Open Sans"/>
            </a:endParaRPr>
          </a:p>
        </p:txBody>
      </p:sp>
      <p:sp>
        <p:nvSpPr>
          <p:cNvPr id="379" name="Google Shape;379;p41"/>
          <p:cNvSpPr/>
          <p:nvPr/>
        </p:nvSpPr>
        <p:spPr>
          <a:xfrm>
            <a:off x="3768113" y="1365290"/>
            <a:ext cx="5064900" cy="27771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தமிழ் மொழி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ஒரு செம்மொழி என்றும்,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எனவே சென்னைப்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பல்கலைக்கழகம் தமிழை</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ஒரு வட்டாரமொழியென அழைக்கக் கூடாதென முதன்முதலாக வாதாடியவர்.14 வரிச்செய்யுள் வடிவத்தை தமிழுக்கு அறிமுகம்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செய்தார். </a:t>
            </a:r>
            <a:endParaRPr sz="1800" b="1" i="1" u="none" strike="noStrike" cap="none">
              <a:solidFill>
                <a:srgbClr val="FFFF00"/>
              </a:solidFill>
              <a:latin typeface="Open Sans"/>
              <a:ea typeface="Open Sans"/>
              <a:cs typeface="Open Sans"/>
              <a:sym typeface="Open Sans"/>
            </a:endParaRPr>
          </a:p>
        </p:txBody>
      </p:sp>
      <p:sp>
        <p:nvSpPr>
          <p:cNvPr id="380" name="Google Shape;380;p41"/>
          <p:cNvSpPr/>
          <p:nvPr/>
        </p:nvSpPr>
        <p:spPr>
          <a:xfrm>
            <a:off x="3768112" y="4345928"/>
            <a:ext cx="4915800" cy="6570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இளம் வயதில் இயற்கை</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எய்தினார்(33).</a:t>
            </a:r>
            <a:endParaRPr sz="2000" b="1" i="1" u="none" strike="noStrike" cap="none">
              <a:solidFill>
                <a:srgbClr val="FFFF00"/>
              </a:solidFill>
              <a:latin typeface="Open Sans"/>
              <a:ea typeface="Open Sans"/>
              <a:cs typeface="Open Sans"/>
              <a:sym typeface="Open Sans"/>
            </a:endParaRPr>
          </a:p>
        </p:txBody>
      </p:sp>
      <p:sp>
        <p:nvSpPr>
          <p:cNvPr id="381" name="Google Shape;381;p41"/>
          <p:cNvSpPr/>
          <p:nvPr/>
        </p:nvSpPr>
        <p:spPr>
          <a:xfrm>
            <a:off x="0" y="1365290"/>
            <a:ext cx="3591600" cy="36378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மதுரை அருகே பிறந்தார்.  தமிழின் மீது சமஸ்கிருதம்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கொண்டிருந்த செல்வாக்கை அடையாளம் கண்டு</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தனக்கே பரிதிமாற்</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கலைஞர் என தூய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தமிழ்ப் பெயரைச் சூடிக்</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FFFF00"/>
                </a:solidFill>
                <a:latin typeface="Open Sans"/>
                <a:ea typeface="Open Sans"/>
                <a:cs typeface="Open Sans"/>
                <a:sym typeface="Open Sans"/>
              </a:rPr>
              <a:t>கொண்டவர்.</a:t>
            </a:r>
            <a:endParaRPr sz="2000" b="1" i="1" u="none" strike="noStrike" cap="none">
              <a:solidFill>
                <a:srgbClr val="FFFF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81"/>
                                        </p:tgtEl>
                                        <p:attrNameLst>
                                          <p:attrName>style.visibility</p:attrName>
                                        </p:attrNameLst>
                                      </p:cBhvr>
                                      <p:to>
                                        <p:strVal val="visible"/>
                                      </p:to>
                                    </p:set>
                                    <p:anim calcmode="lin" valueType="num">
                                      <p:cBhvr additive="base">
                                        <p:cTn id="12" dur="1500"/>
                                        <p:tgtEl>
                                          <p:spTgt spid="38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9"/>
                                        </p:tgtEl>
                                        <p:attrNameLst>
                                          <p:attrName>style.visibility</p:attrName>
                                        </p:attrNameLst>
                                      </p:cBhvr>
                                      <p:to>
                                        <p:strVal val="visible"/>
                                      </p:to>
                                    </p:set>
                                    <p:animEffect transition="in" filter="fade">
                                      <p:cBhvr>
                                        <p:cTn id="17" dur="1000"/>
                                        <p:tgtEl>
                                          <p:spTgt spid="3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0"/>
                                        </p:tgtEl>
                                        <p:attrNameLst>
                                          <p:attrName>style.visibility</p:attrName>
                                        </p:attrNameLst>
                                      </p:cBhvr>
                                      <p:to>
                                        <p:strVal val="visible"/>
                                      </p:to>
                                    </p:set>
                                    <p:animEffect transition="in" filter="fade">
                                      <p:cBhvr>
                                        <p:cTn id="22" dur="1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2"/>
          <p:cNvSpPr/>
          <p:nvPr/>
        </p:nvSpPr>
        <p:spPr>
          <a:xfrm>
            <a:off x="2799451" y="0"/>
            <a:ext cx="3545100" cy="581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sng" strike="noStrike" cap="none">
                <a:solidFill>
                  <a:schemeClr val="accent6"/>
                </a:solidFill>
                <a:latin typeface="Open Sans"/>
                <a:ea typeface="Open Sans"/>
                <a:cs typeface="Open Sans"/>
                <a:sym typeface="Open Sans"/>
              </a:rPr>
              <a:t>மறைமலை அடிகள்</a:t>
            </a:r>
            <a:endParaRPr sz="2200" b="1" i="0" u="sng" strike="noStrike" cap="none">
              <a:solidFill>
                <a:schemeClr val="accent6"/>
              </a:solidFill>
              <a:latin typeface="Open Sans"/>
              <a:ea typeface="Open Sans"/>
              <a:cs typeface="Open Sans"/>
              <a:sym typeface="Open Sans"/>
            </a:endParaRPr>
          </a:p>
        </p:txBody>
      </p:sp>
      <p:sp>
        <p:nvSpPr>
          <p:cNvPr id="387" name="Google Shape;387;p42"/>
          <p:cNvSpPr/>
          <p:nvPr/>
        </p:nvSpPr>
        <p:spPr>
          <a:xfrm>
            <a:off x="0" y="821853"/>
            <a:ext cx="8954700" cy="1179900"/>
          </a:xfrm>
          <a:prstGeom prst="rect">
            <a:avLst/>
          </a:prstGeom>
          <a:solidFill>
            <a:srgbClr val="007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FFFF00"/>
                </a:solidFill>
                <a:latin typeface="Open Sans"/>
                <a:ea typeface="Open Sans"/>
                <a:cs typeface="Open Sans"/>
                <a:sym typeface="Open Sans"/>
              </a:rPr>
              <a:t>தமிழ் மொழியியல் தூய்மைவாதத்தின் தந்தை என்றும்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FFFF00"/>
                </a:solidFill>
                <a:latin typeface="Open Sans"/>
                <a:ea typeface="Open Sans"/>
                <a:cs typeface="Open Sans"/>
                <a:sym typeface="Open Sans"/>
              </a:rPr>
              <a:t>தனித்தமிழ் இயக்கத்தை (தூய தமிழ் இயக்கம்) உருவாக்கியவர் எனவும் கருதப்படுகின்றார்.</a:t>
            </a:r>
            <a:endParaRPr sz="1900" b="1" i="1" u="none" strike="noStrike" cap="none">
              <a:solidFill>
                <a:srgbClr val="FFFF00"/>
              </a:solidFill>
              <a:latin typeface="Open Sans"/>
              <a:ea typeface="Open Sans"/>
              <a:cs typeface="Open Sans"/>
              <a:sym typeface="Open Sans"/>
            </a:endParaRPr>
          </a:p>
        </p:txBody>
      </p:sp>
      <p:sp>
        <p:nvSpPr>
          <p:cNvPr id="388" name="Google Shape;388;p42"/>
          <p:cNvSpPr/>
          <p:nvPr/>
        </p:nvSpPr>
        <p:spPr>
          <a:xfrm>
            <a:off x="0" y="2001766"/>
            <a:ext cx="8954700" cy="13170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இளைஞராக இருந்த போது  சித்தாந்த தீபிகா எனும் பத்திரிகையில் பணிபுரிந்தார். பின்னர் சென்னைக்கிறித்தவக் கல்லூரியில்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தமிழாசிரியராகப் பலஆண்டுகள் பணியாற்றினார்</a:t>
            </a:r>
            <a:endParaRPr sz="1800" b="1" i="1" u="none" strike="noStrike" cap="none">
              <a:solidFill>
                <a:srgbClr val="FFFF00"/>
              </a:solidFill>
              <a:latin typeface="Open Sans"/>
              <a:ea typeface="Open Sans"/>
              <a:cs typeface="Open Sans"/>
              <a:sym typeface="Open Sans"/>
            </a:endParaRPr>
          </a:p>
        </p:txBody>
      </p:sp>
      <p:sp>
        <p:nvSpPr>
          <p:cNvPr id="389" name="Google Shape;389;p42"/>
          <p:cNvSpPr/>
          <p:nvPr/>
        </p:nvSpPr>
        <p:spPr>
          <a:xfrm>
            <a:off x="54431" y="3580542"/>
            <a:ext cx="4607400" cy="1280700"/>
          </a:xfrm>
          <a:prstGeom prst="rect">
            <a:avLst/>
          </a:prstGeom>
          <a:solidFill>
            <a:srgbClr val="00B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பி.சுந்தரனார்,சோமசுந்தர நாயகர் ஆகிய இருவரும் இவருடைய ஆசிரியர்கள் ஆவார்கள்.</a:t>
            </a:r>
            <a:endParaRPr sz="1800" b="1" i="1" u="none" strike="noStrike" cap="none">
              <a:solidFill>
                <a:srgbClr val="FFFF00"/>
              </a:solidFill>
              <a:latin typeface="Open Sans"/>
              <a:ea typeface="Open Sans"/>
              <a:cs typeface="Open Sans"/>
              <a:sym typeface="Open Sans"/>
            </a:endParaRPr>
          </a:p>
        </p:txBody>
      </p:sp>
      <p:sp>
        <p:nvSpPr>
          <p:cNvPr id="390" name="Google Shape;390;p42"/>
          <p:cNvSpPr/>
          <p:nvPr/>
        </p:nvSpPr>
        <p:spPr>
          <a:xfrm>
            <a:off x="4661860" y="3580542"/>
            <a:ext cx="4482000" cy="1280700"/>
          </a:xfrm>
          <a:prstGeom prst="rect">
            <a:avLst/>
          </a:prstGeom>
          <a:solidFill>
            <a:srgbClr val="007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பட்டினப்பாலை, முல்லைப்பாட்டு ஆகியவற்றிற்கு விளக்கவுரை</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எழுதியுள்ளார்.</a:t>
            </a:r>
            <a:endParaRPr sz="1800" b="1" i="1" u="none" strike="noStrike" cap="none">
              <a:solidFill>
                <a:srgbClr val="FFFF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 calcmode="lin" valueType="num">
                                      <p:cBhvr additive="base">
                                        <p:cTn id="7" dur="1000"/>
                                        <p:tgtEl>
                                          <p:spTgt spid="386"/>
                                        </p:tgtEl>
                                        <p:attrNameLst>
                                          <p:attrName>ppt_w</p:attrName>
                                        </p:attrNameLst>
                                      </p:cBhvr>
                                      <p:tavLst>
                                        <p:tav tm="0">
                                          <p:val>
                                            <p:strVal val="0"/>
                                          </p:val>
                                        </p:tav>
                                        <p:tav tm="100000">
                                          <p:val>
                                            <p:strVal val="#ppt_w"/>
                                          </p:val>
                                        </p:tav>
                                      </p:tavLst>
                                    </p:anim>
                                    <p:anim calcmode="lin" valueType="num">
                                      <p:cBhvr additive="base">
                                        <p:cTn id="8" dur="1000"/>
                                        <p:tgtEl>
                                          <p:spTgt spid="3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8"/>
                                        </p:tgtEl>
                                        <p:attrNameLst>
                                          <p:attrName>style.visibility</p:attrName>
                                        </p:attrNameLst>
                                      </p:cBhvr>
                                      <p:to>
                                        <p:strVal val="visible"/>
                                      </p:to>
                                    </p:set>
                                    <p:animEffect transition="in" filter="fade">
                                      <p:cBhvr>
                                        <p:cTn id="17" dur="1500"/>
                                        <p:tgtEl>
                                          <p:spTgt spid="38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8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0"/>
                                        </p:tgtEl>
                                        <p:attrNameLst>
                                          <p:attrName>style.visibility</p:attrName>
                                        </p:attrNameLst>
                                      </p:cBhvr>
                                      <p:to>
                                        <p:strVal val="visible"/>
                                      </p:to>
                                    </p:set>
                                    <p:animEffect transition="in" filter="fade">
                                      <p:cBhvr>
                                        <p:cTn id="26"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3"/>
          <p:cNvSpPr/>
          <p:nvPr/>
        </p:nvSpPr>
        <p:spPr>
          <a:xfrm>
            <a:off x="1425716" y="0"/>
            <a:ext cx="6292500" cy="5631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002060"/>
                </a:solidFill>
                <a:latin typeface="Open Sans"/>
                <a:ea typeface="Open Sans"/>
                <a:cs typeface="Open Sans"/>
                <a:sym typeface="Open Sans"/>
              </a:rPr>
              <a:t>10.2 திராவிட இயக்கத்தின் எழுச்சி</a:t>
            </a:r>
            <a:endParaRPr sz="2400" b="1" i="0" u="sng" strike="noStrike" cap="none">
              <a:solidFill>
                <a:srgbClr val="002060"/>
              </a:solidFill>
              <a:latin typeface="Open Sans"/>
              <a:ea typeface="Open Sans"/>
              <a:cs typeface="Open Sans"/>
              <a:sym typeface="Open Sans"/>
            </a:endParaRPr>
          </a:p>
        </p:txBody>
      </p:sp>
      <p:sp>
        <p:nvSpPr>
          <p:cNvPr id="396" name="Google Shape;396;p43"/>
          <p:cNvSpPr/>
          <p:nvPr/>
        </p:nvSpPr>
        <p:spPr>
          <a:xfrm>
            <a:off x="-5050" y="835200"/>
            <a:ext cx="2631600" cy="4261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FF"/>
                </a:solidFill>
                <a:latin typeface="Open Sans"/>
                <a:ea typeface="Open Sans"/>
                <a:cs typeface="Open Sans"/>
                <a:sym typeface="Open Sans"/>
              </a:rPr>
              <a:t>1909இல் பிராமணர் அல்லாத </a:t>
            </a:r>
            <a:endParaRPr sz="1400" b="1" i="1" u="none" strike="noStrike" cap="none">
              <a:solidFill>
                <a:srgbClr val="0000FF"/>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FF"/>
                </a:solidFill>
                <a:latin typeface="Open Sans"/>
                <a:ea typeface="Open Sans"/>
                <a:cs typeface="Open Sans"/>
                <a:sym typeface="Open Sans"/>
              </a:rPr>
              <a:t>மாணவர்களுக்கு உதவி செய்வதற்காக மதராஸ் </a:t>
            </a:r>
            <a:endParaRPr sz="1400" b="1" i="1" u="none" strike="noStrike" cap="none">
              <a:solidFill>
                <a:srgbClr val="0000FF"/>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FF"/>
                </a:solidFill>
                <a:latin typeface="Open Sans"/>
                <a:ea typeface="Open Sans"/>
                <a:cs typeface="Open Sans"/>
                <a:sym typeface="Open Sans"/>
              </a:rPr>
              <a:t>பிராமணரல்லாதோர் சங்கம் என்ற அமைப்பு </a:t>
            </a:r>
            <a:endParaRPr sz="1400" b="1" i="1" u="none" strike="noStrike" cap="none">
              <a:solidFill>
                <a:srgbClr val="0000FF"/>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00FF"/>
                </a:solidFill>
                <a:latin typeface="Open Sans"/>
                <a:ea typeface="Open Sans"/>
                <a:cs typeface="Open Sans"/>
                <a:sym typeface="Open Sans"/>
              </a:rPr>
              <a:t>உருவாக்கப்பட்டது</a:t>
            </a:r>
            <a:endParaRPr sz="1800" b="1" i="1" u="none" strike="noStrike" cap="none">
              <a:solidFill>
                <a:srgbClr val="0000FF"/>
              </a:solidFill>
              <a:latin typeface="Open Sans"/>
              <a:ea typeface="Open Sans"/>
              <a:cs typeface="Open Sans"/>
              <a:sym typeface="Open Sans"/>
            </a:endParaRPr>
          </a:p>
        </p:txBody>
      </p:sp>
      <p:sp>
        <p:nvSpPr>
          <p:cNvPr id="397" name="Google Shape;397;p43"/>
          <p:cNvSpPr/>
          <p:nvPr/>
        </p:nvSpPr>
        <p:spPr>
          <a:xfrm>
            <a:off x="2626675" y="788075"/>
            <a:ext cx="3274800" cy="43554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1912இல் டாக்டர் சி. நடேசனார்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எனும் மருத்துவர் மதராஸ்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ஐக்கிய கழகம் எனும்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அமைப்பை உருவாக்கினார்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இது பின்னாளில் மதராஸ்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திராவிடர் சங்கம் என்று மாறியபின் திராவிடர்களின்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மேம்பாட்டிற்கான உதவிகளைச்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002060"/>
                </a:solidFill>
                <a:latin typeface="Open Sans"/>
                <a:ea typeface="Open Sans"/>
                <a:cs typeface="Open Sans"/>
                <a:sym typeface="Open Sans"/>
              </a:rPr>
              <a:t>செய்தது. </a:t>
            </a:r>
            <a:endParaRPr sz="1800" b="1" i="1" u="none" strike="noStrike" cap="none">
              <a:solidFill>
                <a:srgbClr val="002060"/>
              </a:solidFill>
              <a:latin typeface="Open Sans"/>
              <a:ea typeface="Open Sans"/>
              <a:cs typeface="Open Sans"/>
              <a:sym typeface="Open Sans"/>
            </a:endParaRPr>
          </a:p>
        </p:txBody>
      </p:sp>
      <p:sp>
        <p:nvSpPr>
          <p:cNvPr id="398" name="Google Shape;398;p43"/>
          <p:cNvSpPr/>
          <p:nvPr/>
        </p:nvSpPr>
        <p:spPr>
          <a:xfrm>
            <a:off x="5869050" y="788075"/>
            <a:ext cx="3274800" cy="4261500"/>
          </a:xfrm>
          <a:prstGeom prst="rect">
            <a:avLst/>
          </a:prstGeom>
          <a:solidFill>
            <a:srgbClr val="122F2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திருவல்லிக்கேணியில் (சென்னை) ஜூலை 1916இல் திராவிடர் இல்லம் என்ற பெயரில் ஒரு தங்கும் விடுதியை நிறுவினார். மேலும் பிராமணர் அல்லாத மாணவர்களின் நலன்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கருதி இவ்வில்லம் ஒரு இலக்கிய அமைப்பையும்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கொண்டிருந்தது.</a:t>
            </a:r>
            <a:endParaRPr sz="1800" b="1" i="1" u="none" strike="noStrike" cap="none">
              <a:solidFill>
                <a:schemeClr val="accent5"/>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6"/>
                                        </p:tgtEl>
                                        <p:attrNameLst>
                                          <p:attrName>style.visibility</p:attrName>
                                        </p:attrNameLst>
                                      </p:cBhvr>
                                      <p:to>
                                        <p:strVal val="visible"/>
                                      </p:to>
                                    </p:set>
                                    <p:animEffect transition="in" filter="fade">
                                      <p:cBhvr>
                                        <p:cTn id="12" dur="1500"/>
                                        <p:tgtEl>
                                          <p:spTgt spid="3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gtEl>
                                        <p:attrNameLst>
                                          <p:attrName>style.visibility</p:attrName>
                                        </p:attrNameLst>
                                      </p:cBhvr>
                                      <p:to>
                                        <p:strVal val="visible"/>
                                      </p:to>
                                    </p:set>
                                    <p:animEffect transition="in" filter="fade">
                                      <p:cBhvr>
                                        <p:cTn id="17" dur="1000"/>
                                        <p:tgtEl>
                                          <p:spTgt spid="3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gtEl>
                                        <p:attrNameLst>
                                          <p:attrName>style.visibility</p:attrName>
                                        </p:attrNameLst>
                                      </p:cBhvr>
                                      <p:to>
                                        <p:strVal val="visible"/>
                                      </p:to>
                                    </p:set>
                                    <p:animEffect transition="in" filter="fade">
                                      <p:cBhvr>
                                        <p:cTn id="22" dur="1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4"/>
          <p:cNvSpPr/>
          <p:nvPr/>
        </p:nvSpPr>
        <p:spPr>
          <a:xfrm>
            <a:off x="0" y="0"/>
            <a:ext cx="8953500" cy="702900"/>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b="1" i="0" u="sng" strike="noStrike" cap="none">
                <a:solidFill>
                  <a:schemeClr val="dk1"/>
                </a:solidFill>
                <a:latin typeface="Open Sans"/>
                <a:ea typeface="Open Sans"/>
                <a:cs typeface="Open Sans"/>
                <a:sym typeface="Open Sans"/>
              </a:rPr>
              <a:t>10.3 தென்னிந்திய நலஉரிமைச்சங்கம் (நீதிக்கட்சி)</a:t>
            </a:r>
            <a:endParaRPr sz="2400" b="1" i="0" u="sng" strike="noStrike" cap="none">
              <a:solidFill>
                <a:schemeClr val="dk1"/>
              </a:solidFill>
              <a:latin typeface="Open Sans"/>
              <a:ea typeface="Open Sans"/>
              <a:cs typeface="Open Sans"/>
              <a:sym typeface="Open Sans"/>
            </a:endParaRPr>
          </a:p>
        </p:txBody>
      </p:sp>
      <p:sp>
        <p:nvSpPr>
          <p:cNvPr id="404" name="Google Shape;404;p44"/>
          <p:cNvSpPr/>
          <p:nvPr/>
        </p:nvSpPr>
        <p:spPr>
          <a:xfrm>
            <a:off x="0" y="989600"/>
            <a:ext cx="9144000" cy="16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200" b="1" i="1" u="none" strike="noStrike" cap="none">
                <a:solidFill>
                  <a:srgbClr val="0070C0"/>
                </a:solidFill>
                <a:latin typeface="Open Sans"/>
                <a:ea typeface="Open Sans"/>
                <a:cs typeface="Open Sans"/>
                <a:sym typeface="Open Sans"/>
              </a:rPr>
              <a:t>1916 நவம்பர் 20இல் டாக்டர் நடேசனார், சர் பிட்டி தியாகராயர், டி.எம். நாயர் மற்றும் அலமேலுமங்கை தாயாரம்மாள் உட்பட 30 முக்கிய பிராமணர் அல்லாத தலைவர்கள் தென்னிந்திய நல உரிமைச் சங்கத்தை உருவாக்கினார்கள்.</a:t>
            </a:r>
            <a:endParaRPr sz="2200" b="1" i="1" u="none" strike="noStrike" cap="none">
              <a:solidFill>
                <a:srgbClr val="0070C0"/>
              </a:solidFill>
              <a:latin typeface="Open Sans"/>
              <a:ea typeface="Open Sans"/>
              <a:cs typeface="Open Sans"/>
              <a:sym typeface="Open Sans"/>
            </a:endParaRPr>
          </a:p>
        </p:txBody>
      </p:sp>
      <p:sp>
        <p:nvSpPr>
          <p:cNvPr id="405" name="Google Shape;405;p44"/>
          <p:cNvSpPr/>
          <p:nvPr/>
        </p:nvSpPr>
        <p:spPr>
          <a:xfrm>
            <a:off x="190500" y="2943680"/>
            <a:ext cx="4089000" cy="224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200" b="1" i="1" u="sng" strike="noStrike" cap="none">
                <a:solidFill>
                  <a:schemeClr val="accent6"/>
                </a:solidFill>
                <a:latin typeface="Open Sans"/>
                <a:ea typeface="Open Sans"/>
                <a:cs typeface="Open Sans"/>
                <a:sym typeface="Open Sans"/>
              </a:rPr>
              <a:t>மூன்று செய்தித்தாள்கள்;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200" b="1" i="1" u="none" strike="noStrike" cap="none">
                <a:solidFill>
                  <a:srgbClr val="002060"/>
                </a:solidFill>
                <a:latin typeface="Open Sans"/>
                <a:ea typeface="Open Sans"/>
                <a:cs typeface="Open Sans"/>
                <a:sym typeface="Open Sans"/>
              </a:rPr>
              <a:t>தமிழில் திராவிடன்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200" b="1" i="1" u="none" strike="noStrike" cap="none">
                <a:solidFill>
                  <a:srgbClr val="002060"/>
                </a:solidFill>
                <a:latin typeface="Open Sans"/>
                <a:ea typeface="Open Sans"/>
                <a:cs typeface="Open Sans"/>
                <a:sym typeface="Open Sans"/>
              </a:rPr>
              <a:t>ஆங்கிலத்தில் ஜஸ்டிஸ்</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200" b="1" i="1" u="none" strike="noStrike" cap="none">
                <a:solidFill>
                  <a:srgbClr val="002060"/>
                </a:solidFill>
                <a:latin typeface="Open Sans"/>
                <a:ea typeface="Open Sans"/>
                <a:cs typeface="Open Sans"/>
                <a:sym typeface="Open Sans"/>
              </a:rPr>
              <a:t>தெலுங்கில் ஆந்திர</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200" b="1" i="1" u="none" strike="noStrike" cap="none">
                <a:solidFill>
                  <a:srgbClr val="002060"/>
                </a:solidFill>
                <a:latin typeface="Open Sans"/>
                <a:ea typeface="Open Sans"/>
                <a:cs typeface="Open Sans"/>
                <a:sym typeface="Open Sans"/>
              </a:rPr>
              <a:t>பிரகாசிகா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200" b="1" i="1" u="none" strike="noStrike" cap="none">
              <a:solidFill>
                <a:srgbClr val="002060"/>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5"/>
          <p:cNvPicPr preferRelativeResize="0"/>
          <p:nvPr/>
        </p:nvPicPr>
        <p:blipFill rotWithShape="1">
          <a:blip r:embed="rId3">
            <a:alphaModFix/>
          </a:blip>
          <a:srcRect/>
          <a:stretch/>
        </p:blipFill>
        <p:spPr>
          <a:xfrm>
            <a:off x="-154675" y="772800"/>
            <a:ext cx="9498850" cy="4370701"/>
          </a:xfrm>
          <a:prstGeom prst="rect">
            <a:avLst/>
          </a:prstGeom>
          <a:noFill/>
          <a:ln>
            <a:noFill/>
          </a:ln>
        </p:spPr>
      </p:pic>
      <p:sp>
        <p:nvSpPr>
          <p:cNvPr id="411" name="Google Shape;411;p45"/>
          <p:cNvSpPr/>
          <p:nvPr/>
        </p:nvSpPr>
        <p:spPr>
          <a:xfrm>
            <a:off x="-150" y="0"/>
            <a:ext cx="9144000" cy="772800"/>
          </a:xfrm>
          <a:prstGeom prst="homePlate">
            <a:avLst>
              <a:gd name="adj" fmla="val 50000"/>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b="1" i="0" u="sng" strike="noStrike" cap="none">
                <a:solidFill>
                  <a:srgbClr val="000000"/>
                </a:solidFill>
                <a:latin typeface="Open Sans"/>
                <a:ea typeface="Open Sans"/>
                <a:cs typeface="Open Sans"/>
                <a:sym typeface="Open Sans"/>
              </a:rPr>
              <a:t>10.3 தென்னிந்திய நலஉரிமைச்சங்கம் (நீதிக்கட்சி)</a:t>
            </a:r>
            <a:endParaRPr sz="2400" b="1" i="0" u="sng" strike="noStrike" cap="none">
              <a:solidFill>
                <a:srgbClr val="0000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20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6"/>
          <p:cNvPicPr preferRelativeResize="0"/>
          <p:nvPr/>
        </p:nvPicPr>
        <p:blipFill rotWithShape="1">
          <a:blip r:embed="rId3">
            <a:alphaModFix/>
          </a:blip>
          <a:srcRect/>
          <a:stretch/>
        </p:blipFill>
        <p:spPr>
          <a:xfrm>
            <a:off x="0" y="112825"/>
            <a:ext cx="5023125" cy="5030675"/>
          </a:xfrm>
          <a:prstGeom prst="rect">
            <a:avLst/>
          </a:prstGeom>
          <a:noFill/>
          <a:ln>
            <a:noFill/>
          </a:ln>
        </p:spPr>
      </p:pic>
      <p:pic>
        <p:nvPicPr>
          <p:cNvPr id="417" name="Google Shape;417;p46"/>
          <p:cNvPicPr preferRelativeResize="0"/>
          <p:nvPr/>
        </p:nvPicPr>
        <p:blipFill rotWithShape="1">
          <a:blip r:embed="rId4">
            <a:alphaModFix/>
          </a:blip>
          <a:srcRect/>
          <a:stretch/>
        </p:blipFill>
        <p:spPr>
          <a:xfrm>
            <a:off x="5113200" y="112826"/>
            <a:ext cx="3940700" cy="5030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47"/>
          <p:cNvSpPr/>
          <p:nvPr/>
        </p:nvSpPr>
        <p:spPr>
          <a:xfrm>
            <a:off x="0" y="0"/>
            <a:ext cx="6797400" cy="5583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FF0000"/>
                </a:solidFill>
                <a:latin typeface="Open Sans"/>
                <a:ea typeface="Open Sans"/>
                <a:cs typeface="Open Sans"/>
                <a:sym typeface="Open Sans"/>
              </a:rPr>
              <a:t>10.4 சுயமரியாதை இயக்கம்</a:t>
            </a:r>
            <a:endParaRPr sz="1800" b="1" i="0" u="sng" strike="noStrike" cap="none">
              <a:solidFill>
                <a:srgbClr val="FF0000"/>
              </a:solidFill>
              <a:latin typeface="Open Sans"/>
              <a:ea typeface="Open Sans"/>
              <a:cs typeface="Open Sans"/>
              <a:sym typeface="Open Sans"/>
            </a:endParaRPr>
          </a:p>
        </p:txBody>
      </p:sp>
      <p:sp>
        <p:nvSpPr>
          <p:cNvPr id="423" name="Google Shape;423;p47"/>
          <p:cNvSpPr/>
          <p:nvPr/>
        </p:nvSpPr>
        <p:spPr>
          <a:xfrm>
            <a:off x="0" y="558450"/>
            <a:ext cx="2984400" cy="473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1" i="1" u="none" strike="noStrike" cap="none">
                <a:solidFill>
                  <a:schemeClr val="lt1"/>
                </a:solidFill>
                <a:latin typeface="Open Sans"/>
                <a:ea typeface="Open Sans"/>
                <a:cs typeface="Open Sans"/>
                <a:sym typeface="Open Sans"/>
              </a:rPr>
              <a:t>∆ பெரியார் தனது கொள்கைகளை பரப்பவும், அதனை நடைமுறைப்படுத்தவும் 1925ம் ஆண்டு சுயமரியாதை இயக்கத்தை தோற்றுவித்தார்.</a:t>
            </a:r>
            <a:endParaRPr sz="2000" b="1" i="1" u="none" strike="noStrike" cap="none">
              <a:solidFill>
                <a:schemeClr val="lt1"/>
              </a:solidFill>
              <a:latin typeface="Open Sans"/>
              <a:ea typeface="Open Sans"/>
              <a:cs typeface="Open Sans"/>
              <a:sym typeface="Open Sans"/>
            </a:endParaRPr>
          </a:p>
        </p:txBody>
      </p:sp>
      <p:sp>
        <p:nvSpPr>
          <p:cNvPr id="424" name="Google Shape;424;p47"/>
          <p:cNvSpPr/>
          <p:nvPr/>
        </p:nvSpPr>
        <p:spPr>
          <a:xfrm>
            <a:off x="3202675" y="1252850"/>
            <a:ext cx="5765100" cy="3396000"/>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Open Sans"/>
                <a:ea typeface="Open Sans"/>
                <a:cs typeface="Open Sans"/>
                <a:sym typeface="Open Sans"/>
              </a:rPr>
              <a:t>∆ சுயமரியாதை இயக்கம் மதம், ஜாதி, அரசியல் மற்றும் சமுதாயத்தில் பார்ப்பனர்களின் ஆதிக்கத்தைக் கடுமையாக எதிர்த்தது.</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Open Sans"/>
                <a:ea typeface="Open Sans"/>
                <a:cs typeface="Open Sans"/>
                <a:sym typeface="Open Sans"/>
              </a:rPr>
              <a:t>∆ மூடநம்பிக்கைகளையும், பழமை வாதத்தையும் ஒழிக்கப் பாடுபட்டது.</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lt1"/>
                </a:solidFill>
                <a:latin typeface="Open Sans"/>
                <a:ea typeface="Open Sans"/>
                <a:cs typeface="Open Sans"/>
                <a:sym typeface="Open Sans"/>
              </a:rPr>
              <a:t>∆ பெண்கல்வி, விதவைகள் மறுமணம், கலப்புத்திருமணம் மற்றும் குழந்தைத் திருமணமுறை ஒழிப்பு ஆகியவற்றிற்காகக் குரலெழுப்பியது.</a:t>
            </a:r>
            <a:endParaRPr sz="1800" b="1" i="1" u="none" strike="noStrike" cap="none">
              <a:solidFill>
                <a:schemeClr val="lt1"/>
              </a:solidFill>
              <a:latin typeface="Open Sans"/>
              <a:ea typeface="Open Sans"/>
              <a:cs typeface="Open Sans"/>
              <a:sym typeface="Open Sans"/>
            </a:endParaRPr>
          </a:p>
        </p:txBody>
      </p:sp>
      <p:sp>
        <p:nvSpPr>
          <p:cNvPr id="425" name="Google Shape;425;p47"/>
          <p:cNvSpPr/>
          <p:nvPr/>
        </p:nvSpPr>
        <p:spPr>
          <a:xfrm flipH="1">
            <a:off x="3202675" y="885995"/>
            <a:ext cx="6246600" cy="366900"/>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highlight>
                  <a:srgbClr val="FF0000"/>
                </a:highlight>
                <a:latin typeface="Open Sans"/>
                <a:ea typeface="Open Sans"/>
                <a:cs typeface="Open Sans"/>
                <a:sym typeface="Open Sans"/>
              </a:rPr>
              <a:t>நோக்கங்கள்</a:t>
            </a:r>
            <a:endParaRPr sz="2000" b="1" i="0" u="sng" strike="noStrike" cap="none">
              <a:solidFill>
                <a:schemeClr val="dk1"/>
              </a:solidFill>
              <a:highlight>
                <a:srgbClr val="FF0000"/>
              </a:highlight>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3"/>
                                        </p:tgtEl>
                                        <p:attrNameLst>
                                          <p:attrName>style.visibility</p:attrName>
                                        </p:attrNameLst>
                                      </p:cBhvr>
                                      <p:to>
                                        <p:strVal val="visible"/>
                                      </p:to>
                                    </p:set>
                                    <p:animEffect transition="in" filter="fade">
                                      <p:cBhvr>
                                        <p:cTn id="11" dur="500"/>
                                        <p:tgtEl>
                                          <p:spTgt spid="4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5"/>
                                        </p:tgtEl>
                                        <p:attrNameLst>
                                          <p:attrName>style.visibility</p:attrName>
                                        </p:attrNameLst>
                                      </p:cBhvr>
                                      <p:to>
                                        <p:strVal val="visible"/>
                                      </p:to>
                                    </p:set>
                                    <p:animEffect transition="in" filter="fade">
                                      <p:cBhvr>
                                        <p:cTn id="16" dur="2000"/>
                                        <p:tgtEl>
                                          <p:spTgt spid="4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24"/>
                                        </p:tgtEl>
                                        <p:attrNameLst>
                                          <p:attrName>style.visibility</p:attrName>
                                        </p:attrNameLst>
                                      </p:cBhvr>
                                      <p:to>
                                        <p:strVal val="visible"/>
                                      </p:to>
                                    </p:set>
                                    <p:animEffect transition="in" filter="fade">
                                      <p:cBhvr>
                                        <p:cTn id="21" dur="2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p:nvPr/>
        </p:nvSpPr>
        <p:spPr>
          <a:xfrm>
            <a:off x="190500" y="190500"/>
            <a:ext cx="2063400" cy="57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92D050"/>
                </a:solidFill>
                <a:latin typeface="Open Sans"/>
                <a:ea typeface="Open Sans"/>
                <a:cs typeface="Open Sans"/>
                <a:sym typeface="Open Sans"/>
              </a:rPr>
              <a:t>அறிமுகம்</a:t>
            </a:r>
            <a:endParaRPr sz="2400" b="1" i="0" u="sng" strike="noStrike" cap="none">
              <a:solidFill>
                <a:srgbClr val="92D050"/>
              </a:solidFill>
              <a:latin typeface="Open Sans"/>
              <a:ea typeface="Open Sans"/>
              <a:cs typeface="Open Sans"/>
              <a:sym typeface="Open Sans"/>
            </a:endParaRPr>
          </a:p>
        </p:txBody>
      </p:sp>
      <p:sp>
        <p:nvSpPr>
          <p:cNvPr id="295" name="Google Shape;295;p30"/>
          <p:cNvSpPr/>
          <p:nvPr/>
        </p:nvSpPr>
        <p:spPr>
          <a:xfrm>
            <a:off x="0" y="1109950"/>
            <a:ext cx="3553800" cy="40335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பத்தொன்பதாம் நூற்றாண்டின் தொடக்கத்தில் இந்தியாவை இணைப்பதில் அக்கறைசெலுத்திய அவர்கள் இந்தியச் சமூகத்தைமறு ஒழுங்கமைவு செய்தனர். இந்திய மக்களின் மீது தங்களது பண்பாட்டு மேலாதிக்கத்தைத் திணிக்கவும் முயன்றனர்.</a:t>
            </a:r>
            <a:endParaRPr sz="1800" b="1" i="1" u="none" strike="noStrike" cap="none">
              <a:solidFill>
                <a:srgbClr val="FFFF00"/>
              </a:solidFill>
              <a:latin typeface="Open Sans"/>
              <a:ea typeface="Open Sans"/>
              <a:cs typeface="Open Sans"/>
              <a:sym typeface="Open Sans"/>
            </a:endParaRPr>
          </a:p>
        </p:txBody>
      </p:sp>
      <p:sp>
        <p:nvSpPr>
          <p:cNvPr id="296" name="Google Shape;296;p30"/>
          <p:cNvSpPr/>
          <p:nvPr/>
        </p:nvSpPr>
        <p:spPr>
          <a:xfrm>
            <a:off x="3398631" y="1109941"/>
            <a:ext cx="3553800" cy="40335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இதனை எதிர்த்து கல்வியறிவு பெற்ற இளைஞர்கள் தங்களின் அடையாளங்களை மீட்க விரும்பினர் இருப்பினும் ஆங்கிலேயருடைய கருத்தில் சில நற்செய்திகள் இருப்பதையும் ஏற்றனர்.இக்குறிப்பிட்ட வரலாற்று வளர்ச்சி நிகழ்வு “இந்திய மறுமலர்ச்சி” எனலாம்.</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Open Sans"/>
              <a:ea typeface="Open Sans"/>
              <a:cs typeface="Open Sans"/>
              <a:sym typeface="Open Sans"/>
            </a:endParaRPr>
          </a:p>
        </p:txBody>
      </p:sp>
      <p:sp>
        <p:nvSpPr>
          <p:cNvPr id="297" name="Google Shape;297;p30"/>
          <p:cNvSpPr/>
          <p:nvPr/>
        </p:nvSpPr>
        <p:spPr>
          <a:xfrm>
            <a:off x="7080600" y="1109950"/>
            <a:ext cx="2063400" cy="4033500"/>
          </a:xfrm>
          <a:prstGeom prst="rect">
            <a:avLst/>
          </a:prstGeom>
          <a:solidFill>
            <a:srgbClr val="00B0F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Open Sans"/>
                <a:ea typeface="Open Sans"/>
                <a:cs typeface="Open Sans"/>
                <a:sym typeface="Open Sans"/>
              </a:rPr>
              <a:t>இப்பாடத்தில் அச்சமயத்தில் தமிழ்நாட்டில் நிகழ்ந்த முக்கியமான சமூக மாற்றங்களை பற்றி காண்போம்.</a:t>
            </a:r>
            <a:endParaRPr sz="1800" b="1" i="1" u="none" strike="noStrike" cap="none">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5"/>
                                        </p:tgtEl>
                                        <p:attrNameLst>
                                          <p:attrName>style.visibility</p:attrName>
                                        </p:attrNameLst>
                                      </p:cBhvr>
                                      <p:to>
                                        <p:strVal val="visible"/>
                                      </p:to>
                                    </p:set>
                                    <p:animEffect transition="in" filter="fade">
                                      <p:cBhvr>
                                        <p:cTn id="11" dur="1500"/>
                                        <p:tgtEl>
                                          <p:spTgt spid="2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6"/>
                                        </p:tgtEl>
                                        <p:attrNameLst>
                                          <p:attrName>style.visibility</p:attrName>
                                        </p:attrNameLst>
                                      </p:cBhvr>
                                      <p:to>
                                        <p:strVal val="visible"/>
                                      </p:to>
                                    </p:set>
                                    <p:animEffect transition="in" filter="fade">
                                      <p:cBhvr>
                                        <p:cTn id="16" dur="1500"/>
                                        <p:tgtEl>
                                          <p:spTgt spid="29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8"/>
          <p:cNvSpPr/>
          <p:nvPr/>
        </p:nvSpPr>
        <p:spPr>
          <a:xfrm>
            <a:off x="190500" y="190500"/>
            <a:ext cx="6033300" cy="404700"/>
          </a:xfrm>
          <a:prstGeom prst="rect">
            <a:avLst/>
          </a:prstGeom>
          <a:solidFill>
            <a:srgbClr val="00B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FFFF00"/>
                </a:solidFill>
                <a:latin typeface="Open Sans"/>
                <a:ea typeface="Open Sans"/>
                <a:cs typeface="Open Sans"/>
                <a:sym typeface="Open Sans"/>
              </a:rPr>
              <a:t>பெரியார் ஈ.வெ.ரா</a:t>
            </a:r>
            <a:endParaRPr sz="2400" b="1" i="0" u="sng" strike="noStrike" cap="none">
              <a:solidFill>
                <a:srgbClr val="FFFF00"/>
              </a:solidFill>
              <a:latin typeface="Open Sans"/>
              <a:ea typeface="Open Sans"/>
              <a:cs typeface="Open Sans"/>
              <a:sym typeface="Open Sans"/>
            </a:endParaRPr>
          </a:p>
        </p:txBody>
      </p:sp>
      <p:sp>
        <p:nvSpPr>
          <p:cNvPr id="431" name="Google Shape;431;p48"/>
          <p:cNvSpPr/>
          <p:nvPr/>
        </p:nvSpPr>
        <p:spPr>
          <a:xfrm>
            <a:off x="0" y="851520"/>
            <a:ext cx="3191700" cy="2387100"/>
          </a:xfrm>
          <a:prstGeom prst="rect">
            <a:avLst/>
          </a:prstGeom>
          <a:solidFill>
            <a:srgbClr val="34290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ஈரோட்டை சேர்ந்த செல்வந்தரும் வணிகருமான வெங்கடப்பர், சின்னத்தாயம்மாள் ஆகியோரின் மகனாவார்.</a:t>
            </a:r>
            <a:endParaRPr sz="1800" b="1" i="1" u="none" strike="noStrike" cap="none">
              <a:solidFill>
                <a:srgbClr val="FFFF00"/>
              </a:solidFill>
              <a:latin typeface="Open Sans"/>
              <a:ea typeface="Open Sans"/>
              <a:cs typeface="Open Sans"/>
              <a:sym typeface="Open Sans"/>
            </a:endParaRPr>
          </a:p>
        </p:txBody>
      </p:sp>
      <p:sp>
        <p:nvSpPr>
          <p:cNvPr id="432" name="Google Shape;432;p48"/>
          <p:cNvSpPr/>
          <p:nvPr/>
        </p:nvSpPr>
        <p:spPr>
          <a:xfrm>
            <a:off x="3412569" y="1075286"/>
            <a:ext cx="5240400" cy="33468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 பகுத்திறிவுக் கருத்துகளை மக்களிடையே பரப்புவதில் முக்கிய பங்கு வகித்தவர்.</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rgbClr val="C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 பள்ளிகளில் இந்தி மொழி கட்டாயமாக்கப்படுவதை எதிர்த்து இந்தி எதிர்ப்பு போராட்டம் நடத்தினார்.</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rgbClr val="C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 ஒடுக்கப்பட்ட மக்களுக்காக பல போராட்டங்களை நடத்தினார். எ.கா: கேரளா வைக்கம் கோவில் நுழைவு போராட்டம்.</a:t>
            </a:r>
            <a:endParaRPr sz="1800" b="1" i="1" u="none" strike="noStrike" cap="none">
              <a:solidFill>
                <a:srgbClr val="C00000"/>
              </a:solidFill>
              <a:latin typeface="Open Sans"/>
              <a:ea typeface="Open Sans"/>
              <a:cs typeface="Open Sans"/>
              <a:sym typeface="Open Sans"/>
            </a:endParaRPr>
          </a:p>
        </p:txBody>
      </p:sp>
      <p:sp>
        <p:nvSpPr>
          <p:cNvPr id="433" name="Google Shape;433;p48"/>
          <p:cNvSpPr/>
          <p:nvPr/>
        </p:nvSpPr>
        <p:spPr>
          <a:xfrm>
            <a:off x="0" y="3238500"/>
            <a:ext cx="3191700" cy="1905000"/>
          </a:xfrm>
          <a:prstGeom prst="rect">
            <a:avLst/>
          </a:pr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6"/>
                </a:solidFill>
                <a:latin typeface="Open Sans"/>
                <a:ea typeface="Open Sans"/>
                <a:cs typeface="Open Sans"/>
                <a:sym typeface="Open Sans"/>
              </a:rPr>
              <a:t>குடியரசு, ரிவோல்ட், பகுத்தறிவு, விடுதலை போன்ற பத்திரிகைகளை நடத்தி விழிப்புணர்வு ஏற்படுத்தியவர்.</a:t>
            </a:r>
            <a:endParaRPr sz="1800" b="1" i="1" u="none" strike="noStrike" cap="none">
              <a:solidFill>
                <a:schemeClr val="accent6"/>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20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
                                        </p:tgtEl>
                                        <p:attrNameLst>
                                          <p:attrName>style.visibility</p:attrName>
                                        </p:attrNameLst>
                                      </p:cBhvr>
                                      <p:to>
                                        <p:strVal val="visible"/>
                                      </p:to>
                                    </p:set>
                                    <p:animEffect transition="in" filter="fade">
                                      <p:cBhvr>
                                        <p:cTn id="12" dur="1500"/>
                                        <p:tgtEl>
                                          <p:spTgt spid="4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2"/>
                                        </p:tgtEl>
                                        <p:attrNameLst>
                                          <p:attrName>style.visibility</p:attrName>
                                        </p:attrNameLst>
                                      </p:cBhvr>
                                      <p:to>
                                        <p:strVal val="visible"/>
                                      </p:to>
                                    </p:set>
                                    <p:animEffect transition="in" filter="fade">
                                      <p:cBhvr>
                                        <p:cTn id="21"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9"/>
          <p:cNvPicPr preferRelativeResize="0">
            <a:picLocks noGrp="1"/>
          </p:cNvPicPr>
          <p:nvPr>
            <p:ph type="pic" idx="2"/>
          </p:nvPr>
        </p:nvPicPr>
        <p:blipFill rotWithShape="1">
          <a:blip r:embed="rId3">
            <a:alphaModFix/>
          </a:blip>
          <a:srcRect l="-7141" r="-7141"/>
          <a:stretch/>
        </p:blipFill>
        <p:spPr>
          <a:xfrm>
            <a:off x="1847850" y="1714976"/>
            <a:ext cx="1096956" cy="1129817"/>
          </a:xfrm>
          <a:prstGeom prst="rect">
            <a:avLst/>
          </a:prstGeom>
          <a:solidFill>
            <a:schemeClr val="dk1"/>
          </a:solidFill>
          <a:ln>
            <a:noFill/>
          </a:ln>
        </p:spPr>
      </p:pic>
      <p:sp>
        <p:nvSpPr>
          <p:cNvPr id="439" name="Google Shape;439;p49"/>
          <p:cNvSpPr/>
          <p:nvPr/>
        </p:nvSpPr>
        <p:spPr>
          <a:xfrm>
            <a:off x="-145029" y="0"/>
            <a:ext cx="3089700" cy="5143500"/>
          </a:xfrm>
          <a:prstGeom prst="rect">
            <a:avLst/>
          </a:prstGeom>
          <a:solidFill>
            <a:srgbClr val="FFFF00">
              <a:alpha val="6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0000"/>
                </a:solidFill>
                <a:latin typeface="Open Sans"/>
                <a:ea typeface="Open Sans"/>
                <a:cs typeface="Open Sans"/>
                <a:sym typeface="Open Sans"/>
              </a:rPr>
              <a:t>∆ கோவில்களில் நிலவிய பரம்பரை அர்ச்சகர் முறையை எதிர்த்து அனைத்து நபர்களும் அர்ச்சகர் ஆகலாம் என வாதிட்டவர். சுய மரியாதை திருமணங்களை பரிந்துரைத்து செயல்படுத்தியவர்.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rgbClr val="FF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0000"/>
                </a:solidFill>
                <a:latin typeface="Open Sans"/>
                <a:ea typeface="Open Sans"/>
                <a:cs typeface="Open Sans"/>
                <a:sym typeface="Open Sans"/>
              </a:rPr>
              <a:t>∆ சேரன்மகாதேவி குருகுலப் பள்ளியில் நடைபெற்ற சாதி வேறுபாடுகளை களைய முற்பட்டவர்.</a:t>
            </a:r>
            <a:endParaRPr sz="1800" b="1" i="1" u="none" strike="noStrike" cap="none">
              <a:solidFill>
                <a:srgbClr val="FF0000"/>
              </a:solidFill>
              <a:latin typeface="Open Sans"/>
              <a:ea typeface="Open Sans"/>
              <a:cs typeface="Open Sans"/>
              <a:sym typeface="Open Sans"/>
            </a:endParaRPr>
          </a:p>
        </p:txBody>
      </p:sp>
      <p:sp>
        <p:nvSpPr>
          <p:cNvPr id="440" name="Google Shape;440;p49"/>
          <p:cNvSpPr/>
          <p:nvPr/>
        </p:nvSpPr>
        <p:spPr>
          <a:xfrm>
            <a:off x="2944806" y="0"/>
            <a:ext cx="7254000" cy="597900"/>
          </a:xfrm>
          <a:prstGeom prst="rect">
            <a:avLst/>
          </a:prstGeom>
          <a:solidFill>
            <a:schemeClr val="dk1">
              <a:alpha val="63529"/>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FF0000"/>
                </a:solidFill>
                <a:latin typeface="Open Sans"/>
                <a:ea typeface="Open Sans"/>
                <a:cs typeface="Open Sans"/>
                <a:sym typeface="Open Sans"/>
              </a:rPr>
              <a:t>பெரியார், ஒரு பெண்ணியவாதி</a:t>
            </a:r>
            <a:endParaRPr sz="2400" b="1" i="0" u="sng" strike="noStrike" cap="none">
              <a:solidFill>
                <a:srgbClr val="FF0000"/>
              </a:solidFill>
              <a:latin typeface="Open Sans"/>
              <a:ea typeface="Open Sans"/>
              <a:cs typeface="Open Sans"/>
              <a:sym typeface="Open Sans"/>
            </a:endParaRPr>
          </a:p>
        </p:txBody>
      </p:sp>
      <p:sp>
        <p:nvSpPr>
          <p:cNvPr id="441" name="Google Shape;441;p49"/>
          <p:cNvSpPr/>
          <p:nvPr/>
        </p:nvSpPr>
        <p:spPr>
          <a:xfrm>
            <a:off x="3145025" y="542938"/>
            <a:ext cx="5278500" cy="2864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 பெரியார் ஆணாதிக்க சமூகத்தை விமர்சித்து குழந்தைத் திருமணத்தையும், தேவதாசி முறையையும் கண்டனம் செய்தவர்.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rgbClr val="FFFF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 பெண்களுக்கு சொத்துரிமை வழங்குதல், ஆண்-பெண்சமஉரிமைக்கு போராடியவர்.</a:t>
            </a:r>
            <a:endParaRPr sz="1800" b="1" i="1" u="none" strike="noStrike" cap="none">
              <a:solidFill>
                <a:srgbClr val="FFFF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20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175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 calcmode="lin" valueType="num">
                                      <p:cBhvr additive="base">
                                        <p:cTn id="17" dur="1000"/>
                                        <p:tgtEl>
                                          <p:spTgt spid="441"/>
                                        </p:tgtEl>
                                        <p:attrNameLst>
                                          <p:attrName>ppt_w</p:attrName>
                                        </p:attrNameLst>
                                      </p:cBhvr>
                                      <p:tavLst>
                                        <p:tav tm="0">
                                          <p:val>
                                            <p:strVal val="0"/>
                                          </p:val>
                                        </p:tav>
                                        <p:tav tm="100000">
                                          <p:val>
                                            <p:strVal val="#ppt_w"/>
                                          </p:val>
                                        </p:tav>
                                      </p:tavLst>
                                    </p:anim>
                                    <p:anim calcmode="lin" valueType="num">
                                      <p:cBhvr additive="base">
                                        <p:cTn id="18" dur="1000"/>
                                        <p:tgtEl>
                                          <p:spTgt spid="4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0"/>
          <p:cNvPicPr preferRelativeResize="0">
            <a:picLocks noGrp="1"/>
          </p:cNvPicPr>
          <p:nvPr>
            <p:ph type="pic" idx="2"/>
          </p:nvPr>
        </p:nvPicPr>
        <p:blipFill rotWithShape="1">
          <a:blip r:embed="rId3">
            <a:alphaModFix amt="86000"/>
          </a:blip>
          <a:srcRect l="4371" r="4370"/>
          <a:stretch/>
        </p:blipFill>
        <p:spPr>
          <a:xfrm>
            <a:off x="0" y="0"/>
            <a:ext cx="9143999" cy="5143499"/>
          </a:xfrm>
          <a:prstGeom prst="rect">
            <a:avLst/>
          </a:prstGeom>
          <a:noFill/>
          <a:ln>
            <a:noFill/>
          </a:ln>
        </p:spPr>
      </p:pic>
      <p:sp>
        <p:nvSpPr>
          <p:cNvPr id="447" name="Google Shape;447;p50"/>
          <p:cNvSpPr/>
          <p:nvPr/>
        </p:nvSpPr>
        <p:spPr>
          <a:xfrm>
            <a:off x="190500" y="190500"/>
            <a:ext cx="7254000" cy="597900"/>
          </a:xfrm>
          <a:prstGeom prst="rect">
            <a:avLst/>
          </a:prstGeom>
          <a:solidFill>
            <a:schemeClr val="dk1">
              <a:alpha val="63529"/>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Open Sans"/>
              <a:buNone/>
            </a:pPr>
            <a:r>
              <a:rPr lang="en-US" sz="2400" b="1" i="0" u="sng" strike="noStrike" cap="none">
                <a:solidFill>
                  <a:srgbClr val="FF0000"/>
                </a:solidFill>
                <a:latin typeface="Open Sans"/>
                <a:ea typeface="Open Sans"/>
                <a:cs typeface="Open Sans"/>
                <a:sym typeface="Open Sans"/>
              </a:rPr>
              <a:t>பெரியார், ஒரு பெண்ணியவாதி</a:t>
            </a:r>
            <a:endParaRPr sz="2400" b="1" i="0" u="sng" strike="noStrike" cap="none">
              <a:solidFill>
                <a:srgbClr val="FF0000"/>
              </a:solidFill>
              <a:latin typeface="Open Sans"/>
              <a:ea typeface="Open Sans"/>
              <a:cs typeface="Open Sans"/>
              <a:sym typeface="Open Sans"/>
            </a:endParaRPr>
          </a:p>
        </p:txBody>
      </p:sp>
      <p:sp>
        <p:nvSpPr>
          <p:cNvPr id="448" name="Google Shape;448;p50"/>
          <p:cNvSpPr/>
          <p:nvPr/>
        </p:nvSpPr>
        <p:spPr>
          <a:xfrm>
            <a:off x="190500" y="793500"/>
            <a:ext cx="4880400" cy="35565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800"/>
              <a:buFont typeface="Open Sans"/>
              <a:buNone/>
            </a:pPr>
            <a:r>
              <a:rPr lang="en-US" sz="2000" b="1" i="1" u="none" strike="noStrike" cap="none">
                <a:solidFill>
                  <a:srgbClr val="FFFF00"/>
                </a:solidFill>
                <a:latin typeface="Open Sans"/>
                <a:ea typeface="Open Sans"/>
                <a:cs typeface="Open Sans"/>
                <a:sym typeface="Open Sans"/>
              </a:rPr>
              <a:t>∆ பெரியார் ஆணாதிக்க சமூகத்தை விமர்சித்து குழந்தைத் திருமணத்தையும், தேவதாசி முறையையும் கண்டனம் செய்தவர்.</a:t>
            </a:r>
            <a:endParaRPr sz="20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endParaRPr sz="2000" b="1" i="1" u="none" strike="noStrike" cap="none">
              <a:solidFill>
                <a:srgbClr val="FFFF00"/>
              </a:solidFill>
              <a:latin typeface="Open Sans"/>
              <a:ea typeface="Open Sans"/>
              <a:cs typeface="Open Sans"/>
              <a:sym typeface="Open Sans"/>
            </a:endParaRPr>
          </a:p>
          <a:p>
            <a:pPr marL="0" marR="0" lvl="0" indent="0" algn="l" rtl="0">
              <a:lnSpc>
                <a:spcPct val="100000"/>
              </a:lnSpc>
              <a:spcBef>
                <a:spcPts val="0"/>
              </a:spcBef>
              <a:spcAft>
                <a:spcPts val="0"/>
              </a:spcAft>
              <a:buClr>
                <a:srgbClr val="FFFF00"/>
              </a:buClr>
              <a:buSzPts val="1800"/>
              <a:buFont typeface="Open Sans"/>
              <a:buNone/>
            </a:pPr>
            <a:r>
              <a:rPr lang="en-US" sz="2000" b="1" i="1" u="none" strike="noStrike" cap="none">
                <a:solidFill>
                  <a:srgbClr val="FFFF00"/>
                </a:solidFill>
                <a:latin typeface="Open Sans"/>
                <a:ea typeface="Open Sans"/>
                <a:cs typeface="Open Sans"/>
                <a:sym typeface="Open Sans"/>
              </a:rPr>
              <a:t>∆ பெண்களுக்கு சொத்துரிமை வழங்குதல், ஆண்-பெண்சமஉரிமைக்கு போராடியவர்.</a:t>
            </a:r>
            <a:endParaRPr sz="2000" b="1" i="1" u="none" strike="noStrike" cap="none">
              <a:solidFill>
                <a:srgbClr val="FFFF00"/>
              </a:solidFill>
              <a:latin typeface="Open Sans"/>
              <a:ea typeface="Open Sans"/>
              <a:cs typeface="Open Sans"/>
              <a:sym typeface="Open Sans"/>
            </a:endParaRPr>
          </a:p>
        </p:txBody>
      </p:sp>
      <p:pic>
        <p:nvPicPr>
          <p:cNvPr id="449" name="Google Shape;449;p50"/>
          <p:cNvPicPr preferRelativeResize="0"/>
          <p:nvPr/>
        </p:nvPicPr>
        <p:blipFill rotWithShape="1">
          <a:blip r:embed="rId4">
            <a:alphaModFix/>
          </a:blip>
          <a:srcRect/>
          <a:stretch/>
        </p:blipFill>
        <p:spPr>
          <a:xfrm>
            <a:off x="5071050" y="793500"/>
            <a:ext cx="4072950" cy="4350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911"/>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1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1"/>
          <p:cNvSpPr/>
          <p:nvPr/>
        </p:nvSpPr>
        <p:spPr>
          <a:xfrm>
            <a:off x="190500" y="190500"/>
            <a:ext cx="7878300" cy="5352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dk1"/>
                </a:solidFill>
                <a:latin typeface="Open Sans"/>
                <a:ea typeface="Open Sans"/>
                <a:cs typeface="Open Sans"/>
                <a:sym typeface="Open Sans"/>
              </a:rPr>
              <a:t>இரட்டைமலை சீனிவாசன் (1859-1945)</a:t>
            </a:r>
            <a:endParaRPr sz="2000" b="1" i="0" u="sng" strike="noStrike" cap="none">
              <a:solidFill>
                <a:schemeClr val="dk1"/>
              </a:solidFill>
              <a:latin typeface="Open Sans"/>
              <a:ea typeface="Open Sans"/>
              <a:cs typeface="Open Sans"/>
              <a:sym typeface="Open Sans"/>
            </a:endParaRPr>
          </a:p>
        </p:txBody>
      </p:sp>
      <p:sp>
        <p:nvSpPr>
          <p:cNvPr id="455" name="Google Shape;455;p51"/>
          <p:cNvSpPr/>
          <p:nvPr/>
        </p:nvSpPr>
        <p:spPr>
          <a:xfrm>
            <a:off x="190500" y="725750"/>
            <a:ext cx="2473500" cy="4229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1859ஆம் ஆண்டு காஞ்சிபுரத்தில் பிறந்தார். </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சாதிப்படிநிலைகளில் ஒடுக்கப்பட்ட மக்களின் </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சமூக நீதி, சமத்துவம், சமூக உரிமைகள் </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ஆகியவற்றுக்காகப் போராடினார்</a:t>
            </a:r>
            <a:endParaRPr sz="1800" b="1" i="1" u="none" strike="noStrike" cap="none">
              <a:solidFill>
                <a:schemeClr val="accent5"/>
              </a:solidFill>
              <a:latin typeface="Open Sans"/>
              <a:ea typeface="Open Sans"/>
              <a:cs typeface="Open Sans"/>
              <a:sym typeface="Open Sans"/>
            </a:endParaRPr>
          </a:p>
        </p:txBody>
      </p:sp>
      <p:sp>
        <p:nvSpPr>
          <p:cNvPr id="456" name="Google Shape;456;p51"/>
          <p:cNvSpPr/>
          <p:nvPr/>
        </p:nvSpPr>
        <p:spPr>
          <a:xfrm>
            <a:off x="2663950" y="725700"/>
            <a:ext cx="2022900" cy="4229700"/>
          </a:xfrm>
          <a:prstGeom prst="rect">
            <a:avLst/>
          </a:prstGeom>
          <a:solidFill>
            <a:schemeClr val="accent1">
              <a:alpha val="6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ராவ்சாகிப் (1926), ராவ் பகதூர்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(1930), திவான் பகதூர்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(1936) ஆகிய பட்டங்களால்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அவர் சிறப்புச் செய்யப்பட்டார்.ஜீவிய சரித சுருக்கம் 1939(சுய சரிதை).</a:t>
            </a:r>
            <a:endParaRPr sz="1800" b="1" i="1" u="none" strike="noStrike" cap="none">
              <a:solidFill>
                <a:srgbClr val="C00000"/>
              </a:solidFill>
              <a:latin typeface="Open Sans"/>
              <a:ea typeface="Open Sans"/>
              <a:cs typeface="Open Sans"/>
              <a:sym typeface="Open Sans"/>
            </a:endParaRPr>
          </a:p>
        </p:txBody>
      </p:sp>
      <p:sp>
        <p:nvSpPr>
          <p:cNvPr id="457" name="Google Shape;457;p51"/>
          <p:cNvSpPr/>
          <p:nvPr/>
        </p:nvSpPr>
        <p:spPr>
          <a:xfrm>
            <a:off x="4686785" y="1000254"/>
            <a:ext cx="4211400" cy="1083900"/>
          </a:xfrm>
          <a:prstGeom prst="rect">
            <a:avLst/>
          </a:prstGeom>
          <a:solidFill>
            <a:srgbClr val="00B050">
              <a:alpha val="8156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6"/>
                </a:solidFill>
                <a:latin typeface="Open Sans"/>
                <a:ea typeface="Open Sans"/>
                <a:cs typeface="Open Sans"/>
                <a:sym typeface="Open Sans"/>
              </a:rPr>
              <a:t>1893இல் ஆதிதிராவிட மகாஜன சபைஎனும் அமைப்பை உருவாக்கினார். </a:t>
            </a:r>
            <a:endParaRPr sz="1800" b="1" i="1" u="none" strike="noStrike" cap="none">
              <a:solidFill>
                <a:schemeClr val="accent6"/>
              </a:solidFill>
              <a:latin typeface="Open Sans"/>
              <a:ea typeface="Open Sans"/>
              <a:cs typeface="Open Sans"/>
              <a:sym typeface="Open Sans"/>
            </a:endParaRPr>
          </a:p>
        </p:txBody>
      </p:sp>
      <p:sp>
        <p:nvSpPr>
          <p:cNvPr id="458" name="Google Shape;458;p51"/>
          <p:cNvSpPr/>
          <p:nvPr/>
        </p:nvSpPr>
        <p:spPr>
          <a:xfrm>
            <a:off x="4745650" y="2084193"/>
            <a:ext cx="4211400" cy="1083900"/>
          </a:xfrm>
          <a:prstGeom prst="rect">
            <a:avLst/>
          </a:prstGeom>
          <a:solidFill>
            <a:schemeClr val="accent5">
              <a:alpha val="74509"/>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Open Sans"/>
                <a:ea typeface="Open Sans"/>
                <a:cs typeface="Open Sans"/>
                <a:sym typeface="Open Sans"/>
              </a:rPr>
              <a:t>அம்பேத்கரும்,இரட்டைமலை சீனிவாசனும் நெருக்கமானவர்கள்.</a:t>
            </a:r>
            <a:endParaRPr sz="1800" b="1" i="1" u="none" strike="noStrike" cap="none">
              <a:solidFill>
                <a:schemeClr val="dk1"/>
              </a:solidFill>
              <a:latin typeface="Open Sans"/>
              <a:ea typeface="Open Sans"/>
              <a:cs typeface="Open Sans"/>
              <a:sym typeface="Open Sans"/>
            </a:endParaRPr>
          </a:p>
        </p:txBody>
      </p:sp>
      <p:sp>
        <p:nvSpPr>
          <p:cNvPr id="459" name="Google Shape;459;p51"/>
          <p:cNvSpPr/>
          <p:nvPr/>
        </p:nvSpPr>
        <p:spPr>
          <a:xfrm>
            <a:off x="4745650" y="3148076"/>
            <a:ext cx="4093500" cy="1807500"/>
          </a:xfrm>
          <a:prstGeom prst="rect">
            <a:avLst/>
          </a:prstGeom>
          <a:solidFill>
            <a:srgbClr val="9D7C07">
              <a:alpha val="84705"/>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7030A0"/>
                </a:solidFill>
                <a:latin typeface="Open Sans"/>
                <a:ea typeface="Open Sans"/>
                <a:cs typeface="Open Sans"/>
                <a:sym typeface="Open Sans"/>
              </a:rPr>
              <a:t>முதல், இரண்டாம் வட்டமேஜை மாநாடுகளில் கலந்து கொண்டு சமூகத்தின் விளிம்புநிலைமக்களின் கருத்துக்களுக்காகக் குரல் கொடுத்தார். </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rgbClr val="7030A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55"/>
                                        </p:tgtEl>
                                        <p:attrNameLst>
                                          <p:attrName>style.visibility</p:attrName>
                                        </p:attrNameLst>
                                      </p:cBhvr>
                                      <p:to>
                                        <p:strVal val="visible"/>
                                      </p:to>
                                    </p:set>
                                    <p:animEffect transition="in" filter="fade">
                                      <p:cBhvr>
                                        <p:cTn id="11" dur="1500"/>
                                        <p:tgtEl>
                                          <p:spTgt spid="4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56"/>
                                        </p:tgtEl>
                                        <p:attrNameLst>
                                          <p:attrName>style.visibility</p:attrName>
                                        </p:attrNameLst>
                                      </p:cBhvr>
                                      <p:to>
                                        <p:strVal val="visible"/>
                                      </p:to>
                                    </p:set>
                                    <p:animEffect transition="in" filter="fade">
                                      <p:cBhvr>
                                        <p:cTn id="16" dur="1500"/>
                                        <p:tgtEl>
                                          <p:spTgt spid="45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7"/>
                                        </p:tgtEl>
                                        <p:attrNameLst>
                                          <p:attrName>style.visibility</p:attrName>
                                        </p:attrNameLst>
                                      </p:cBhvr>
                                      <p:to>
                                        <p:strVal val="visible"/>
                                      </p:to>
                                    </p:set>
                                    <p:animEffect transition="in" filter="fade">
                                      <p:cBhvr>
                                        <p:cTn id="21" dur="500"/>
                                        <p:tgtEl>
                                          <p:spTgt spid="45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8"/>
                                        </p:tgtEl>
                                        <p:attrNameLst>
                                          <p:attrName>style.visibility</p:attrName>
                                        </p:attrNameLst>
                                      </p:cBhvr>
                                      <p:to>
                                        <p:strVal val="visible"/>
                                      </p:to>
                                    </p:set>
                                    <p:animEffect transition="in" filter="fade">
                                      <p:cBhvr>
                                        <p:cTn id="26" dur="1500"/>
                                        <p:tgtEl>
                                          <p:spTgt spid="45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9"/>
                                        </p:tgtEl>
                                        <p:attrNameLst>
                                          <p:attrName>style.visibility</p:attrName>
                                        </p:attrNameLst>
                                      </p:cBhvr>
                                      <p:to>
                                        <p:strVal val="visible"/>
                                      </p:to>
                                    </p:set>
                                    <p:animEffect transition="in" filter="fade">
                                      <p:cBhvr>
                                        <p:cTn id="31" dur="1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2"/>
          <p:cNvSpPr/>
          <p:nvPr/>
        </p:nvSpPr>
        <p:spPr>
          <a:xfrm>
            <a:off x="190500" y="190500"/>
            <a:ext cx="6182400" cy="451200"/>
          </a:xfrm>
          <a:prstGeom prst="rect">
            <a:avLst/>
          </a:prstGeom>
          <a:solidFill>
            <a:srgbClr val="122F2C">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1" u="sng" strike="noStrike" cap="none">
                <a:solidFill>
                  <a:srgbClr val="C00000"/>
                </a:solidFill>
                <a:latin typeface="Open Sans"/>
                <a:ea typeface="Open Sans"/>
                <a:cs typeface="Open Sans"/>
                <a:sym typeface="Open Sans"/>
              </a:rPr>
              <a:t>மயிலை சின்னதம்பி ராஜா</a:t>
            </a:r>
            <a:endParaRPr sz="1900" b="1" i="1" u="sng" strike="noStrike" cap="none">
              <a:solidFill>
                <a:srgbClr val="C00000"/>
              </a:solidFill>
              <a:latin typeface="Open Sans"/>
              <a:ea typeface="Open Sans"/>
              <a:cs typeface="Open Sans"/>
              <a:sym typeface="Open Sans"/>
            </a:endParaRPr>
          </a:p>
        </p:txBody>
      </p:sp>
      <p:sp>
        <p:nvSpPr>
          <p:cNvPr id="465" name="Google Shape;465;p52"/>
          <p:cNvSpPr/>
          <p:nvPr/>
        </p:nvSpPr>
        <p:spPr>
          <a:xfrm>
            <a:off x="190500" y="1010328"/>
            <a:ext cx="1905000" cy="2520000"/>
          </a:xfrm>
          <a:prstGeom prst="rect">
            <a:avLst/>
          </a:prstGeom>
          <a:solidFill>
            <a:schemeClr val="accent2">
              <a:alpha val="7764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தென்னிந்திய நல உரிமைச் சங்கத்தை</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(நீதிக்கட்சி) உருவாக்கியவர்களில் ஒருவராவார்.</a:t>
            </a:r>
            <a:endParaRPr sz="1800" b="1" i="1" u="none" strike="noStrike" cap="none">
              <a:solidFill>
                <a:srgbClr val="FFFF00"/>
              </a:solidFill>
              <a:latin typeface="Open Sans"/>
              <a:ea typeface="Open Sans"/>
              <a:cs typeface="Open Sans"/>
              <a:sym typeface="Open Sans"/>
            </a:endParaRPr>
          </a:p>
        </p:txBody>
      </p:sp>
      <p:sp>
        <p:nvSpPr>
          <p:cNvPr id="466" name="Google Shape;466;p52"/>
          <p:cNvSpPr/>
          <p:nvPr/>
        </p:nvSpPr>
        <p:spPr>
          <a:xfrm>
            <a:off x="190500" y="3898950"/>
            <a:ext cx="7859100" cy="1244400"/>
          </a:xfrm>
          <a:prstGeom prst="rect">
            <a:avLst/>
          </a:prstGeom>
          <a:solidFill>
            <a:schemeClr val="accent1">
              <a:alpha val="34509"/>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சென்னை மாகாணத்தில் ஒடுக்கப்பட்டவகுப்பிலிருந்து</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accent5"/>
                </a:solidFill>
                <a:latin typeface="Open Sans"/>
                <a:ea typeface="Open Sans"/>
                <a:cs typeface="Open Sans"/>
                <a:sym typeface="Open Sans"/>
              </a:rPr>
              <a:t>சட்டமேலவைக்கு தேர்தெடுக்கப்பட்டமுதல் உறுப்பினராவார் (1920-1926).சென்னை சட்ட சபையில் நீதிக்கட்சியின் துணைத் தலைவராகச் செயல்பட்டார்.</a:t>
            </a:r>
            <a:endParaRPr sz="1800" b="1" i="1" u="none" strike="noStrike" cap="none">
              <a:solidFill>
                <a:schemeClr val="accent5"/>
              </a:solidFill>
              <a:latin typeface="Open Sans"/>
              <a:ea typeface="Open Sans"/>
              <a:cs typeface="Open Sans"/>
              <a:sym typeface="Open Sans"/>
            </a:endParaRPr>
          </a:p>
        </p:txBody>
      </p:sp>
      <p:sp>
        <p:nvSpPr>
          <p:cNvPr id="467" name="Google Shape;467;p52"/>
          <p:cNvSpPr/>
          <p:nvPr/>
        </p:nvSpPr>
        <p:spPr>
          <a:xfrm>
            <a:off x="2095500" y="1010328"/>
            <a:ext cx="2958000" cy="2520000"/>
          </a:xfrm>
          <a:prstGeom prst="rect">
            <a:avLst/>
          </a:prstGeom>
          <a:solidFill>
            <a:srgbClr val="00B0F0">
              <a:alpha val="8156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1928இல் அகில இந்திய ஒடுக்கப்பட்டோர்</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சங்கம் எனும் அமைப்பை உருவாக்கி அதன்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C00000"/>
                </a:solidFill>
                <a:latin typeface="Open Sans"/>
                <a:ea typeface="Open Sans"/>
                <a:cs typeface="Open Sans"/>
                <a:sym typeface="Open Sans"/>
              </a:rPr>
              <a:t>தலைவராக நீண்டகாலம் பணியாற்றினார்.</a:t>
            </a:r>
            <a:endParaRPr sz="1800" b="1" i="1" u="none" strike="noStrike" cap="none">
              <a:solidFill>
                <a:srgbClr val="C00000"/>
              </a:solidFill>
              <a:latin typeface="Open Sans"/>
              <a:ea typeface="Open Sans"/>
              <a:cs typeface="Open Sans"/>
              <a:sym typeface="Open Sans"/>
            </a:endParaRPr>
          </a:p>
        </p:txBody>
      </p:sp>
      <p:sp>
        <p:nvSpPr>
          <p:cNvPr id="468" name="Google Shape;468;p52"/>
          <p:cNvSpPr/>
          <p:nvPr/>
        </p:nvSpPr>
        <p:spPr>
          <a:xfrm>
            <a:off x="5053525" y="190500"/>
            <a:ext cx="4001700" cy="3708300"/>
          </a:xfrm>
          <a:prstGeom prst="rect">
            <a:avLst/>
          </a:prstGeom>
          <a:solidFill>
            <a:srgbClr val="FFFF00">
              <a:alpha val="7607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ஒடுக்கப்பட்ட வகுப்பைச்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சேர்ந்த தலைவர்களில்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முக்கியமானவர். ஒரு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ஆசிரியராகத் தனது பணியைத்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தொடங்கிய அவர் பள்ளிகள், </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கல்லூரிகள் ஆகியவற்றுக்கான</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பல்வேறு பாடப்புத்தகங்களை</a:t>
            </a:r>
            <a:endParaRPr sz="1400" b="1" i="1" u="none" strike="noStrike" cap="none">
              <a:solidFill>
                <a:srgbClr val="000000"/>
              </a:solidFill>
            </a:endParaRPr>
          </a:p>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எழுதினார்.</a:t>
            </a:r>
            <a:endParaRPr sz="1900" b="1" i="1" u="none" strike="noStrike" cap="none">
              <a:solidFill>
                <a:srgbClr val="00206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5"/>
                                        </p:tgtEl>
                                        <p:attrNameLst>
                                          <p:attrName>style.visibility</p:attrName>
                                        </p:attrNameLst>
                                      </p:cBhvr>
                                      <p:to>
                                        <p:strVal val="visible"/>
                                      </p:to>
                                    </p:set>
                                    <p:animEffect transition="in" filter="fade">
                                      <p:cBhvr>
                                        <p:cTn id="11" dur="1500"/>
                                        <p:tgtEl>
                                          <p:spTgt spid="46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7"/>
                                        </p:tgtEl>
                                        <p:attrNameLst>
                                          <p:attrName>style.visibility</p:attrName>
                                        </p:attrNameLst>
                                      </p:cBhvr>
                                      <p:to>
                                        <p:strVal val="visible"/>
                                      </p:to>
                                    </p:set>
                                    <p:animEffect transition="in" filter="fade">
                                      <p:cBhvr>
                                        <p:cTn id="16" dur="1750"/>
                                        <p:tgtEl>
                                          <p:spTgt spid="46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68"/>
                                        </p:tgtEl>
                                        <p:attrNameLst>
                                          <p:attrName>style.visibility</p:attrName>
                                        </p:attrNameLst>
                                      </p:cBhvr>
                                      <p:to>
                                        <p:strVal val="visible"/>
                                      </p:to>
                                    </p:set>
                                    <p:anim calcmode="lin" valueType="num">
                                      <p:cBhvr additive="base">
                                        <p:cTn id="21" dur="1000"/>
                                        <p:tgtEl>
                                          <p:spTgt spid="468"/>
                                        </p:tgtEl>
                                        <p:attrNameLst>
                                          <p:attrName>ppt_w</p:attrName>
                                        </p:attrNameLst>
                                      </p:cBhvr>
                                      <p:tavLst>
                                        <p:tav tm="0">
                                          <p:val>
                                            <p:strVal val="0"/>
                                          </p:val>
                                        </p:tav>
                                        <p:tav tm="100000">
                                          <p:val>
                                            <p:strVal val="#ppt_w"/>
                                          </p:val>
                                        </p:tav>
                                      </p:tavLst>
                                    </p:anim>
                                    <p:anim calcmode="lin" valueType="num">
                                      <p:cBhvr additive="base">
                                        <p:cTn id="22" dur="1000"/>
                                        <p:tgtEl>
                                          <p:spTgt spid="468"/>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6"/>
                                        </p:tgtEl>
                                        <p:attrNameLst>
                                          <p:attrName>style.visibility</p:attrName>
                                        </p:attrNameLst>
                                      </p:cBhvr>
                                      <p:to>
                                        <p:strVal val="visible"/>
                                      </p:to>
                                    </p:set>
                                    <p:animEffect transition="in" filter="fade">
                                      <p:cBhvr>
                                        <p:cTn id="27" dur="15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53"/>
          <p:cNvPicPr preferRelativeResize="0"/>
          <p:nvPr/>
        </p:nvPicPr>
        <p:blipFill rotWithShape="1">
          <a:blip r:embed="rId3">
            <a:alphaModFix/>
          </a:blip>
          <a:srcRect/>
          <a:stretch/>
        </p:blipFill>
        <p:spPr>
          <a:xfrm>
            <a:off x="152400" y="152400"/>
            <a:ext cx="4419600" cy="4838700"/>
          </a:xfrm>
          <a:prstGeom prst="rect">
            <a:avLst/>
          </a:prstGeom>
          <a:noFill/>
          <a:ln>
            <a:noFill/>
          </a:ln>
        </p:spPr>
      </p:pic>
      <p:pic>
        <p:nvPicPr>
          <p:cNvPr id="474" name="Google Shape;474;p53"/>
          <p:cNvPicPr preferRelativeResize="0"/>
          <p:nvPr/>
        </p:nvPicPr>
        <p:blipFill rotWithShape="1">
          <a:blip r:embed="rId4">
            <a:alphaModFix/>
          </a:blip>
          <a:srcRect/>
          <a:stretch/>
        </p:blipFill>
        <p:spPr>
          <a:xfrm>
            <a:off x="4572000" y="152400"/>
            <a:ext cx="4419600"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4"/>
          <p:cNvSpPr/>
          <p:nvPr/>
        </p:nvSpPr>
        <p:spPr>
          <a:xfrm>
            <a:off x="190500" y="190500"/>
            <a:ext cx="8763000" cy="740100"/>
          </a:xfrm>
          <a:prstGeom prst="rect">
            <a:avLst/>
          </a:prstGeom>
          <a:blipFill rotWithShape="1">
            <a:blip r:embed="rId3">
              <a:alphaModFix/>
            </a:blip>
            <a:tile tx="0" ty="0" sx="75000" sy="75000" flip="none" algn="tl"/>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Open Sans"/>
              <a:buNone/>
            </a:pPr>
            <a:r>
              <a:rPr lang="en-US" sz="2400" b="1" i="0" u="sng" strike="noStrike" cap="none">
                <a:solidFill>
                  <a:schemeClr val="lt1"/>
                </a:solidFill>
                <a:latin typeface="Open Sans"/>
                <a:ea typeface="Open Sans"/>
                <a:cs typeface="Open Sans"/>
                <a:sym typeface="Open Sans"/>
              </a:rPr>
              <a:t>10.5 தமிழ்நாட்டில் தொழிலாளர்இயக்கங்கள்</a:t>
            </a:r>
            <a:endParaRPr sz="2400" b="1" i="0" u="sng" strike="noStrike" cap="none">
              <a:solidFill>
                <a:schemeClr val="lt1"/>
              </a:solidFill>
              <a:latin typeface="Open Sans"/>
              <a:ea typeface="Open Sans"/>
              <a:cs typeface="Open Sans"/>
              <a:sym typeface="Open Sans"/>
            </a:endParaRPr>
          </a:p>
        </p:txBody>
      </p:sp>
      <p:sp>
        <p:nvSpPr>
          <p:cNvPr id="480" name="Google Shape;480;p54"/>
          <p:cNvSpPr/>
          <p:nvPr/>
        </p:nvSpPr>
        <p:spPr>
          <a:xfrm>
            <a:off x="0" y="1088082"/>
            <a:ext cx="3051300" cy="405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00"/>
              </a:buClr>
              <a:buSzPts val="1800"/>
              <a:buFont typeface="Open Sans"/>
              <a:buNone/>
            </a:pPr>
            <a:r>
              <a:rPr lang="en-US" sz="1800" b="1" i="1" u="none" strike="noStrike" cap="none">
                <a:solidFill>
                  <a:srgbClr val="FF0000"/>
                </a:solidFill>
                <a:highlight>
                  <a:srgbClr val="FFFF00"/>
                </a:highlight>
                <a:latin typeface="Open Sans"/>
                <a:ea typeface="Open Sans"/>
                <a:cs typeface="Open Sans"/>
                <a:sym typeface="Open Sans"/>
              </a:rPr>
              <a:t>முதலாம் உலகப் போர் முடிந்ததனால் அனைத்து </a:t>
            </a:r>
            <a:endParaRPr sz="1800" b="1" i="1" u="none" strike="noStrike" cap="none">
              <a:solidFill>
                <a:srgbClr val="FF0000"/>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rgbClr val="FFFF00"/>
              </a:buClr>
              <a:buSzPts val="1800"/>
              <a:buFont typeface="Open Sans"/>
              <a:buNone/>
            </a:pPr>
            <a:r>
              <a:rPr lang="en-US" sz="1800" b="1" i="1" u="none" strike="noStrike" cap="none">
                <a:solidFill>
                  <a:srgbClr val="FF0000"/>
                </a:solidFill>
                <a:highlight>
                  <a:srgbClr val="FFFF00"/>
                </a:highlight>
                <a:latin typeface="Open Sans"/>
                <a:ea typeface="Open Sans"/>
                <a:cs typeface="Open Sans"/>
                <a:sym typeface="Open Sans"/>
              </a:rPr>
              <a:t>தொழிற்சாலைகளிலும் ஆட்குறைப்பு செய்யப்பட்டன. </a:t>
            </a:r>
            <a:endParaRPr sz="1800" b="1" i="1" u="none" strike="noStrike" cap="none">
              <a:solidFill>
                <a:srgbClr val="FF0000"/>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rgbClr val="FFFF00"/>
              </a:buClr>
              <a:buSzPts val="1800"/>
              <a:buFont typeface="Open Sans"/>
              <a:buNone/>
            </a:pPr>
            <a:r>
              <a:rPr lang="en-US" sz="1800" b="1" i="1" u="none" strike="noStrike" cap="none">
                <a:solidFill>
                  <a:srgbClr val="FF0000"/>
                </a:solidFill>
                <a:highlight>
                  <a:srgbClr val="FFFF00"/>
                </a:highlight>
                <a:latin typeface="Open Sans"/>
                <a:ea typeface="Open Sans"/>
                <a:cs typeface="Open Sans"/>
                <a:sym typeface="Open Sans"/>
              </a:rPr>
              <a:t>இத்துடன் ஏற்பட்ட விலைவாசி ஏற்றமும் தொழிலாளர்</a:t>
            </a:r>
            <a:endParaRPr sz="1800" b="1" i="1" u="none" strike="noStrike" cap="none">
              <a:solidFill>
                <a:srgbClr val="FF0000"/>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rgbClr val="FFFF00"/>
              </a:buClr>
              <a:buSzPts val="1800"/>
              <a:buFont typeface="Open Sans"/>
              <a:buNone/>
            </a:pPr>
            <a:r>
              <a:rPr lang="en-US" sz="1800" b="1" i="1" u="none" strike="noStrike" cap="none">
                <a:solidFill>
                  <a:srgbClr val="FF0000"/>
                </a:solidFill>
                <a:highlight>
                  <a:srgbClr val="FFFF00"/>
                </a:highlight>
                <a:latin typeface="Open Sans"/>
                <a:ea typeface="Open Sans"/>
                <a:cs typeface="Open Sans"/>
                <a:sym typeface="Open Sans"/>
              </a:rPr>
              <a:t>இயக்கங்கள் தோன்றுவதற்கு உந்து சக்தியாக</a:t>
            </a:r>
            <a:endParaRPr sz="1800" b="1" i="1" u="none" strike="noStrike" cap="none">
              <a:solidFill>
                <a:srgbClr val="FF0000"/>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rgbClr val="FFFF00"/>
              </a:buClr>
              <a:buSzPts val="1800"/>
              <a:buFont typeface="Open Sans"/>
              <a:buNone/>
            </a:pPr>
            <a:r>
              <a:rPr lang="en-US" sz="1800" b="1" i="1" u="none" strike="noStrike" cap="none">
                <a:solidFill>
                  <a:srgbClr val="FF0000"/>
                </a:solidFill>
                <a:highlight>
                  <a:srgbClr val="FFFF00"/>
                </a:highlight>
                <a:latin typeface="Open Sans"/>
                <a:ea typeface="Open Sans"/>
                <a:cs typeface="Open Sans"/>
                <a:sym typeface="Open Sans"/>
              </a:rPr>
              <a:t>அமைந்தன</a:t>
            </a:r>
            <a:endParaRPr sz="1800" b="1" i="1" u="none" strike="noStrike" cap="none">
              <a:solidFill>
                <a:srgbClr val="FF0000"/>
              </a:solidFill>
              <a:highlight>
                <a:srgbClr val="FFFF00"/>
              </a:highlight>
              <a:latin typeface="Open Sans"/>
              <a:ea typeface="Open Sans"/>
              <a:cs typeface="Open Sans"/>
              <a:sym typeface="Open Sans"/>
            </a:endParaRPr>
          </a:p>
        </p:txBody>
      </p:sp>
      <p:sp>
        <p:nvSpPr>
          <p:cNvPr id="481" name="Google Shape;481;p54"/>
          <p:cNvSpPr/>
          <p:nvPr/>
        </p:nvSpPr>
        <p:spPr>
          <a:xfrm>
            <a:off x="3051200" y="1088074"/>
            <a:ext cx="5902200" cy="234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accent1"/>
                </a:solidFill>
                <a:highlight>
                  <a:srgbClr val="FFFF00"/>
                </a:highlight>
                <a:latin typeface="Open Sans"/>
                <a:ea typeface="Open Sans"/>
                <a:cs typeface="Open Sans"/>
                <a:sym typeface="Open Sans"/>
              </a:rPr>
              <a:t>சென்னை மாகாணத்தில் பி.பி. வாடியா, </a:t>
            </a:r>
            <a:endParaRPr sz="1800" b="1" i="1" u="none" strike="noStrike" cap="none">
              <a:solidFill>
                <a:schemeClr val="accent1"/>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accent1"/>
                </a:solidFill>
                <a:highlight>
                  <a:srgbClr val="FFFF00"/>
                </a:highlight>
                <a:latin typeface="Open Sans"/>
                <a:ea typeface="Open Sans"/>
                <a:cs typeface="Open Sans"/>
                <a:sym typeface="Open Sans"/>
              </a:rPr>
              <a:t>ம. சிங்காரவேலர், திரு.வி. கல்யாணசுந்தரம் </a:t>
            </a:r>
            <a:endParaRPr sz="1800" b="1" i="1" u="none" strike="noStrike" cap="none">
              <a:solidFill>
                <a:schemeClr val="accent1"/>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accent1"/>
                </a:solidFill>
                <a:highlight>
                  <a:srgbClr val="FFFF00"/>
                </a:highlight>
                <a:latin typeface="Open Sans"/>
                <a:ea typeface="Open Sans"/>
                <a:cs typeface="Open Sans"/>
                <a:sym typeface="Open Sans"/>
              </a:rPr>
              <a:t>போன்றவர்கள் தொழிலாளர் சங்கங்களை</a:t>
            </a:r>
            <a:endParaRPr sz="1800" b="1" i="1" u="none" strike="noStrike" cap="none">
              <a:solidFill>
                <a:schemeClr val="accent1"/>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accent1"/>
                </a:solidFill>
                <a:highlight>
                  <a:srgbClr val="FFFF00"/>
                </a:highlight>
                <a:latin typeface="Open Sans"/>
                <a:ea typeface="Open Sans"/>
                <a:cs typeface="Open Sans"/>
                <a:sym typeface="Open Sans"/>
              </a:rPr>
              <a:t>அமைப்பதில் முன்முயற்சி மேற்கொண்டனர். </a:t>
            </a:r>
            <a:endParaRPr sz="1800" b="1" i="1" u="none" strike="noStrike" cap="none">
              <a:solidFill>
                <a:schemeClr val="accent1"/>
              </a:solidFill>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accent1"/>
                </a:solidFill>
                <a:highlight>
                  <a:srgbClr val="FFFF00"/>
                </a:highlight>
                <a:latin typeface="Open Sans"/>
                <a:ea typeface="Open Sans"/>
                <a:cs typeface="Open Sans"/>
                <a:sym typeface="Open Sans"/>
              </a:rPr>
              <a:t>1918இல் இந்தியாவின் முதல் தொழில் சங்கமான</a:t>
            </a:r>
            <a:r>
              <a:rPr lang="en-US" sz="1800" b="1" i="1">
                <a:solidFill>
                  <a:schemeClr val="accent1"/>
                </a:solidFill>
                <a:highlight>
                  <a:srgbClr val="FFFF00"/>
                </a:highlight>
                <a:latin typeface="Open Sans"/>
                <a:ea typeface="Open Sans"/>
                <a:cs typeface="Open Sans"/>
                <a:sym typeface="Open Sans"/>
              </a:rPr>
              <a:t> சென்னை</a:t>
            </a:r>
            <a:r>
              <a:rPr lang="en-US" sz="1800" b="1" i="1" u="none" strike="noStrike" cap="none">
                <a:solidFill>
                  <a:schemeClr val="accent1"/>
                </a:solidFill>
                <a:highlight>
                  <a:srgbClr val="FFFF00"/>
                </a:highlight>
                <a:latin typeface="Open Sans"/>
                <a:ea typeface="Open Sans"/>
                <a:cs typeface="Open Sans"/>
                <a:sym typeface="Open Sans"/>
              </a:rPr>
              <a:t> தொழிலாளர் சங்கம் உருவாக்கப்பட்டது.</a:t>
            </a:r>
            <a:endParaRPr sz="1800" b="1" i="1" u="none" strike="noStrike" cap="none">
              <a:solidFill>
                <a:schemeClr val="accent1"/>
              </a:solidFill>
              <a:highlight>
                <a:srgbClr val="FFFF00"/>
              </a:highlight>
              <a:latin typeface="Open Sans"/>
              <a:ea typeface="Open Sans"/>
              <a:cs typeface="Open Sans"/>
              <a:sym typeface="Open Sans"/>
            </a:endParaRPr>
          </a:p>
        </p:txBody>
      </p:sp>
      <p:sp>
        <p:nvSpPr>
          <p:cNvPr id="482" name="Google Shape;482;p54"/>
          <p:cNvSpPr/>
          <p:nvPr/>
        </p:nvSpPr>
        <p:spPr>
          <a:xfrm>
            <a:off x="2955953" y="3862788"/>
            <a:ext cx="6092700" cy="1280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FFFF"/>
              </a:buClr>
              <a:buSzPts val="1800"/>
              <a:buFont typeface="Open Sans"/>
              <a:buNone/>
            </a:pPr>
            <a:r>
              <a:rPr lang="en-US" sz="1800" b="1" i="1" u="none" strike="noStrike" cap="none">
                <a:highlight>
                  <a:srgbClr val="FFFF00"/>
                </a:highlight>
                <a:latin typeface="Open Sans"/>
                <a:ea typeface="Open Sans"/>
                <a:cs typeface="Open Sans"/>
                <a:sym typeface="Open Sans"/>
              </a:rPr>
              <a:t>அகில இந்திய தொழிலாளர் சங்கத்தின் </a:t>
            </a:r>
            <a:endParaRPr sz="1800" b="1" i="1" u="none" strike="noStrike" cap="none">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rgbClr val="00FFFF"/>
              </a:buClr>
              <a:buSzPts val="1800"/>
              <a:buFont typeface="Open Sans"/>
              <a:buNone/>
            </a:pPr>
            <a:r>
              <a:rPr lang="en-US" sz="1800" b="1" i="1" u="none" strike="noStrike" cap="none">
                <a:highlight>
                  <a:srgbClr val="FFFF00"/>
                </a:highlight>
                <a:latin typeface="Open Sans"/>
                <a:ea typeface="Open Sans"/>
                <a:cs typeface="Open Sans"/>
                <a:sym typeface="Open Sans"/>
              </a:rPr>
              <a:t>முதல் மாநாடு 1920 அக்டோபர் 31இல் பம்பாயில் </a:t>
            </a:r>
            <a:endParaRPr sz="1800" b="1" i="1" u="none" strike="noStrike" cap="none">
              <a:highlight>
                <a:srgbClr val="FFFF00"/>
              </a:highlight>
              <a:latin typeface="Open Sans"/>
              <a:ea typeface="Open Sans"/>
              <a:cs typeface="Open Sans"/>
              <a:sym typeface="Open Sans"/>
            </a:endParaRPr>
          </a:p>
          <a:p>
            <a:pPr marL="0" marR="0" lvl="0" indent="0" algn="l" rtl="0">
              <a:lnSpc>
                <a:spcPct val="100000"/>
              </a:lnSpc>
              <a:spcBef>
                <a:spcPts val="0"/>
              </a:spcBef>
              <a:spcAft>
                <a:spcPts val="0"/>
              </a:spcAft>
              <a:buClr>
                <a:srgbClr val="00FFFF"/>
              </a:buClr>
              <a:buSzPts val="1800"/>
              <a:buFont typeface="Open Sans"/>
              <a:buNone/>
            </a:pPr>
            <a:r>
              <a:rPr lang="en-US" sz="1800" b="1" i="1" u="none" strike="noStrike" cap="none">
                <a:highlight>
                  <a:srgbClr val="FFFF00"/>
                </a:highlight>
                <a:latin typeface="Open Sans"/>
                <a:ea typeface="Open Sans"/>
                <a:cs typeface="Open Sans"/>
                <a:sym typeface="Open Sans"/>
              </a:rPr>
              <a:t>நடைபெற்றது. </a:t>
            </a:r>
            <a:endParaRPr sz="1800" b="1" i="1" u="none" strike="noStrike" cap="none">
              <a:highlight>
                <a:srgbClr val="FFFF00"/>
              </a:highlight>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5"/>
          <p:cNvSpPr/>
          <p:nvPr/>
        </p:nvSpPr>
        <p:spPr>
          <a:xfrm>
            <a:off x="165775" y="4252"/>
            <a:ext cx="5054700" cy="614400"/>
          </a:xfrm>
          <a:prstGeom prst="rect">
            <a:avLst/>
          </a:prstGeom>
          <a:blipFill rotWithShape="1">
            <a:blip r:embed="rId3">
              <a:alphaModFix/>
            </a:blip>
            <a:tile tx="0" ty="0" sx="75000" sy="75000" flip="none" algn="tl"/>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300"/>
              <a:buFont typeface="Open Sans"/>
              <a:buNone/>
            </a:pPr>
            <a:r>
              <a:rPr lang="en-US" sz="2300" b="1" i="0" u="sng" strike="noStrike" cap="none">
                <a:solidFill>
                  <a:srgbClr val="002060"/>
                </a:solidFill>
                <a:latin typeface="Open Sans"/>
                <a:ea typeface="Open Sans"/>
                <a:cs typeface="Open Sans"/>
                <a:sym typeface="Open Sans"/>
              </a:rPr>
              <a:t>ம. சிங்காரவேலர் (1860-1946)</a:t>
            </a:r>
            <a:endParaRPr sz="2300" b="1" i="0" u="sng" strike="noStrike" cap="none">
              <a:solidFill>
                <a:srgbClr val="002060"/>
              </a:solidFill>
              <a:latin typeface="Open Sans"/>
              <a:ea typeface="Open Sans"/>
              <a:cs typeface="Open Sans"/>
              <a:sym typeface="Open Sans"/>
            </a:endParaRPr>
          </a:p>
        </p:txBody>
      </p:sp>
      <p:sp>
        <p:nvSpPr>
          <p:cNvPr id="488" name="Google Shape;488;p55"/>
          <p:cNvSpPr/>
          <p:nvPr/>
        </p:nvSpPr>
        <p:spPr>
          <a:xfrm>
            <a:off x="0" y="618650"/>
            <a:ext cx="5054700" cy="1281300"/>
          </a:xfrm>
          <a:prstGeom prst="rect">
            <a:avLst/>
          </a:prstGeom>
          <a:solidFill>
            <a:schemeClr val="dk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சென்னையில் பிறந்த அவர் சென்னைப் பல்கலைக்கழகத்தைச் சார்ந்த மாநிலக் கல்லூரியில் பயின்று பட்டம் பெற்றார்.</a:t>
            </a:r>
            <a:endParaRPr sz="1800" b="1" i="1" u="none" strike="noStrike" cap="none">
              <a:solidFill>
                <a:schemeClr val="lt1"/>
              </a:solidFill>
              <a:latin typeface="Open Sans"/>
              <a:ea typeface="Open Sans"/>
              <a:cs typeface="Open Sans"/>
              <a:sym typeface="Open Sans"/>
            </a:endParaRPr>
          </a:p>
        </p:txBody>
      </p:sp>
      <p:sp>
        <p:nvSpPr>
          <p:cNvPr id="489" name="Google Shape;489;p55"/>
          <p:cNvSpPr/>
          <p:nvPr/>
        </p:nvSpPr>
        <p:spPr>
          <a:xfrm>
            <a:off x="0" y="1899800"/>
            <a:ext cx="3889800" cy="3243600"/>
          </a:xfrm>
          <a:prstGeom prst="rect">
            <a:avLst/>
          </a:prstGeom>
          <a:solidFill>
            <a:schemeClr val="accent1">
              <a:alpha val="3764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தமிழ், ஆங்கிலம், உருது, இந்தி, ஜெர்மன், பிரெஞ்ச் மற்றும் ரஷ்யன் என பலமொழிகள் </a:t>
            </a: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அறிந்திருந்ததோடு காரல் </a:t>
            </a: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மார்க்ஸ், சார்லஸ் டார்வின், </a:t>
            </a: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ஹெர்பர்ட் ஸ்பென்சர், </a:t>
            </a: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ஆல்பர்ட் ஐன்ஸ்டின் ஆகியோரின் கருத்துக்களைத் </a:t>
            </a: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தமிழில் வடித்தவர்</a:t>
            </a:r>
            <a:endParaRPr sz="1800" b="1" i="1" u="none" strike="noStrike" cap="none">
              <a:solidFill>
                <a:schemeClr val="lt1"/>
              </a:solidFill>
              <a:latin typeface="Open Sans"/>
              <a:ea typeface="Open Sans"/>
              <a:cs typeface="Open Sans"/>
              <a:sym typeface="Open Sans"/>
            </a:endParaRPr>
          </a:p>
        </p:txBody>
      </p:sp>
      <p:sp>
        <p:nvSpPr>
          <p:cNvPr id="490" name="Google Shape;490;p55"/>
          <p:cNvSpPr/>
          <p:nvPr/>
        </p:nvSpPr>
        <p:spPr>
          <a:xfrm>
            <a:off x="3889900" y="1899799"/>
            <a:ext cx="5054700" cy="1899900"/>
          </a:xfrm>
          <a:prstGeom prst="rect">
            <a:avLst/>
          </a:prstGeom>
          <a:solidFill>
            <a:srgbClr val="FF0000">
              <a:alpha val="4705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1923இல் முதல் முதலாக மேதின விழாவை ஏற்பாடு செய்தவரும் அவரே. அவர்இந்திய பொதுவுைடமை (கம்யூனிஸ்ட்) கட்சியின் ஆரம்பகால தலைவர்களில் ஒருவராக இருந்தார்.</a:t>
            </a:r>
            <a:endParaRPr sz="1800" b="1" i="1" u="none" strike="noStrike" cap="none">
              <a:solidFill>
                <a:schemeClr val="lt1"/>
              </a:solidFill>
              <a:latin typeface="Open Sans"/>
              <a:ea typeface="Open Sans"/>
              <a:cs typeface="Open Sans"/>
              <a:sym typeface="Open Sans"/>
            </a:endParaRPr>
          </a:p>
        </p:txBody>
      </p:sp>
      <p:sp>
        <p:nvSpPr>
          <p:cNvPr id="491" name="Google Shape;491;p55"/>
          <p:cNvSpPr/>
          <p:nvPr/>
        </p:nvSpPr>
        <p:spPr>
          <a:xfrm>
            <a:off x="3889900" y="3803175"/>
            <a:ext cx="5054700" cy="1340400"/>
          </a:xfrm>
          <a:prstGeom prst="rect">
            <a:avLst/>
          </a:prstGeom>
          <a:solidFill>
            <a:srgbClr val="92D050">
              <a:alpha val="3254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தொழிலாளன்என்ற பத்திரிக்கையை வெளியிட்டார்.பெரியாரோடும் சுயமரியாதை இயக்கத்தோடும் நெருக்கமாக இருந்தார்.</a:t>
            </a:r>
            <a:endParaRPr sz="1800" b="1" i="1" u="none" strike="noStrike" cap="none">
              <a:solidFill>
                <a:schemeClr val="lt1"/>
              </a:solidFill>
              <a:latin typeface="Open Sans"/>
              <a:ea typeface="Open Sans"/>
              <a:cs typeface="Open Sans"/>
              <a:sym typeface="Open Sans"/>
            </a:endParaRPr>
          </a:p>
        </p:txBody>
      </p:sp>
      <p:pic>
        <p:nvPicPr>
          <p:cNvPr id="492" name="Google Shape;492;p55"/>
          <p:cNvPicPr preferRelativeResize="0"/>
          <p:nvPr/>
        </p:nvPicPr>
        <p:blipFill rotWithShape="1">
          <a:blip r:embed="rId4">
            <a:alphaModFix/>
          </a:blip>
          <a:srcRect/>
          <a:stretch/>
        </p:blipFill>
        <p:spPr>
          <a:xfrm>
            <a:off x="5518375" y="0"/>
            <a:ext cx="3625624" cy="1899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15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9"/>
                                        </p:tgtEl>
                                        <p:attrNameLst>
                                          <p:attrName>style.visibility</p:attrName>
                                        </p:attrNameLst>
                                      </p:cBhvr>
                                      <p:to>
                                        <p:strVal val="visible"/>
                                      </p:to>
                                    </p:set>
                                    <p:animEffect transition="in" filter="fade">
                                      <p:cBhvr>
                                        <p:cTn id="12" dur="2000"/>
                                        <p:tgtEl>
                                          <p:spTgt spid="4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animEffect transition="in" filter="fade">
                                      <p:cBhvr>
                                        <p:cTn id="17" dur="500"/>
                                        <p:tgtEl>
                                          <p:spTgt spid="4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
                                        </p:tgtEl>
                                        <p:attrNameLst>
                                          <p:attrName>style.visibility</p:attrName>
                                        </p:attrNameLst>
                                      </p:cBhvr>
                                      <p:to>
                                        <p:strVal val="visible"/>
                                      </p:to>
                                    </p:set>
                                    <p:animEffect transition="in" filter="fade">
                                      <p:cBhvr>
                                        <p:cTn id="22" dur="150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6"/>
          <p:cNvSpPr/>
          <p:nvPr/>
        </p:nvSpPr>
        <p:spPr>
          <a:xfrm>
            <a:off x="-118809" y="0"/>
            <a:ext cx="9262800" cy="58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200"/>
              <a:buFont typeface="Open Sans"/>
              <a:buNone/>
            </a:pPr>
            <a:r>
              <a:rPr lang="en-US" sz="2200" b="1" i="0" u="sng" strike="noStrike" cap="none">
                <a:solidFill>
                  <a:schemeClr val="lt1"/>
                </a:solidFill>
                <a:latin typeface="Open Sans"/>
                <a:ea typeface="Open Sans"/>
                <a:cs typeface="Open Sans"/>
                <a:sym typeface="Open Sans"/>
              </a:rPr>
              <a:t>10.6 இந்திய விடுதலைக்கு முன்புமொழிப் போராட்டம்</a:t>
            </a:r>
            <a:endParaRPr sz="2200" b="1" i="0" u="sng" strike="noStrike" cap="none">
              <a:solidFill>
                <a:schemeClr val="lt1"/>
              </a:solidFill>
              <a:latin typeface="Open Sans"/>
              <a:ea typeface="Open Sans"/>
              <a:cs typeface="Open Sans"/>
              <a:sym typeface="Open Sans"/>
            </a:endParaRPr>
          </a:p>
        </p:txBody>
      </p:sp>
      <p:sp>
        <p:nvSpPr>
          <p:cNvPr id="498" name="Google Shape;498;p56"/>
          <p:cNvSpPr/>
          <p:nvPr/>
        </p:nvSpPr>
        <p:spPr>
          <a:xfrm>
            <a:off x="0" y="629300"/>
            <a:ext cx="2838600" cy="16716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மொழி என்பது அடையாளத்தின் </a:t>
            </a:r>
            <a:endParaRPr sz="1800" b="1" i="1"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வலிமையான குறியீடாகும்</a:t>
            </a:r>
            <a:endParaRPr sz="1800" b="1" i="1" u="none" strike="noStrike" cap="none">
              <a:solidFill>
                <a:schemeClr val="lt1"/>
              </a:solidFill>
              <a:latin typeface="Open Sans"/>
              <a:ea typeface="Open Sans"/>
              <a:cs typeface="Open Sans"/>
              <a:sym typeface="Open Sans"/>
            </a:endParaRPr>
          </a:p>
        </p:txBody>
      </p:sp>
      <p:sp>
        <p:nvSpPr>
          <p:cNvPr id="499" name="Google Shape;499;p56"/>
          <p:cNvSpPr/>
          <p:nvPr/>
        </p:nvSpPr>
        <p:spPr>
          <a:xfrm>
            <a:off x="0" y="2422838"/>
            <a:ext cx="8989200" cy="1006200"/>
          </a:xfrm>
          <a:prstGeom prst="rect">
            <a:avLst/>
          </a:prstGeom>
          <a:solidFill>
            <a:srgbClr val="245F5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தமிழ்மொழி பத்தொன்பதாம் நூற்றாண்டின் பிற்பாதியிலும் இருபதாம் நூற்றாண்டின் தொடக்கத்திலும் தனது மேன்மையை மீட்டுப் பெற்றது.</a:t>
            </a:r>
            <a:endParaRPr sz="1800" b="1" i="1" u="none" strike="noStrike" cap="none">
              <a:solidFill>
                <a:schemeClr val="lt1"/>
              </a:solidFill>
              <a:latin typeface="Open Sans"/>
              <a:ea typeface="Open Sans"/>
              <a:cs typeface="Open Sans"/>
              <a:sym typeface="Open Sans"/>
            </a:endParaRPr>
          </a:p>
        </p:txBody>
      </p:sp>
      <p:sp>
        <p:nvSpPr>
          <p:cNvPr id="500" name="Google Shape;500;p56"/>
          <p:cNvSpPr/>
          <p:nvPr/>
        </p:nvSpPr>
        <p:spPr>
          <a:xfrm>
            <a:off x="2511200" y="629300"/>
            <a:ext cx="6632700" cy="1793700"/>
          </a:xfrm>
          <a:prstGeom prst="rect">
            <a:avLst/>
          </a:prstGeom>
          <a:solidFill>
            <a:srgbClr val="007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ஆபிரகாம் பண்டிதர் தமிழ் இசைவரலாற்றை முறையாகக் கற்றாய்ந்து, பழந்தமிழர்இசை முறையைமீட்டுருவாக்கம் செய்ய முயன்றார்.1912இல் தஞ்சாவூர் ‘சங்கீத வித்யா மகாஜன சங்கம்’ என்ற அமைப்பை ஏற்படுத்தினார். </a:t>
            </a:r>
            <a:endParaRPr sz="1800" b="1" i="1" u="none" strike="noStrike" cap="none">
              <a:solidFill>
                <a:schemeClr val="lt1"/>
              </a:solidFill>
              <a:latin typeface="Open Sans"/>
              <a:ea typeface="Open Sans"/>
              <a:cs typeface="Open Sans"/>
              <a:sym typeface="Open Sans"/>
            </a:endParaRPr>
          </a:p>
        </p:txBody>
      </p:sp>
      <p:sp>
        <p:nvSpPr>
          <p:cNvPr id="501" name="Google Shape;501;p56"/>
          <p:cNvSpPr/>
          <p:nvPr/>
        </p:nvSpPr>
        <p:spPr>
          <a:xfrm>
            <a:off x="0" y="3471900"/>
            <a:ext cx="4229100" cy="1671600"/>
          </a:xfrm>
          <a:prstGeom prst="rect">
            <a:avLst/>
          </a:prstGeom>
          <a:solidFill>
            <a:srgbClr val="7030A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Open Sans"/>
              <a:buNone/>
            </a:pPr>
            <a:r>
              <a:rPr lang="en-US" sz="1800" b="1" i="1" u="none" strike="noStrike" cap="none">
                <a:solidFill>
                  <a:schemeClr val="lt1"/>
                </a:solidFill>
                <a:latin typeface="Open Sans"/>
                <a:ea typeface="Open Sans"/>
                <a:cs typeface="Open Sans"/>
                <a:sym typeface="Open Sans"/>
              </a:rPr>
              <a:t>தமிழ்நாட்டில் இந்தியை அறிமுகம் செய்ததை அடுத்து பெரியார், மறைமலையடிகள்,இன்னும் பிறத் தலைவர்கள் மொழிப்போரில் ஈடுபட்டனர்.</a:t>
            </a:r>
            <a:endParaRPr sz="1800" b="1" i="1" u="none" strike="noStrike" cap="none">
              <a:solidFill>
                <a:schemeClr val="lt1"/>
              </a:solidFill>
              <a:latin typeface="Open Sans"/>
              <a:ea typeface="Open Sans"/>
              <a:cs typeface="Open Sans"/>
              <a:sym typeface="Open Sans"/>
            </a:endParaRPr>
          </a:p>
        </p:txBody>
      </p:sp>
      <p:pic>
        <p:nvPicPr>
          <p:cNvPr id="502" name="Google Shape;502;p56"/>
          <p:cNvPicPr preferRelativeResize="0"/>
          <p:nvPr/>
        </p:nvPicPr>
        <p:blipFill rotWithShape="1">
          <a:blip r:embed="rId3">
            <a:alphaModFix/>
          </a:blip>
          <a:srcRect/>
          <a:stretch/>
        </p:blipFill>
        <p:spPr>
          <a:xfrm>
            <a:off x="4381448" y="3319500"/>
            <a:ext cx="4453199" cy="1671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8"/>
                                        </p:tgtEl>
                                        <p:attrNameLst>
                                          <p:attrName>style.visibility</p:attrName>
                                        </p:attrNameLst>
                                      </p:cBhvr>
                                      <p:to>
                                        <p:strVal val="visible"/>
                                      </p:to>
                                    </p:set>
                                    <p:animEffect transition="in" filter="fade">
                                      <p:cBhvr>
                                        <p:cTn id="11" dur="500"/>
                                        <p:tgtEl>
                                          <p:spTgt spid="4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00"/>
                                        </p:tgtEl>
                                        <p:attrNameLst>
                                          <p:attrName>style.visibility</p:attrName>
                                        </p:attrNameLst>
                                      </p:cBhvr>
                                      <p:to>
                                        <p:strVal val="visible"/>
                                      </p:to>
                                    </p:set>
                                    <p:animEffect transition="in" filter="fade">
                                      <p:cBhvr>
                                        <p:cTn id="16" dur="1500"/>
                                        <p:tgtEl>
                                          <p:spTgt spid="50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99"/>
                                        </p:tgtEl>
                                        <p:attrNameLst>
                                          <p:attrName>style.visibility</p:attrName>
                                        </p:attrNameLst>
                                      </p:cBhvr>
                                      <p:to>
                                        <p:strVal val="visible"/>
                                      </p:to>
                                    </p:set>
                                    <p:animEffect transition="in" filter="fade">
                                      <p:cBhvr>
                                        <p:cTn id="21" dur="1500"/>
                                        <p:tgtEl>
                                          <p:spTgt spid="49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501"/>
                                        </p:tgtEl>
                                        <p:attrNameLst>
                                          <p:attrName>style.visibility</p:attrName>
                                        </p:attrNameLst>
                                      </p:cBhvr>
                                      <p:to>
                                        <p:strVal val="visible"/>
                                      </p:to>
                                    </p:set>
                                    <p:anim calcmode="lin" valueType="num">
                                      <p:cBhvr additive="base">
                                        <p:cTn id="26" dur="1000"/>
                                        <p:tgtEl>
                                          <p:spTgt spid="501"/>
                                        </p:tgtEl>
                                        <p:attrNameLst>
                                          <p:attrName>ppt_w</p:attrName>
                                        </p:attrNameLst>
                                      </p:cBhvr>
                                      <p:tavLst>
                                        <p:tav tm="0">
                                          <p:val>
                                            <p:strVal val="0"/>
                                          </p:val>
                                        </p:tav>
                                        <p:tav tm="100000">
                                          <p:val>
                                            <p:strVal val="#ppt_w"/>
                                          </p:val>
                                        </p:tav>
                                      </p:tavLst>
                                    </p:anim>
                                    <p:anim calcmode="lin" valueType="num">
                                      <p:cBhvr additive="base">
                                        <p:cTn id="27" dur="1000"/>
                                        <p:tgtEl>
                                          <p:spTgt spid="50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7"/>
          <p:cNvSpPr/>
          <p:nvPr/>
        </p:nvSpPr>
        <p:spPr>
          <a:xfrm>
            <a:off x="0" y="0"/>
            <a:ext cx="6424500" cy="535200"/>
          </a:xfrm>
          <a:prstGeom prst="rect">
            <a:avLst/>
          </a:prstGeom>
          <a:gradFill>
            <a:gsLst>
              <a:gs pos="0">
                <a:srgbClr val="6E9E29"/>
              </a:gs>
              <a:gs pos="50000">
                <a:srgbClr val="A1B988"/>
              </a:gs>
              <a:gs pos="100000">
                <a:srgbClr val="C5D3BA"/>
              </a:gs>
            </a:gsLst>
            <a:lin ang="2700006"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200"/>
              <a:buFont typeface="Open Sans"/>
              <a:buNone/>
            </a:pPr>
            <a:r>
              <a:rPr lang="en-US" sz="2200" b="1" i="0" u="sng" strike="noStrike" cap="none">
                <a:solidFill>
                  <a:srgbClr val="002060"/>
                </a:solidFill>
                <a:latin typeface="Open Sans"/>
                <a:ea typeface="Open Sans"/>
                <a:cs typeface="Open Sans"/>
                <a:sym typeface="Open Sans"/>
              </a:rPr>
              <a:t>10.7 பெண்கள் இயக்கங்கள்</a:t>
            </a:r>
            <a:endParaRPr sz="2200" b="1" i="0" u="sng" strike="noStrike" cap="none">
              <a:solidFill>
                <a:srgbClr val="002060"/>
              </a:solidFill>
              <a:latin typeface="Open Sans"/>
              <a:ea typeface="Open Sans"/>
              <a:cs typeface="Open Sans"/>
              <a:sym typeface="Open Sans"/>
            </a:endParaRPr>
          </a:p>
        </p:txBody>
      </p:sp>
      <p:sp>
        <p:nvSpPr>
          <p:cNvPr id="508" name="Google Shape;508;p57"/>
          <p:cNvSpPr/>
          <p:nvPr/>
        </p:nvSpPr>
        <p:spPr>
          <a:xfrm>
            <a:off x="0" y="822334"/>
            <a:ext cx="8548800" cy="1103700"/>
          </a:xfrm>
          <a:prstGeom prst="rect">
            <a:avLst/>
          </a:prstGeom>
          <a:gradFill>
            <a:gsLst>
              <a:gs pos="0">
                <a:srgbClr val="79003F"/>
              </a:gs>
              <a:gs pos="50000">
                <a:srgbClr val="A3848E"/>
              </a:gs>
              <a:gs pos="100000">
                <a:srgbClr val="C7B8BD"/>
              </a:gs>
            </a:gsLst>
            <a:lin ang="2700006"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Open Sans"/>
              <a:buNone/>
            </a:pPr>
            <a:r>
              <a:rPr lang="en-US" sz="1800" b="1" i="1" u="none" strike="noStrike" cap="none">
                <a:latin typeface="Open Sans"/>
                <a:ea typeface="Open Sans"/>
                <a:cs typeface="Open Sans"/>
                <a:sym typeface="Open Sans"/>
              </a:rPr>
              <a:t>இந்தியப் பெண்கள் சங்கம் 1917இல் அன்னிபெசன்ட், டோரதி ஜினராஜதாசா, மார்கரெட்கசின்ஸ் ஆகியோர்களால் சென்னை அடையாறு பகுதியில் தொடங்கப்பெற்றது.</a:t>
            </a:r>
            <a:endParaRPr sz="1800" b="1" i="1" u="none" strike="noStrike" cap="none">
              <a:latin typeface="Open Sans"/>
              <a:ea typeface="Open Sans"/>
              <a:cs typeface="Open Sans"/>
              <a:sym typeface="Open Sans"/>
            </a:endParaRPr>
          </a:p>
        </p:txBody>
      </p:sp>
      <p:sp>
        <p:nvSpPr>
          <p:cNvPr id="509" name="Google Shape;509;p57"/>
          <p:cNvSpPr/>
          <p:nvPr/>
        </p:nvSpPr>
        <p:spPr>
          <a:xfrm>
            <a:off x="0" y="1926025"/>
            <a:ext cx="8968500" cy="1779900"/>
          </a:xfrm>
          <a:prstGeom prst="rect">
            <a:avLst/>
          </a:prstGeom>
          <a:gradFill>
            <a:gsLst>
              <a:gs pos="0">
                <a:srgbClr val="79003F"/>
              </a:gs>
              <a:gs pos="50000">
                <a:srgbClr val="A3848E"/>
              </a:gs>
              <a:gs pos="100000">
                <a:srgbClr val="C7B8BD"/>
              </a:gs>
            </a:gsLst>
            <a:lin ang="2700006"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Open Sans"/>
              <a:buNone/>
            </a:pPr>
            <a:r>
              <a:rPr lang="en-US" sz="1800" b="1" i="1" u="none" strike="noStrike" cap="none">
                <a:solidFill>
                  <a:srgbClr val="FFFF00"/>
                </a:solidFill>
                <a:latin typeface="Open Sans"/>
                <a:ea typeface="Open Sans"/>
                <a:cs typeface="Open Sans"/>
                <a:sym typeface="Open Sans"/>
              </a:rPr>
              <a:t>பெரியாரின் சுயமரியாதை இயக்கத்தின் மூலம் முத்துலட்சுமி அம்மையார், </a:t>
            </a:r>
            <a:endParaRPr sz="1800" b="1" i="0" u="none" strike="noStrike" cap="none">
              <a:solidFill>
                <a:srgbClr val="FFFF00"/>
              </a:solidFill>
              <a:latin typeface="Open Sans"/>
              <a:ea typeface="Open Sans"/>
              <a:cs typeface="Open Sans"/>
              <a:sym typeface="Open Sans"/>
            </a:endParaRPr>
          </a:p>
          <a:p>
            <a:pPr marL="0" marR="0" lvl="0" indent="0" algn="l" rtl="0">
              <a:lnSpc>
                <a:spcPct val="100000"/>
              </a:lnSpc>
              <a:spcBef>
                <a:spcPts val="0"/>
              </a:spcBef>
              <a:spcAft>
                <a:spcPts val="0"/>
              </a:spcAft>
              <a:buClr>
                <a:srgbClr val="002060"/>
              </a:buClr>
              <a:buSzPts val="1800"/>
              <a:buFont typeface="Open Sans"/>
              <a:buNone/>
            </a:pPr>
            <a:r>
              <a:rPr lang="en-US" sz="1800" b="1" i="1" u="none" strike="noStrike" cap="none">
                <a:solidFill>
                  <a:srgbClr val="FFFF00"/>
                </a:solidFill>
                <a:latin typeface="Open Sans"/>
                <a:ea typeface="Open Sans"/>
                <a:cs typeface="Open Sans"/>
                <a:sym typeface="Open Sans"/>
              </a:rPr>
              <a:t>நாகம்மை, கண்ணம்மா,நீலாவதி, மூவலூர்இராமாமிர்தம், ருக்மணி </a:t>
            </a:r>
            <a:endParaRPr sz="1800" b="1" i="0" u="none" strike="noStrike" cap="none">
              <a:solidFill>
                <a:srgbClr val="FFFF00"/>
              </a:solidFill>
              <a:latin typeface="Open Sans"/>
              <a:ea typeface="Open Sans"/>
              <a:cs typeface="Open Sans"/>
              <a:sym typeface="Open Sans"/>
            </a:endParaRPr>
          </a:p>
          <a:p>
            <a:pPr marL="0" marR="0" lvl="0" indent="0" algn="l" rtl="0">
              <a:lnSpc>
                <a:spcPct val="100000"/>
              </a:lnSpc>
              <a:spcBef>
                <a:spcPts val="0"/>
              </a:spcBef>
              <a:spcAft>
                <a:spcPts val="0"/>
              </a:spcAft>
              <a:buClr>
                <a:srgbClr val="002060"/>
              </a:buClr>
              <a:buSzPts val="1800"/>
              <a:buFont typeface="Open Sans"/>
              <a:buNone/>
            </a:pPr>
            <a:r>
              <a:rPr lang="en-US" sz="1800" b="1" i="1" u="none" strike="noStrike" cap="none">
                <a:solidFill>
                  <a:srgbClr val="FFFF00"/>
                </a:solidFill>
                <a:latin typeface="Open Sans"/>
                <a:ea typeface="Open Sans"/>
                <a:cs typeface="Open Sans"/>
                <a:sym typeface="Open Sans"/>
              </a:rPr>
              <a:t>அம்மாள், அலமேலு மங்கை தாயாரம்மாள், நீலாம்பிகை மற்றும் </a:t>
            </a:r>
            <a:endParaRPr sz="1800" b="1" i="0" u="none" strike="noStrike" cap="none">
              <a:solidFill>
                <a:srgbClr val="FFFF00"/>
              </a:solidFill>
              <a:latin typeface="Open Sans"/>
              <a:ea typeface="Open Sans"/>
              <a:cs typeface="Open Sans"/>
              <a:sym typeface="Open Sans"/>
            </a:endParaRPr>
          </a:p>
          <a:p>
            <a:pPr marL="0" marR="0" lvl="0" indent="0" algn="l" rtl="0">
              <a:lnSpc>
                <a:spcPct val="100000"/>
              </a:lnSpc>
              <a:spcBef>
                <a:spcPts val="0"/>
              </a:spcBef>
              <a:spcAft>
                <a:spcPts val="0"/>
              </a:spcAft>
              <a:buClr>
                <a:srgbClr val="002060"/>
              </a:buClr>
              <a:buSzPts val="1800"/>
              <a:buFont typeface="Open Sans"/>
              <a:buNone/>
            </a:pPr>
            <a:r>
              <a:rPr lang="en-US" sz="1800" b="1" i="1" u="none" strike="noStrike" cap="none">
                <a:solidFill>
                  <a:srgbClr val="FFFF00"/>
                </a:solidFill>
                <a:latin typeface="Open Sans"/>
                <a:ea typeface="Open Sans"/>
                <a:cs typeface="Open Sans"/>
                <a:sym typeface="Open Sans"/>
              </a:rPr>
              <a:t>சிவகாமி சிதம்பரனார் ஈடுபட்டு பெண்களின் முன்னேற்றத்திற்கு பாடுபட்டனர்.</a:t>
            </a:r>
            <a:endParaRPr sz="1800" b="1" i="1" u="none" strike="noStrike" cap="none">
              <a:solidFill>
                <a:srgbClr val="FFFF00"/>
              </a:solidFill>
              <a:latin typeface="Open Sans"/>
              <a:ea typeface="Open Sans"/>
              <a:cs typeface="Open Sans"/>
              <a:sym typeface="Open Sans"/>
            </a:endParaRPr>
          </a:p>
        </p:txBody>
      </p:sp>
      <p:sp>
        <p:nvSpPr>
          <p:cNvPr id="510" name="Google Shape;510;p57"/>
          <p:cNvSpPr/>
          <p:nvPr/>
        </p:nvSpPr>
        <p:spPr>
          <a:xfrm>
            <a:off x="0" y="3705927"/>
            <a:ext cx="8548800" cy="1363500"/>
          </a:xfrm>
          <a:prstGeom prst="rect">
            <a:avLst/>
          </a:prstGeom>
          <a:gradFill>
            <a:gsLst>
              <a:gs pos="0">
                <a:srgbClr val="79003F"/>
              </a:gs>
              <a:gs pos="50000">
                <a:srgbClr val="A3848E"/>
              </a:gs>
              <a:gs pos="100000">
                <a:srgbClr val="C7B8BD"/>
              </a:gs>
            </a:gsLst>
            <a:lin ang="2700006"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Open Sans"/>
              <a:buNone/>
            </a:pPr>
            <a:r>
              <a:rPr lang="en-US" sz="1800" b="1" i="1" u="none" strike="noStrike" cap="none">
                <a:solidFill>
                  <a:srgbClr val="00FFFF"/>
                </a:solidFill>
                <a:latin typeface="Open Sans"/>
                <a:ea typeface="Open Sans"/>
                <a:cs typeface="Open Sans"/>
                <a:sym typeface="Open Sans"/>
              </a:rPr>
              <a:t>டாக்டர்.முத்துலட்சுமி அம்மையார் முதலிடம் வகித்தார்.'மதராஸ் (அர்பணிப்பைத் தடுத்தல்) தேவதாசி சட்டம் 1947’ எனும் சட்டம் அரசால் இயற்றப்பட்டது.</a:t>
            </a:r>
            <a:endParaRPr sz="1800" b="1" i="1" u="none" strike="noStrike" cap="none">
              <a:solidFill>
                <a:srgbClr val="00FFFF"/>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175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8"/>
                                        </p:tgtEl>
                                        <p:attrNameLst>
                                          <p:attrName>style.visibility</p:attrName>
                                        </p:attrNameLst>
                                      </p:cBhvr>
                                      <p:to>
                                        <p:strVal val="visible"/>
                                      </p:to>
                                    </p:set>
                                    <p:animEffect transition="in" filter="fade">
                                      <p:cBhvr>
                                        <p:cTn id="12" dur="2000"/>
                                        <p:tgtEl>
                                          <p:spTgt spid="50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509"/>
                                        </p:tgtEl>
                                        <p:attrNameLst>
                                          <p:attrName>style.visibility</p:attrName>
                                        </p:attrNameLst>
                                      </p:cBhvr>
                                      <p:to>
                                        <p:strVal val="visible"/>
                                      </p:to>
                                    </p:set>
                                    <p:anim calcmode="lin" valueType="num">
                                      <p:cBhvr additive="base">
                                        <p:cTn id="17" dur="1000"/>
                                        <p:tgtEl>
                                          <p:spTgt spid="509"/>
                                        </p:tgtEl>
                                        <p:attrNameLst>
                                          <p:attrName>ppt_w</p:attrName>
                                        </p:attrNameLst>
                                      </p:cBhvr>
                                      <p:tavLst>
                                        <p:tav tm="0">
                                          <p:val>
                                            <p:strVal val="0"/>
                                          </p:val>
                                        </p:tav>
                                        <p:tav tm="100000">
                                          <p:val>
                                            <p:strVal val="#ppt_w"/>
                                          </p:val>
                                        </p:tav>
                                      </p:tavLst>
                                    </p:anim>
                                    <p:anim calcmode="lin" valueType="num">
                                      <p:cBhvr additive="base">
                                        <p:cTn id="18" dur="1000"/>
                                        <p:tgtEl>
                                          <p:spTgt spid="509"/>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0"/>
                                        </p:tgtEl>
                                        <p:attrNameLst>
                                          <p:attrName>style.visibility</p:attrName>
                                        </p:attrNameLst>
                                      </p:cBhvr>
                                      <p:to>
                                        <p:strVal val="visible"/>
                                      </p:to>
                                    </p:set>
                                    <p:animEffect transition="in" filter="fade">
                                      <p:cBhvr>
                                        <p:cTn id="23" dur="15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1"/>
          <p:cNvSpPr/>
          <p:nvPr/>
        </p:nvSpPr>
        <p:spPr>
          <a:xfrm>
            <a:off x="0" y="784250"/>
            <a:ext cx="9144000" cy="43593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b="1" i="1"/>
              <a:t>பத்தொன்பதாம் நூற்றாண்டின் தொடக்கத்தில் இந்தியாவை இணைப்பதில் அக்கறைசெலுத்திய அவர்கள் இந்தியச் சமூகத்தைமறு ஒழுங்கமைவு செய்தனர். இந்திய மக்களின் மீது தங்களது பண்பாட்டு மேலாதிக்கத்தைத் திணிக்கவும் முயன்றனர். இதனை எதிர்த்து கல்வியறிவு பெற்ற இளைஞர்கள் தங்களின் அடையாளங்களை மீட்க விரும்பினர் இருப்பினும் ஆங்கிலேயருடைய கருத்தில் சில நற்செய்திகள் இருப்பதையும் ஏற்றனர்.இக்குறிப்பிட்ட வரலாற்று வளர்ச்சி நிகழ்வு “இந்திய மறுமலர்ச்சி” எனலாம்.இப்பாடத்தில் அச்சமயத்தில் தமிழ்நாட்டில் நிகழ்ந்த முக்கியமான சமூக மாற்றங்களை பற்றி விரிவாகக் காண்போம்.</a:t>
            </a:r>
            <a:endParaRPr sz="1700" b="1" i="1"/>
          </a:p>
          <a:p>
            <a:pPr marL="0" lvl="0" indent="0" algn="l" rtl="0">
              <a:spcBef>
                <a:spcPts val="0"/>
              </a:spcBef>
              <a:spcAft>
                <a:spcPts val="0"/>
              </a:spcAft>
              <a:buNone/>
            </a:pPr>
            <a:endParaRPr sz="1700" b="1" i="1"/>
          </a:p>
        </p:txBody>
      </p:sp>
      <p:sp>
        <p:nvSpPr>
          <p:cNvPr id="304" name="Google Shape;304;p31"/>
          <p:cNvSpPr txBox="1"/>
          <p:nvPr/>
        </p:nvSpPr>
        <p:spPr>
          <a:xfrm>
            <a:off x="-1" y="7"/>
            <a:ext cx="73152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u="sng">
                <a:highlight>
                  <a:srgbClr val="FFFFFF"/>
                </a:highlight>
                <a:latin typeface="Lato"/>
                <a:ea typeface="Lato"/>
                <a:cs typeface="Lato"/>
                <a:sym typeface="Lato"/>
              </a:rPr>
              <a:t>அறிமுகம்</a:t>
            </a:r>
            <a:endParaRPr sz="2400" b="1" u="sng">
              <a:highlight>
                <a:srgbClr val="FFFFFF"/>
              </a:highlight>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58"/>
          <p:cNvPicPr preferRelativeResize="0"/>
          <p:nvPr/>
        </p:nvPicPr>
        <p:blipFill rotWithShape="1">
          <a:blip r:embed="rId3">
            <a:alphaModFix/>
          </a:blip>
          <a:srcRect l="50350"/>
          <a:stretch/>
        </p:blipFill>
        <p:spPr>
          <a:xfrm>
            <a:off x="0" y="0"/>
            <a:ext cx="2137575" cy="5143500"/>
          </a:xfrm>
          <a:prstGeom prst="rect">
            <a:avLst/>
          </a:prstGeom>
          <a:noFill/>
          <a:ln>
            <a:noFill/>
          </a:ln>
        </p:spPr>
      </p:pic>
      <p:pic>
        <p:nvPicPr>
          <p:cNvPr id="517" name="Google Shape;517;p58"/>
          <p:cNvPicPr preferRelativeResize="0"/>
          <p:nvPr/>
        </p:nvPicPr>
        <p:blipFill rotWithShape="1">
          <a:blip r:embed="rId4">
            <a:alphaModFix/>
          </a:blip>
          <a:srcRect/>
          <a:stretch/>
        </p:blipFill>
        <p:spPr>
          <a:xfrm>
            <a:off x="2137575" y="0"/>
            <a:ext cx="4100600" cy="5143500"/>
          </a:xfrm>
          <a:prstGeom prst="rect">
            <a:avLst/>
          </a:prstGeom>
          <a:noFill/>
          <a:ln>
            <a:noFill/>
          </a:ln>
        </p:spPr>
      </p:pic>
      <p:pic>
        <p:nvPicPr>
          <p:cNvPr id="518" name="Google Shape;518;p58"/>
          <p:cNvPicPr preferRelativeResize="0"/>
          <p:nvPr/>
        </p:nvPicPr>
        <p:blipFill rotWithShape="1">
          <a:blip r:embed="rId5">
            <a:alphaModFix/>
          </a:blip>
          <a:srcRect/>
          <a:stretch/>
        </p:blipFill>
        <p:spPr>
          <a:xfrm>
            <a:off x="6238175" y="0"/>
            <a:ext cx="2950024"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59"/>
          <p:cNvPicPr preferRelativeResize="0"/>
          <p:nvPr/>
        </p:nvPicPr>
        <p:blipFill>
          <a:blip r:embed="rId3">
            <a:alphaModFix/>
          </a:blip>
          <a:stretch>
            <a:fillRect/>
          </a:stretch>
        </p:blipFill>
        <p:spPr>
          <a:xfrm>
            <a:off x="152400" y="152400"/>
            <a:ext cx="8827358"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2"/>
          <p:cNvSpPr/>
          <p:nvPr/>
        </p:nvSpPr>
        <p:spPr>
          <a:xfrm>
            <a:off x="0" y="1171598"/>
            <a:ext cx="8763000" cy="1299300"/>
          </a:xfrm>
          <a:prstGeom prst="rect">
            <a:avLst/>
          </a:pr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2060"/>
                </a:solidFill>
                <a:latin typeface="Open Sans"/>
                <a:ea typeface="Open Sans"/>
                <a:cs typeface="Open Sans"/>
                <a:sym typeface="Open Sans"/>
              </a:rPr>
              <a:t>காலனியத்தின் பண்பாட்டு ஆதிக்கமும் மனிதநேயத்தின் எழுச்சியும் இந்தியத் துணைக் கண்டத்தின் சமூகப் – பண்பாட்டு வாழ்வில் பல மாற்றங்களைக் கொண்டு வந்தது. </a:t>
            </a:r>
            <a:endParaRPr sz="2000" b="1" i="1" u="none" strike="noStrike" cap="none">
              <a:solidFill>
                <a:srgbClr val="002060"/>
              </a:solidFill>
              <a:latin typeface="Open Sans"/>
              <a:ea typeface="Open Sans"/>
              <a:cs typeface="Open Sans"/>
              <a:sym typeface="Open Sans"/>
            </a:endParaRPr>
          </a:p>
        </p:txBody>
      </p:sp>
      <p:sp>
        <p:nvSpPr>
          <p:cNvPr id="310" name="Google Shape;310;p32"/>
          <p:cNvSpPr txBox="1"/>
          <p:nvPr/>
        </p:nvSpPr>
        <p:spPr>
          <a:xfrm>
            <a:off x="0" y="2645385"/>
            <a:ext cx="9144000" cy="2130600"/>
          </a:xfrm>
          <a:prstGeom prst="rect">
            <a:avLst/>
          </a:prstGeom>
          <a:solidFill>
            <a:schemeClr val="dk1"/>
          </a:solidFill>
          <a:ln>
            <a:noFill/>
          </a:ln>
        </p:spPr>
        <p:txBody>
          <a:bodyPr spcFirstLastPara="1" wrap="square" lIns="91425" tIns="93600" rIns="91425" bIns="45700" anchor="t" anchorCtr="0">
            <a:noAutofit/>
          </a:bodyPr>
          <a:lstStyle/>
          <a:p>
            <a:pPr marL="255597" marR="0" lvl="0" indent="-255597" algn="l" rtl="0">
              <a:lnSpc>
                <a:spcPct val="95000"/>
              </a:lnSpc>
              <a:spcBef>
                <a:spcPts val="0"/>
              </a:spcBef>
              <a:spcAft>
                <a:spcPts val="0"/>
              </a:spcAft>
              <a:buClr>
                <a:schemeClr val="dk2"/>
              </a:buClr>
              <a:buSzPts val="2000"/>
              <a:buFont typeface="Arial"/>
              <a:buChar char="•"/>
            </a:pPr>
            <a:r>
              <a:rPr lang="en-US" sz="2000" b="1" i="1" u="none" strike="noStrike" cap="none">
                <a:solidFill>
                  <a:srgbClr val="FEDEDE"/>
                </a:solidFill>
                <a:latin typeface="Open Sans"/>
                <a:ea typeface="Open Sans"/>
                <a:cs typeface="Open Sans"/>
                <a:sym typeface="Open Sans"/>
              </a:rPr>
              <a:t>நவீன தமிழ்நாடும் அத்தகைய வரலாறு மாற்றத்தை அனுபவித்தது.இது தமிழ்மொழி கலாச்சாரம், அதன் அடையாளத்தை மாற்றி அமைத்தது.அச்சு இயந்திரத்தின் அறிமுகமும், திராவிட மொழிகளின் மீது மேற்கொள்ளப்பட்ட மொழியியல் ஆய்வுகளும் மற்றும் பலவும் தமிழ் மறுமலர்ச்சி செயல்பாடுகளுக்கு அடியுரமாய் விளங்கின.</a:t>
            </a:r>
            <a:endParaRPr sz="2000" b="1" i="1" u="none" strike="noStrike" cap="none">
              <a:solidFill>
                <a:srgbClr val="FEDEDE"/>
              </a:solidFill>
              <a:latin typeface="Open Sans"/>
              <a:ea typeface="Open Sans"/>
              <a:cs typeface="Open Sans"/>
              <a:sym typeface="Open Sans"/>
            </a:endParaRPr>
          </a:p>
        </p:txBody>
      </p:sp>
      <p:sp>
        <p:nvSpPr>
          <p:cNvPr id="311" name="Google Shape;311;p32"/>
          <p:cNvSpPr/>
          <p:nvPr/>
        </p:nvSpPr>
        <p:spPr>
          <a:xfrm>
            <a:off x="0" y="0"/>
            <a:ext cx="4626000" cy="590100"/>
          </a:xfrm>
          <a:prstGeom prst="rect">
            <a:avLst/>
          </a:prstGeom>
          <a:solidFill>
            <a:srgbClr val="FF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sng" strike="noStrike" cap="none">
                <a:solidFill>
                  <a:schemeClr val="dk1"/>
                </a:solidFill>
                <a:latin typeface="Open Sans"/>
                <a:ea typeface="Open Sans"/>
                <a:cs typeface="Open Sans"/>
                <a:sym typeface="Open Sans"/>
              </a:rPr>
              <a:t>10.1 தமிழ் மறுமலர்ச்சி</a:t>
            </a:r>
            <a:endParaRPr sz="2500" b="1" i="0" u="sng" strike="noStrike" cap="none">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animEffect transition="in" filter="fade">
                                      <p:cBhvr>
                                        <p:cTn id="11" dur="1500"/>
                                        <p:tgtEl>
                                          <p:spTgt spid="30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
        <p:cNvGrpSpPr/>
        <p:nvPr/>
      </p:nvGrpSpPr>
      <p:grpSpPr>
        <a:xfrm>
          <a:off x="0" y="0"/>
          <a:ext cx="0" cy="0"/>
          <a:chOff x="0" y="0"/>
          <a:chExt cx="0" cy="0"/>
        </a:xfrm>
      </p:grpSpPr>
      <p:sp>
        <p:nvSpPr>
          <p:cNvPr id="316" name="Google Shape;316;p33"/>
          <p:cNvSpPr/>
          <p:nvPr/>
        </p:nvSpPr>
        <p:spPr>
          <a:xfrm>
            <a:off x="1600200" y="2495550"/>
            <a:ext cx="1219200" cy="66675"/>
          </a:xfrm>
          <a:custGeom>
            <a:avLst/>
            <a:gdLst/>
            <a:ahLst/>
            <a:cxnLst/>
            <a:rect l="l" t="t" r="r" b="b"/>
            <a:pathLst>
              <a:path w="1219200" h="66675" extrusionOk="0">
                <a:moveTo>
                  <a:pt x="1219200" y="0"/>
                </a:moveTo>
                <a:lnTo>
                  <a:pt x="0" y="0"/>
                </a:lnTo>
                <a:lnTo>
                  <a:pt x="0" y="19050"/>
                </a:lnTo>
                <a:lnTo>
                  <a:pt x="1219200" y="19050"/>
                </a:lnTo>
                <a:lnTo>
                  <a:pt x="1219200" y="0"/>
                </a:lnTo>
                <a:close/>
                <a:moveTo>
                  <a:pt x="1219200" y="47625"/>
                </a:moveTo>
                <a:lnTo>
                  <a:pt x="0" y="47625"/>
                </a:lnTo>
                <a:lnTo>
                  <a:pt x="0" y="66675"/>
                </a:lnTo>
                <a:lnTo>
                  <a:pt x="1219200" y="66675"/>
                </a:lnTo>
                <a:lnTo>
                  <a:pt x="1219200" y="47625"/>
                </a:lnTo>
                <a:close/>
              </a:path>
            </a:pathLst>
          </a:custGeom>
          <a:solidFill>
            <a:srgbClr val="20395F"/>
          </a:solidFill>
          <a:ln w="142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17" name="Google Shape;317;p33"/>
          <p:cNvSpPr/>
          <p:nvPr/>
        </p:nvSpPr>
        <p:spPr>
          <a:xfrm>
            <a:off x="3190875" y="2495550"/>
            <a:ext cx="1219200" cy="66675"/>
          </a:xfrm>
          <a:custGeom>
            <a:avLst/>
            <a:gdLst/>
            <a:ahLst/>
            <a:cxnLst/>
            <a:rect l="l" t="t" r="r" b="b"/>
            <a:pathLst>
              <a:path w="1219200" h="66675" extrusionOk="0">
                <a:moveTo>
                  <a:pt x="1219200" y="0"/>
                </a:moveTo>
                <a:lnTo>
                  <a:pt x="0" y="0"/>
                </a:lnTo>
                <a:lnTo>
                  <a:pt x="0" y="19050"/>
                </a:lnTo>
                <a:lnTo>
                  <a:pt x="1219200" y="19050"/>
                </a:lnTo>
                <a:lnTo>
                  <a:pt x="1219200" y="0"/>
                </a:lnTo>
                <a:close/>
                <a:moveTo>
                  <a:pt x="1219200" y="47625"/>
                </a:moveTo>
                <a:lnTo>
                  <a:pt x="0" y="47625"/>
                </a:lnTo>
                <a:lnTo>
                  <a:pt x="0" y="66675"/>
                </a:lnTo>
                <a:lnTo>
                  <a:pt x="1219200" y="66675"/>
                </a:lnTo>
                <a:lnTo>
                  <a:pt x="1219200" y="47625"/>
                </a:lnTo>
                <a:close/>
              </a:path>
            </a:pathLst>
          </a:custGeom>
          <a:solidFill>
            <a:srgbClr val="20395F"/>
          </a:solidFill>
          <a:ln w="142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18" name="Google Shape;318;p33"/>
          <p:cNvSpPr/>
          <p:nvPr/>
        </p:nvSpPr>
        <p:spPr>
          <a:xfrm>
            <a:off x="1600200" y="3219450"/>
            <a:ext cx="551688" cy="66675"/>
          </a:xfrm>
          <a:custGeom>
            <a:avLst/>
            <a:gdLst/>
            <a:ahLst/>
            <a:cxnLst/>
            <a:rect l="l" t="t" r="r" b="b"/>
            <a:pathLst>
              <a:path w="1219200" h="66675" extrusionOk="0">
                <a:moveTo>
                  <a:pt x="1219200" y="0"/>
                </a:moveTo>
                <a:lnTo>
                  <a:pt x="0" y="0"/>
                </a:lnTo>
                <a:lnTo>
                  <a:pt x="0" y="19050"/>
                </a:lnTo>
                <a:lnTo>
                  <a:pt x="1219200" y="19050"/>
                </a:lnTo>
                <a:lnTo>
                  <a:pt x="1219200" y="0"/>
                </a:lnTo>
                <a:close/>
                <a:moveTo>
                  <a:pt x="1219200" y="47625"/>
                </a:moveTo>
                <a:lnTo>
                  <a:pt x="0" y="47625"/>
                </a:lnTo>
                <a:lnTo>
                  <a:pt x="0" y="66675"/>
                </a:lnTo>
                <a:lnTo>
                  <a:pt x="1219200" y="66675"/>
                </a:lnTo>
                <a:lnTo>
                  <a:pt x="1219200" y="47625"/>
                </a:lnTo>
                <a:close/>
              </a:path>
            </a:pathLst>
          </a:custGeom>
          <a:solidFill>
            <a:srgbClr val="20395F"/>
          </a:solidFill>
          <a:ln w="142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19" name="Google Shape;319;p33"/>
          <p:cNvSpPr/>
          <p:nvPr/>
        </p:nvSpPr>
        <p:spPr>
          <a:xfrm>
            <a:off x="3857625" y="3219450"/>
            <a:ext cx="551688" cy="66675"/>
          </a:xfrm>
          <a:custGeom>
            <a:avLst/>
            <a:gdLst/>
            <a:ahLst/>
            <a:cxnLst/>
            <a:rect l="l" t="t" r="r" b="b"/>
            <a:pathLst>
              <a:path w="1219200" h="66675" extrusionOk="0">
                <a:moveTo>
                  <a:pt x="1219200" y="0"/>
                </a:moveTo>
                <a:lnTo>
                  <a:pt x="0" y="0"/>
                </a:lnTo>
                <a:lnTo>
                  <a:pt x="0" y="19050"/>
                </a:lnTo>
                <a:lnTo>
                  <a:pt x="1219200" y="19050"/>
                </a:lnTo>
                <a:lnTo>
                  <a:pt x="1219200" y="0"/>
                </a:lnTo>
                <a:close/>
                <a:moveTo>
                  <a:pt x="1219200" y="47625"/>
                </a:moveTo>
                <a:lnTo>
                  <a:pt x="0" y="47625"/>
                </a:lnTo>
                <a:lnTo>
                  <a:pt x="0" y="66675"/>
                </a:lnTo>
                <a:lnTo>
                  <a:pt x="1219200" y="66675"/>
                </a:lnTo>
                <a:lnTo>
                  <a:pt x="1219200" y="47625"/>
                </a:lnTo>
                <a:close/>
              </a:path>
            </a:pathLst>
          </a:custGeom>
          <a:solidFill>
            <a:srgbClr val="20395F"/>
          </a:solidFill>
          <a:ln w="142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Open Sans"/>
              <a:ea typeface="Open Sans"/>
              <a:cs typeface="Open Sans"/>
              <a:sym typeface="Open Sans"/>
            </a:endParaRPr>
          </a:p>
        </p:txBody>
      </p:sp>
      <p:sp>
        <p:nvSpPr>
          <p:cNvPr id="320" name="Google Shape;320;p33"/>
          <p:cNvSpPr/>
          <p:nvPr/>
        </p:nvSpPr>
        <p:spPr>
          <a:xfrm>
            <a:off x="333374" y="979357"/>
            <a:ext cx="3753000" cy="19881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dk1"/>
                </a:solidFill>
                <a:latin typeface="Open Sans"/>
                <a:ea typeface="Open Sans"/>
                <a:cs typeface="Open Sans"/>
                <a:sym typeface="Open Sans"/>
              </a:rPr>
              <a:t>ஐரோப்பிய மொழிகள் தவிர்த்து அச்சில் ஏறிய முதல்மொழி தமிழ்மொழியே என்ற சிறப்புக் கிடைத்தது.</a:t>
            </a:r>
            <a:endParaRPr sz="2000" b="1" i="1" u="none" strike="noStrike" cap="none">
              <a:solidFill>
                <a:schemeClr val="dk1"/>
              </a:solidFill>
              <a:latin typeface="Open Sans"/>
              <a:ea typeface="Open Sans"/>
              <a:cs typeface="Open Sans"/>
              <a:sym typeface="Open Sans"/>
            </a:endParaRPr>
          </a:p>
        </p:txBody>
      </p:sp>
      <p:sp>
        <p:nvSpPr>
          <p:cNvPr id="321" name="Google Shape;321;p33"/>
          <p:cNvSpPr/>
          <p:nvPr/>
        </p:nvSpPr>
        <p:spPr>
          <a:xfrm>
            <a:off x="4410075" y="979357"/>
            <a:ext cx="4128900" cy="19881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1" i="1" u="none" strike="noStrike" cap="none">
                <a:solidFill>
                  <a:srgbClr val="002060"/>
                </a:solidFill>
                <a:latin typeface="Open Sans"/>
                <a:ea typeface="Open Sans"/>
                <a:cs typeface="Open Sans"/>
                <a:sym typeface="Open Sans"/>
              </a:rPr>
              <a:t>1578இல் தம்பிரான் வணக்கம் எனும் நூல் கோவாவில் வெளியிடப்பட்டது. திருக்குறள் 1812இல் புத்தகமாக வெளிவந்தது.</a:t>
            </a:r>
            <a:endParaRPr sz="1900" b="1" i="1" u="none" strike="noStrike" cap="none">
              <a:solidFill>
                <a:srgbClr val="002060"/>
              </a:solidFill>
              <a:latin typeface="Open Sans"/>
              <a:ea typeface="Open Sans"/>
              <a:cs typeface="Open Sans"/>
              <a:sym typeface="Open Sans"/>
            </a:endParaRPr>
          </a:p>
        </p:txBody>
      </p:sp>
      <p:sp>
        <p:nvSpPr>
          <p:cNvPr id="322" name="Google Shape;322;p33"/>
          <p:cNvSpPr/>
          <p:nvPr/>
        </p:nvSpPr>
        <p:spPr>
          <a:xfrm>
            <a:off x="199527" y="3219450"/>
            <a:ext cx="8741700" cy="11967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2060"/>
                </a:solidFill>
                <a:latin typeface="Open Sans"/>
                <a:ea typeface="Open Sans"/>
                <a:cs typeface="Open Sans"/>
                <a:sym typeface="Open Sans"/>
              </a:rPr>
              <a:t>சி.வை. தாமோதரனார், உ.வே. சாமிநாதர் தமிழ் இலக்கண, இலக்கிய நூல்களை அச்சு வடிவில் கொண்டு வர அரும்பாடு பட்டனர்.</a:t>
            </a:r>
            <a:endParaRPr sz="2000" b="1" i="1" u="none" strike="noStrike" cap="none">
              <a:solidFill>
                <a:srgbClr val="002060"/>
              </a:solidFill>
              <a:latin typeface="Open Sans"/>
              <a:ea typeface="Open Sans"/>
              <a:cs typeface="Open Sans"/>
              <a:sym typeface="Open Sans"/>
            </a:endParaRPr>
          </a:p>
        </p:txBody>
      </p:sp>
      <p:sp>
        <p:nvSpPr>
          <p:cNvPr id="323" name="Google Shape;323;p33"/>
          <p:cNvSpPr/>
          <p:nvPr/>
        </p:nvSpPr>
        <p:spPr>
          <a:xfrm>
            <a:off x="1248709" y="0"/>
            <a:ext cx="7002300" cy="7140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92D050"/>
                </a:solidFill>
                <a:latin typeface="Open Sans"/>
                <a:ea typeface="Open Sans"/>
                <a:cs typeface="Open Sans"/>
                <a:sym typeface="Open Sans"/>
              </a:rPr>
              <a:t>அச்சுத் தொழில்நுட்பத்தின் வருகை</a:t>
            </a:r>
            <a:endParaRPr sz="2400" b="1" i="0" u="sng" strike="noStrike" cap="none">
              <a:solidFill>
                <a:srgbClr val="92D05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000"/>
                                        <p:tgtEl>
                                          <p:spTgt spid="3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fade">
                                      <p:cBhvr>
                                        <p:cTn id="17" dur="175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fade">
                                      <p:cBhvr>
                                        <p:cTn id="22" dur="1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p:nvPr/>
        </p:nvSpPr>
        <p:spPr>
          <a:xfrm>
            <a:off x="190500" y="190500"/>
            <a:ext cx="3195900" cy="11691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sng" strike="noStrike" cap="none">
                <a:solidFill>
                  <a:srgbClr val="0070C0"/>
                </a:solidFill>
                <a:latin typeface="Open Sans"/>
                <a:ea typeface="Open Sans"/>
                <a:cs typeface="Open Sans"/>
                <a:sym typeface="Open Sans"/>
              </a:rPr>
              <a:t>சி.வை. தாமோதரனார் (1832-1901)</a:t>
            </a:r>
            <a:endParaRPr sz="2100" b="1" i="0" u="sng" strike="noStrike" cap="none">
              <a:solidFill>
                <a:srgbClr val="0070C0"/>
              </a:solidFill>
              <a:latin typeface="Open Sans"/>
              <a:ea typeface="Open Sans"/>
              <a:cs typeface="Open Sans"/>
              <a:sym typeface="Open Sans"/>
            </a:endParaRPr>
          </a:p>
        </p:txBody>
      </p:sp>
      <p:sp>
        <p:nvSpPr>
          <p:cNvPr id="329" name="Google Shape;329;p34"/>
          <p:cNvSpPr/>
          <p:nvPr/>
        </p:nvSpPr>
        <p:spPr>
          <a:xfrm>
            <a:off x="190500" y="1359571"/>
            <a:ext cx="3666300" cy="3470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00FF"/>
                </a:solidFill>
                <a:latin typeface="Open Sans"/>
                <a:ea typeface="Open Sans"/>
                <a:cs typeface="Open Sans"/>
                <a:sym typeface="Open Sans"/>
              </a:rPr>
              <a:t>தொல்காப்பியம், வீரசோழியம், இறையனார்</a:t>
            </a:r>
            <a:endParaRPr sz="14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00FF"/>
                </a:solidFill>
                <a:latin typeface="Open Sans"/>
                <a:ea typeface="Open Sans"/>
                <a:cs typeface="Open Sans"/>
                <a:sym typeface="Open Sans"/>
              </a:rPr>
              <a:t>அகப்பொருள், இலக்கண விளக்கம், கலித்தொகை</a:t>
            </a:r>
            <a:endParaRPr sz="14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00FF"/>
                </a:solidFill>
                <a:latin typeface="Open Sans"/>
                <a:ea typeface="Open Sans"/>
                <a:cs typeface="Open Sans"/>
                <a:sym typeface="Open Sans"/>
              </a:rPr>
              <a:t>மற்றும் சூளாமணி</a:t>
            </a:r>
            <a:endParaRPr sz="2000" b="1" i="1" u="none" strike="noStrike" cap="none">
              <a:solidFill>
                <a:srgbClr val="0000FF"/>
              </a:solidFill>
              <a:latin typeface="Open Sans"/>
              <a:ea typeface="Open Sans"/>
              <a:cs typeface="Open Sans"/>
              <a:sym typeface="Open Sans"/>
            </a:endParaRPr>
          </a:p>
        </p:txBody>
      </p:sp>
      <p:sp>
        <p:nvSpPr>
          <p:cNvPr id="330" name="Google Shape;330;p34"/>
          <p:cNvSpPr/>
          <p:nvPr/>
        </p:nvSpPr>
        <p:spPr>
          <a:xfrm>
            <a:off x="4225512" y="190500"/>
            <a:ext cx="3331500" cy="11691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sng" strike="noStrike" cap="none">
                <a:solidFill>
                  <a:srgbClr val="FFFF00"/>
                </a:solidFill>
                <a:latin typeface="Open Sans"/>
                <a:ea typeface="Open Sans"/>
                <a:cs typeface="Open Sans"/>
                <a:sym typeface="Open Sans"/>
              </a:rPr>
              <a:t>உ.வே. சாமிநாதர் (1855-1942) </a:t>
            </a:r>
            <a:endParaRPr sz="2200" b="1" i="0" u="sng" strike="noStrike" cap="none">
              <a:solidFill>
                <a:srgbClr val="FFFF00"/>
              </a:solidFill>
              <a:latin typeface="Open Sans"/>
              <a:ea typeface="Open Sans"/>
              <a:cs typeface="Open Sans"/>
              <a:sym typeface="Open Sans"/>
            </a:endParaRPr>
          </a:p>
        </p:txBody>
      </p:sp>
      <p:sp>
        <p:nvSpPr>
          <p:cNvPr id="331" name="Google Shape;331;p34"/>
          <p:cNvSpPr/>
          <p:nvPr/>
        </p:nvSpPr>
        <p:spPr>
          <a:xfrm>
            <a:off x="4225512" y="1359571"/>
            <a:ext cx="4430400" cy="3624600"/>
          </a:xfrm>
          <a:prstGeom prst="rect">
            <a:avLst/>
          </a:prstGeom>
          <a:solidFill>
            <a:srgbClr val="FFC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accent6"/>
                </a:solidFill>
                <a:latin typeface="Open Sans"/>
                <a:ea typeface="Open Sans"/>
                <a:cs typeface="Open Sans"/>
                <a:sym typeface="Open Sans"/>
              </a:rPr>
              <a:t>சீவகசிந்தாமணி (1887), பத்துப்பாட்டு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accent6"/>
                </a:solidFill>
                <a:latin typeface="Open Sans"/>
                <a:ea typeface="Open Sans"/>
                <a:cs typeface="Open Sans"/>
                <a:sym typeface="Open Sans"/>
              </a:rPr>
              <a:t>(1889), சிலப்பதிகாரம் (1892), புறநானூறு (1894),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accent6"/>
                </a:solidFill>
                <a:latin typeface="Open Sans"/>
                <a:ea typeface="Open Sans"/>
                <a:cs typeface="Open Sans"/>
                <a:sym typeface="Open Sans"/>
              </a:rPr>
              <a:t>புறப்பொருள் வெண்பா மாலை (1895), மணிமேகலை</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accent6"/>
                </a:solidFill>
                <a:latin typeface="Open Sans"/>
                <a:ea typeface="Open Sans"/>
                <a:cs typeface="Open Sans"/>
                <a:sym typeface="Open Sans"/>
              </a:rPr>
              <a:t>(1898), ஐங்குறுநூறு (1903), பதிற்றுப்பத்து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accent6"/>
                </a:solidFill>
                <a:latin typeface="Open Sans"/>
                <a:ea typeface="Open Sans"/>
                <a:cs typeface="Open Sans"/>
                <a:sym typeface="Open Sans"/>
              </a:rPr>
              <a:t>(1904) </a:t>
            </a:r>
            <a:endParaRPr sz="2000" b="1" i="1" u="none" strike="noStrike" cap="none">
              <a:solidFill>
                <a:schemeClr val="accent6"/>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animEffect transition="in" filter="fade">
                                      <p:cBhvr>
                                        <p:cTn id="12" dur="1500"/>
                                        <p:tgtEl>
                                          <p:spTgt spid="3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0"/>
                                        </p:tgtEl>
                                        <p:attrNameLst>
                                          <p:attrName>style.visibility</p:attrName>
                                        </p:attrNameLst>
                                      </p:cBhvr>
                                      <p:to>
                                        <p:strVal val="visible"/>
                                      </p:to>
                                    </p:set>
                                    <p:animEffect transition="in" filter="fade">
                                      <p:cBhvr>
                                        <p:cTn id="17" dur="1500"/>
                                        <p:tgtEl>
                                          <p:spTgt spid="3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fade">
                                      <p:cBhvr>
                                        <p:cTn id="22"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5"/>
          <p:cNvPicPr preferRelativeResize="0">
            <a:picLocks noGrp="1"/>
          </p:cNvPicPr>
          <p:nvPr>
            <p:ph type="pic" idx="4"/>
          </p:nvPr>
        </p:nvPicPr>
        <p:blipFill rotWithShape="1">
          <a:blip r:embed="rId3">
            <a:alphaModFix/>
          </a:blip>
          <a:srcRect l="10468" r="23479"/>
          <a:stretch/>
        </p:blipFill>
        <p:spPr>
          <a:xfrm>
            <a:off x="4038076" y="0"/>
            <a:ext cx="5105921" cy="5142881"/>
          </a:xfrm>
          <a:prstGeom prst="rect">
            <a:avLst/>
          </a:prstGeom>
          <a:noFill/>
          <a:ln>
            <a:noFill/>
          </a:ln>
        </p:spPr>
      </p:pic>
      <p:pic>
        <p:nvPicPr>
          <p:cNvPr id="337" name="Google Shape;337;p35"/>
          <p:cNvPicPr preferRelativeResize="0"/>
          <p:nvPr/>
        </p:nvPicPr>
        <p:blipFill rotWithShape="1">
          <a:blip r:embed="rId4">
            <a:alphaModFix/>
          </a:blip>
          <a:srcRect/>
          <a:stretch/>
        </p:blipFill>
        <p:spPr>
          <a:xfrm>
            <a:off x="0" y="-312"/>
            <a:ext cx="2621950" cy="5143500"/>
          </a:xfrm>
          <a:prstGeom prst="rect">
            <a:avLst/>
          </a:prstGeom>
          <a:noFill/>
          <a:ln>
            <a:noFill/>
          </a:ln>
        </p:spPr>
      </p:pic>
      <p:pic>
        <p:nvPicPr>
          <p:cNvPr id="338" name="Google Shape;338;p35"/>
          <p:cNvPicPr preferRelativeResize="0"/>
          <p:nvPr/>
        </p:nvPicPr>
        <p:blipFill rotWithShape="1">
          <a:blip r:embed="rId5">
            <a:alphaModFix/>
          </a:blip>
          <a:srcRect b="3390"/>
          <a:stretch/>
        </p:blipFill>
        <p:spPr>
          <a:xfrm>
            <a:off x="6305100" y="53999"/>
            <a:ext cx="2838900" cy="5143500"/>
          </a:xfrm>
          <a:prstGeom prst="rect">
            <a:avLst/>
          </a:prstGeom>
          <a:noFill/>
          <a:ln>
            <a:noFill/>
          </a:ln>
        </p:spPr>
      </p:pic>
      <p:pic>
        <p:nvPicPr>
          <p:cNvPr id="339" name="Google Shape;339;p35"/>
          <p:cNvPicPr preferRelativeResize="0"/>
          <p:nvPr/>
        </p:nvPicPr>
        <p:blipFill rotWithShape="1">
          <a:blip r:embed="rId6">
            <a:alphaModFix/>
          </a:blip>
          <a:srcRect/>
          <a:stretch/>
        </p:blipFill>
        <p:spPr>
          <a:xfrm>
            <a:off x="2621950" y="54000"/>
            <a:ext cx="3683149" cy="5142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p:nvPr/>
        </p:nvSpPr>
        <p:spPr>
          <a:xfrm>
            <a:off x="162987" y="-158418"/>
            <a:ext cx="8818026" cy="1401789"/>
          </a:xfrm>
          <a:prstGeom prst="flowChartPunchedTape">
            <a:avLst/>
          </a:prstGeom>
          <a:gradFill>
            <a:gsLst>
              <a:gs pos="0">
                <a:srgbClr val="7DCDC3"/>
              </a:gs>
              <a:gs pos="100000">
                <a:srgbClr val="2BFFEB"/>
              </a:gs>
            </a:gsLst>
            <a:lin ang="16200038" scaled="0"/>
          </a:gradFill>
          <a:ln w="25400" cap="flat" cmpd="sng">
            <a:solidFill>
              <a:srgbClr val="5B958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sng" strike="noStrike" cap="none">
                <a:solidFill>
                  <a:schemeClr val="dk1"/>
                </a:solidFill>
                <a:latin typeface="Open Sans"/>
                <a:ea typeface="Open Sans"/>
                <a:cs typeface="Open Sans"/>
                <a:sym typeface="Open Sans"/>
              </a:rPr>
              <a:t>தமிழ் மொழிக்கு மற்ற மொழி அறிஞர்களின் பங்களிப்பு</a:t>
            </a:r>
            <a:endParaRPr sz="2200" b="1" i="0" u="sng" strike="noStrike" cap="none">
              <a:solidFill>
                <a:schemeClr val="dk1"/>
              </a:solidFill>
              <a:latin typeface="Open Sans"/>
              <a:ea typeface="Open Sans"/>
              <a:cs typeface="Open Sans"/>
              <a:sym typeface="Open Sans"/>
            </a:endParaRPr>
          </a:p>
        </p:txBody>
      </p:sp>
      <p:sp>
        <p:nvSpPr>
          <p:cNvPr id="345" name="Google Shape;345;p36"/>
          <p:cNvSpPr/>
          <p:nvPr/>
        </p:nvSpPr>
        <p:spPr>
          <a:xfrm>
            <a:off x="190500" y="1517840"/>
            <a:ext cx="3684900" cy="33588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தென்னிந்திய மொழிகள் தனிப்பட்ட</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மொழிக்குடும்பத்தை சார்ந்தவை, அவை இந்தோ-</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ஆரியக்குடும்ப மொழிகளோடு </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தொடர்பில்லாதவை எனும் </a:t>
            </a:r>
            <a:endParaRPr sz="1400" b="0" i="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FFFF00"/>
                </a:solidFill>
                <a:latin typeface="Open Sans"/>
                <a:ea typeface="Open Sans"/>
                <a:cs typeface="Open Sans"/>
                <a:sym typeface="Open Sans"/>
              </a:rPr>
              <a:t>கோட்பாட்டை உருவாக்கினார். </a:t>
            </a:r>
            <a:r>
              <a:rPr lang="en-US" sz="1800" b="1" i="1" u="none" strike="noStrike" cap="none">
                <a:solidFill>
                  <a:srgbClr val="FEFFFE"/>
                </a:solidFill>
                <a:latin typeface="Open Sans"/>
                <a:ea typeface="Open Sans"/>
                <a:cs typeface="Open Sans"/>
                <a:sym typeface="Open Sans"/>
              </a:rPr>
              <a:t>-F.W.எல்லிஸ்</a:t>
            </a:r>
            <a:endParaRPr sz="1800" b="1" i="1" u="none" strike="noStrike" cap="none">
              <a:solidFill>
                <a:srgbClr val="FEFFFE"/>
              </a:solidFill>
              <a:latin typeface="Open Sans"/>
              <a:ea typeface="Open Sans"/>
              <a:cs typeface="Open Sans"/>
              <a:sym typeface="Open Sans"/>
            </a:endParaRPr>
          </a:p>
        </p:txBody>
      </p:sp>
      <p:sp>
        <p:nvSpPr>
          <p:cNvPr id="346" name="Google Shape;346;p36"/>
          <p:cNvSpPr/>
          <p:nvPr/>
        </p:nvSpPr>
        <p:spPr>
          <a:xfrm>
            <a:off x="4407730" y="1517840"/>
            <a:ext cx="4262700" cy="3633300"/>
          </a:xfrm>
          <a:prstGeom prst="rect">
            <a:avLst/>
          </a:prstGeom>
          <a:solidFill>
            <a:srgbClr val="4C113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FFFF"/>
                </a:solidFill>
                <a:latin typeface="Open Sans"/>
                <a:ea typeface="Open Sans"/>
                <a:cs typeface="Open Sans"/>
                <a:sym typeface="Open Sans"/>
              </a:rPr>
              <a:t>திராவிட</a:t>
            </a:r>
            <a:endParaRPr sz="1400" b="0" i="0" u="none" strike="noStrike" cap="none">
              <a:solidFill>
                <a:srgbClr val="00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FFFF"/>
                </a:solidFill>
                <a:latin typeface="Open Sans"/>
                <a:ea typeface="Open Sans"/>
                <a:cs typeface="Open Sans"/>
                <a:sym typeface="Open Sans"/>
              </a:rPr>
              <a:t>மொழிகளுக் கிடையில் </a:t>
            </a:r>
            <a:endParaRPr sz="1400" b="0" i="0" u="none" strike="noStrike" cap="none">
              <a:solidFill>
                <a:srgbClr val="00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FFFF"/>
                </a:solidFill>
                <a:latin typeface="Open Sans"/>
                <a:ea typeface="Open Sans"/>
                <a:cs typeface="Open Sans"/>
                <a:sym typeface="Open Sans"/>
              </a:rPr>
              <a:t>நெருக்கமான ஒப்புமை இருப்பதையும் அப்படியான</a:t>
            </a:r>
            <a:endParaRPr sz="1400" b="0" i="0" u="none" strike="noStrike" cap="none">
              <a:solidFill>
                <a:srgbClr val="00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00FFFF"/>
                </a:solidFill>
                <a:latin typeface="Open Sans"/>
                <a:ea typeface="Open Sans"/>
                <a:cs typeface="Open Sans"/>
                <a:sym typeface="Open Sans"/>
              </a:rPr>
              <a:t>ஒப்புமை சமஸ்கிருதத்துடன் இல்லை </a:t>
            </a:r>
            <a:r>
              <a:rPr lang="en-US" sz="2000" b="1" i="1" u="none" strike="noStrike" cap="none">
                <a:solidFill>
                  <a:srgbClr val="00FF00"/>
                </a:solidFill>
                <a:latin typeface="Open Sans"/>
                <a:ea typeface="Open Sans"/>
                <a:cs typeface="Open Sans"/>
                <a:sym typeface="Open Sans"/>
              </a:rPr>
              <a:t>-இராபர்ட் கால்டுவெல்(தென்னிந்திய மொழிகளின் ஒப்பீட்டு இலக்கணம்).</a:t>
            </a:r>
            <a:endParaRPr sz="2000" b="1" i="1" u="none" strike="noStrike" cap="none">
              <a:solidFill>
                <a:srgbClr val="00FF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1000"/>
                                        <p:tgtEl>
                                          <p:spTgt spid="344"/>
                                        </p:tgtEl>
                                        <p:attrNameLst>
                                          <p:attrName>ppt_w</p:attrName>
                                        </p:attrNameLst>
                                      </p:cBhvr>
                                      <p:tavLst>
                                        <p:tav tm="0">
                                          <p:val>
                                            <p:strVal val="0"/>
                                          </p:val>
                                        </p:tav>
                                        <p:tav tm="100000">
                                          <p:val>
                                            <p:strVal val="#ppt_w"/>
                                          </p:val>
                                        </p:tav>
                                      </p:tavLst>
                                    </p:anim>
                                    <p:anim calcmode="lin" valueType="num">
                                      <p:cBhvr additive="base">
                                        <p:cTn id="8" dur="1000"/>
                                        <p:tgtEl>
                                          <p:spTgt spid="34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1000"/>
                                        <p:tgtEl>
                                          <p:spTgt spid="3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6"/>
                                        </p:tgtEl>
                                        <p:attrNameLst>
                                          <p:attrName>style.visibility</p:attrName>
                                        </p:attrNameLst>
                                      </p:cBhvr>
                                      <p:to>
                                        <p:strVal val="visible"/>
                                      </p:to>
                                    </p:set>
                                    <p:animEffect transition="in" filter="fade">
                                      <p:cBhvr>
                                        <p:cTn id="18" dur="1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7"/>
          <p:cNvPicPr preferRelativeResize="0"/>
          <p:nvPr/>
        </p:nvPicPr>
        <p:blipFill rotWithShape="1">
          <a:blip r:embed="rId3">
            <a:alphaModFix/>
          </a:blip>
          <a:srcRect/>
          <a:stretch/>
        </p:blipFill>
        <p:spPr>
          <a:xfrm>
            <a:off x="152400" y="152400"/>
            <a:ext cx="4660701" cy="4838700"/>
          </a:xfrm>
          <a:prstGeom prst="rect">
            <a:avLst/>
          </a:prstGeom>
          <a:noFill/>
          <a:ln>
            <a:noFill/>
          </a:ln>
        </p:spPr>
      </p:pic>
      <p:pic>
        <p:nvPicPr>
          <p:cNvPr id="352" name="Google Shape;352;p37"/>
          <p:cNvPicPr preferRelativeResize="0"/>
          <p:nvPr/>
        </p:nvPicPr>
        <p:blipFill rotWithShape="1">
          <a:blip r:embed="rId4">
            <a:alphaModFix/>
          </a:blip>
          <a:srcRect/>
          <a:stretch/>
        </p:blipFill>
        <p:spPr>
          <a:xfrm>
            <a:off x="5065175" y="152400"/>
            <a:ext cx="3896850" cy="4838700"/>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ghtbox">
  <a:themeElements>
    <a:clrScheme name="Lightbox">
      <a:dk1>
        <a:srgbClr val="000000"/>
      </a:dk1>
      <a:lt1>
        <a:srgbClr val="FFFFFF"/>
      </a:lt1>
      <a:dk2>
        <a:srgbClr val="19323E"/>
      </a:dk2>
      <a:lt2>
        <a:srgbClr val="E9F4F4"/>
      </a:lt2>
      <a:accent1>
        <a:srgbClr val="7ECDC3"/>
      </a:accent1>
      <a:accent2>
        <a:srgbClr val="E8524F"/>
      </a:accent2>
      <a:accent3>
        <a:srgbClr val="F47B20"/>
      </a:accent3>
      <a:accent4>
        <a:srgbClr val="6C9137"/>
      </a:accent4>
      <a:accent5>
        <a:srgbClr val="F4C520"/>
      </a:accent5>
      <a:accent6>
        <a:srgbClr val="6B0D3F"/>
      </a:accent6>
      <a:hlink>
        <a:srgbClr val="7ECDC3"/>
      </a:hlink>
      <a:folHlink>
        <a:srgbClr val="6B0D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1159</Words>
  <Application>Microsoft Office PowerPoint</Application>
  <PresentationFormat>On-screen Show (16:9)</PresentationFormat>
  <Paragraphs>199</Paragraphs>
  <Slides>31</Slides>
  <Notes>31</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31</vt:i4>
      </vt:variant>
    </vt:vector>
  </HeadingPairs>
  <TitlesOfParts>
    <vt:vector size="56" baseType="lpstr">
      <vt:lpstr>Arial</vt:lpstr>
      <vt:lpstr>Open Sans</vt:lpstr>
      <vt:lpstr>Raleway</vt:lpstr>
      <vt:lpstr>Special Elite</vt:lpstr>
      <vt:lpstr>Quicksand Light</vt:lpstr>
      <vt:lpstr>Dosis</vt:lpstr>
      <vt:lpstr>Dosis Light</vt:lpstr>
      <vt:lpstr>Dosis Medium</vt:lpstr>
      <vt:lpstr>Raleway Medium</vt:lpstr>
      <vt:lpstr>Alegreya</vt:lpstr>
      <vt:lpstr>Oswald Medium</vt:lpstr>
      <vt:lpstr>Cambria</vt:lpstr>
      <vt:lpstr>Oswald</vt:lpstr>
      <vt:lpstr>Jura</vt:lpstr>
      <vt:lpstr>Quando</vt:lpstr>
      <vt:lpstr>Lato</vt:lpstr>
      <vt:lpstr>Orbitron Medium</vt:lpstr>
      <vt:lpstr>Quicksand</vt:lpstr>
      <vt:lpstr>Montserrat</vt:lpstr>
      <vt:lpstr>Josefin Slab</vt:lpstr>
      <vt:lpstr>Philosopher</vt:lpstr>
      <vt:lpstr>Oswald ExtraLight</vt:lpstr>
      <vt:lpstr>Abel</vt:lpstr>
      <vt:lpstr>Raleway SemiBold</vt:lpstr>
      <vt:lpstr>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cp:revision>
  <dcterms:modified xsi:type="dcterms:W3CDTF">2023-04-27T09:49:12Z</dcterms:modified>
</cp:coreProperties>
</file>