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6549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04e953d2e43731d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04e953d2e43731d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d337f4dadd2308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d337f4dadd2308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9e2290c4bccb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9e2290c4bccb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780ab36b79443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780ab36b79443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04e953d2e43731d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04e953d2e43731d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04e953d2e43731d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04e953d2e43731d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04e953d2e43731d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04e953d2e43731d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d9e2290c4bccb1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d9e2290c4bccb1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04e953d2e43731d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04e953d2e43731d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d9e2290c4bccb1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d9e2290c4bccb1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1090a131dec25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1090a131dec25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04e953d2e43731d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04e953d2e43731d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1090a131dec25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1090a131dec25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d9e2290c4bccb1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d9e2290c4bccb1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1090a131dec25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1090a131dec257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090a131dec25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090a131dec25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1090a131dec25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1090a131dec257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4780ab36b79443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4780ab36b79443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1090a131dec257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1090a131dec257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d9e2290c4bccb1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d9e2290c4bccb1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090a131dec257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090a131dec257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090a131dec25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1090a131dec25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780ab36b79443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780ab36b79443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d9e2290c4bccb14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d9e2290c4bccb14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5e59d8b2961e28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5e59d8b2961e28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e59d8b2961e28d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5e59d8b2961e28d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5e59d8b2961e28d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5e59d8b2961e28d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d9e2290c4bccb1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d9e2290c4bccb1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e59d8b2961e28d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5e59d8b2961e28d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e59d8b2961e28d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5e59d8b2961e28d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cf90391419598f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0cf90391419598f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cf90391419598f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0cf90391419598f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d9e2290c4bccb14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d9e2290c4bccb14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780ab36b79443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780ab36b79443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cf90391419598f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0cf90391419598f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d9e2290c4bccb14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d9e2290c4bccb14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668b86342243bab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668b86342243bab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668b86342243bab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668b86342243bab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d9e2290c4bccb1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d9e2290c4bccb1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668b86342243bab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668b86342243bab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668b86342243bab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668b86342243bab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668b86342243bab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4668b86342243bab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d9e2290c4bccb14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d9e2290c4bccb14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668b86342243bab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668b86342243bab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23acd5ab23a03c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23acd5ab23a03c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d9e2290c4bccb1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d9e2290c4bccb1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323acd5ab23a03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323acd5ab23a03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d9e2290c4bccb14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d9e2290c4bccb14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323acd5ab23a03c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323acd5ab23a03c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323acd5ab23a03c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323acd5ab23a03c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d9e2290c4bccb14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d9e2290c4bccb14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323acd5ab23a03c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323acd5ab23a03c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4780ab36b79443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4780ab36b79443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4780ab36b79443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4780ab36b79443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323acd5ab23a03c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323acd5ab23a03c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323acd5ab23a03c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323acd5ab23a03c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323acd5ab23a03c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323acd5ab23a03c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323acd5ab23a03c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4323acd5ab23a03c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323acd5ab23a03c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4323acd5ab23a03c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4780ab36b79443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4780ab36b79443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4780ab36b79443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4780ab36b79443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4323acd5ab23a03c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4323acd5ab23a03c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323acd5ab23a03c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323acd5ab23a03c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4780ab36b79443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4780ab36b79443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323acd5ab23a03c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323acd5ab23a03c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4780ab36b79443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4780ab36b79443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d337f4dadd230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d337f4dadd230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d337f4dadd230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d337f4dadd2308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d337f4dadd230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d337f4dadd2308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1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96619" y="1514293"/>
            <a:ext cx="48312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1.9 தமிழ்நாட்டில் விடுதலைப்</a:t>
            </a:r>
            <a:endParaRPr sz="24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போராட்டம்.</a:t>
            </a:r>
            <a:endParaRPr sz="2400" b="1" u="sng"/>
          </a:p>
        </p:txBody>
      </p:sp>
      <p:sp>
        <p:nvSpPr>
          <p:cNvPr id="55" name="Google Shape;55;p13"/>
          <p:cNvSpPr txBox="1"/>
          <p:nvPr/>
        </p:nvSpPr>
        <p:spPr>
          <a:xfrm>
            <a:off x="914402" y="-2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வணக்கம்.</a:t>
            </a:r>
            <a:endParaRPr sz="2400" b="1"/>
          </a:p>
        </p:txBody>
      </p:sp>
      <p:sp>
        <p:nvSpPr>
          <p:cNvPr id="56" name="Google Shape;56;p13"/>
          <p:cNvSpPr txBox="1"/>
          <p:nvPr/>
        </p:nvSpPr>
        <p:spPr>
          <a:xfrm>
            <a:off x="596625" y="3759700"/>
            <a:ext cx="331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சமூக அறிவியல் (வரலாறு) (10).</a:t>
            </a:r>
            <a:endParaRPr sz="2400" b="1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13062" t="22098" r="12338" b="34757"/>
          <a:stretch/>
        </p:blipFill>
        <p:spPr>
          <a:xfrm>
            <a:off x="3912225" y="0"/>
            <a:ext cx="52317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7472" y="859536"/>
            <a:ext cx="330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www.Padasalai.Net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0" y="0"/>
            <a:ext cx="9144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G. சுப்பிரமணியம் 1891இல் சுதேசமித்திரன் என்ற பெயரில் தமிழில் ஒரு தேசியப் பருவ இதழையும் தொடங்கினார். 1899இல் அவ்விதழ் நாளிதழாக மாறியது.இதனைத் தொடர்ந்து </a:t>
            </a:r>
            <a:r>
              <a:rPr lang="en" sz="2000" b="1" i="1">
                <a:solidFill>
                  <a:srgbClr val="CC4125"/>
                </a:solidFill>
              </a:rPr>
              <a:t>இந்தியன் பேட்ரியாட்,சவுத் இந்தியன் மெயில் மெட்ராஸ் ஸ்டாண்டர்ட்,தேசாபிமானி,விஜயா, சூர்யோதயம், இந்தியா</a:t>
            </a:r>
            <a:r>
              <a:rPr lang="en" sz="2000" b="1" i="1">
                <a:solidFill>
                  <a:srgbClr val="1C4587"/>
                </a:solidFill>
              </a:rPr>
              <a:t> போன்ற உள்நாட்டுப் பத்திரிக்கைகள்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தொடங்கப்பட்டு விடுதலைக்கு முக்கியமான பங்கினை வகித்தன.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21325"/>
            <a:ext cx="4572001" cy="28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47500"/>
            <a:ext cx="4419600" cy="23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48163" cy="39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0" y="4085224"/>
            <a:ext cx="395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E6B8AF"/>
                </a:highlight>
              </a:rPr>
              <a:t>நீதியரசர் T.முத்துச்சாமி.</a:t>
            </a:r>
            <a:endParaRPr sz="2000" b="1" i="1">
              <a:highlight>
                <a:srgbClr val="E6B8AF"/>
              </a:highlight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963" y="152400"/>
            <a:ext cx="5438637" cy="373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3552964" y="4085232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E06666"/>
                </a:highlight>
              </a:rPr>
              <a:t>ஜீ.சப்பிரமணியன்,, M.வீரராகவாச்சாரி.</a:t>
            </a:r>
            <a:endParaRPr sz="2000" b="1" i="1">
              <a:highlight>
                <a:srgbClr val="E06666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571" y="3"/>
            <a:ext cx="2878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152400"/>
            <a:ext cx="324020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1500" y="2857500"/>
            <a:ext cx="28788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3821" y="152400"/>
            <a:ext cx="1698706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2525" y="152400"/>
            <a:ext cx="12814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32575" y="2647950"/>
            <a:ext cx="2878850" cy="255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3355583" y="4085237"/>
            <a:ext cx="73152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i="1">
                <a:solidFill>
                  <a:srgbClr val="FF0000"/>
                </a:solidFill>
              </a:rPr>
              <a:t>இதழ்கள்.</a:t>
            </a:r>
            <a:endParaRPr sz="37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152400" y="152400"/>
            <a:ext cx="6581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(இ) சென்னை மகாஜன சபை(1884)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76200" y="847950"/>
            <a:ext cx="8991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1884 மே 16இல் M. வீரராகவாச்சாரி, P. அனந்தாச்சார்லு,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P. ரங்கையா மற்றும் சிலரால் நிறுவப்பட்டது. 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76200" y="1648350"/>
            <a:ext cx="8991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இவ்வமைப்பின் முதல் தலைவராக P. ரங்கையா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பொறுப்பேற்றார். இதனுடைய செயலாளராக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பொறுப்பேற்றவர் P.அனந்தாச்சார்லு இதன்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செயல்பாடுகளில் பங்காற்றினார்.</a:t>
            </a:r>
            <a:endParaRPr sz="2000" i="1"/>
          </a:p>
        </p:txBody>
      </p:sp>
      <p:sp>
        <p:nvSpPr>
          <p:cNvPr id="148" name="Google Shape;148;p25"/>
          <p:cNvSpPr txBox="1"/>
          <p:nvPr/>
        </p:nvSpPr>
        <p:spPr>
          <a:xfrm>
            <a:off x="0" y="306435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குடிமைப் பணிகளுக்கான தேர்வுகள் இங்கிலாந்திலும் இந்தியாவிலும் ஒரேசமயத்தில் நடத்தப்பட வேண்டும். லண்டனிலுள்ள இந்தியக் கவுன்சிலை மூடுவது, வரிகளைக் குறைப்பது, இராணுவ குடியியல் நிர்வாகச்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செலவுகளைக் குறைப்பது ஆகியன இவ்வமைப்பின்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கோரிக்கைகளாகும்.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186600" y="250202"/>
            <a:ext cx="8770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1885இல் உருவாக்கப்பட்ட இந்திய தேசிய காங்கிரசுடன் இணைக்கப்பட்டு இதனுடைய கோரிக்கைகள் காங்கிரஸின் கோரிக்கையாகின.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0800"/>
            <a:ext cx="3668975" cy="36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1375" y="1510800"/>
            <a:ext cx="5322625" cy="36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0" y="0"/>
            <a:ext cx="6732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(ஈ) மிதவாதக் கட்டம்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0" y="550200"/>
            <a:ext cx="823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1884இல் காங்கிரஸின் தோற்றத்திற்கு சில முக்கிய கூட்டங்கள் நடைபெற்றன.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100200" y="1555800"/>
            <a:ext cx="8943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1884 டிசம்பரில் அடையாறு எனும் இடத்தில் உள்ள பிரம்மஞான சபையில் கூடியது. தாதாபாய் நௌரோஜி,K.T. தெலாங், சுரேந்திரநாத் பானர்ஜி மற்றும் சில முக்கியத் தலைவர்களுடன், சென்னையிலிருந்து G. சுப்பிரமணியம், P. ரங்கையா, P. அனந்தாச்சார்லு போன்றோரும் இக்கூட்டத்தில் கலந்து கொண்டனர்.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229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700" y="152400"/>
            <a:ext cx="23405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0675" y="152400"/>
            <a:ext cx="3270925" cy="25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0675" y="2738650"/>
            <a:ext cx="3270925" cy="22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/>
        </p:nvSpPr>
        <p:spPr>
          <a:xfrm>
            <a:off x="-1" y="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666666"/>
                </a:solidFill>
              </a:rPr>
              <a:t>காங்கிரஸ் கூட்டங்கள்</a:t>
            </a:r>
            <a:endParaRPr sz="2400" b="1" u="sng">
              <a:solidFill>
                <a:srgbClr val="666666"/>
              </a:solidFill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0" y="55020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A61C00"/>
                </a:solidFill>
              </a:rPr>
              <a:t>∆ இந்திய தேசியக் காங்கிரசின் முதற்கூட்டம் 1885இல் பம்பாயில் நடைபெற்றது. மொத்தம் கலந்து கொண்ட 72 பிரதிநிதிகளில் 22 பிரதிநிதிகள் சென்னையைச் சேர்ந்தவர்கள் என்பது குறிப்பிடத்தக்கது.</a:t>
            </a:r>
            <a:endParaRPr sz="2000" b="1" i="1">
              <a:solidFill>
                <a:srgbClr val="A61C00"/>
              </a:solidFill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0" y="2017650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155CC"/>
                </a:solidFill>
              </a:rPr>
              <a:t>∆ இந்திய தேசிய  காங்கிரசின் இரண்டாவது மாநாடு 1886இல் கொல்கத்தாவில் தாதாபாய்நௌரோஜியின் தலைமையில் நடைபெற்றது.</a:t>
            </a:r>
            <a:endParaRPr sz="2000" b="1" i="1">
              <a:solidFill>
                <a:srgbClr val="1155CC"/>
              </a:solidFill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-4" y="3125850"/>
            <a:ext cx="9316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∆ மூன்றாவது மாநாடு பத்ருதீன் தியாப்ஜியின் தலைமையில் 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1887இல் சென்னையில் இன்று ஆயிரம் விளக்கு என்று 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அழைக்கப்படுகிற மக்கிஸ் தோட்டத்தில் நடைபெற்றது.மொத்தமாக கலந்து கொண்ட 607 அகில இந்தியப் பிரதிநிதிகளில் 362 பிரதிநிதிகள் சென்னை மாகாணத்தைச் சேர்ந்தவர்கள் ஆவர்.</a:t>
            </a:r>
            <a:endParaRPr sz="2000" b="1" i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0470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213" y="152400"/>
            <a:ext cx="307757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3200" y="152400"/>
            <a:ext cx="2904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5792351" y="4402493"/>
            <a:ext cx="73152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0000FF"/>
                </a:solidFill>
              </a:rPr>
              <a:t>பக்ருதீன் தயாப்ஜீ.</a:t>
            </a:r>
            <a:endParaRPr sz="2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/>
        </p:nvSpPr>
        <p:spPr>
          <a:xfrm>
            <a:off x="0" y="0"/>
            <a:ext cx="66693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9.2 சுதேசி இயக்கம்</a:t>
            </a:r>
            <a:endParaRPr sz="2400" b="1" u="sng"/>
          </a:p>
        </p:txBody>
      </p:sp>
      <p:sp>
        <p:nvSpPr>
          <p:cNvPr id="192" name="Google Shape;192;p31"/>
          <p:cNvSpPr txBox="1"/>
          <p:nvPr/>
        </p:nvSpPr>
        <p:spPr>
          <a:xfrm>
            <a:off x="0" y="55020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1905 வங்கப் பிரிவினை சுதேசி இயக்கத்திற்கு வழிகோலியது.கல்கத்தா காங்கிரஸ் மாநாட்டின் விளைவாக நம் நாட்டுப் பொருட்களையும், நிறுவனங்களையும் ஆதரித்தால் என முடிவு எடுக்கப்பட்டது.தமிழ்நாடு(மதராஸ்),வங்காளம் பஞ்சாப்,மாகாராஷ்டிரம் ஆகிய பகுதிகளில் புதிய தலைவர்கள் உருவானார்கள்.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571750"/>
            <a:ext cx="3929174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45720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52400" y="-9"/>
            <a:ext cx="8325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u="sng">
                <a:highlight>
                  <a:srgbClr val="FF0000"/>
                </a:highlight>
              </a:rPr>
              <a:t>9.தமிழ்நாட்டில் விடுதலைப் போராட்டம்.</a:t>
            </a:r>
            <a:endParaRPr sz="4000" b="1" u="sng">
              <a:highlight>
                <a:srgbClr val="FF0000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5997"/>
            <a:ext cx="4074750" cy="18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975" y="870525"/>
            <a:ext cx="4500600" cy="207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7152" y="3095775"/>
            <a:ext cx="4916850" cy="18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463725"/>
            <a:ext cx="4074750" cy="15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0" y="0"/>
            <a:ext cx="7882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(அ) தமிழ்நாட்டின் எதிர்வினை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1" y="550200"/>
            <a:ext cx="8880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வ. உ. சிதம்பரனார், V. சர்க்கரையார்,சுப்பிரமணிய பாரதி, சுரேந்திரநாத் ஆரியா ஆகியோர் தமிழ்நாட்டுத் தலைவர்கள் ஆவார்கள்.மக்களைத் திரட்ட தமிழ் மொழி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பயன்படுத்தப்பட்டது.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0" y="1813342"/>
            <a:ext cx="8880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முக்கியமாக பாரதியின் தேச பக்தி பாடல்கள், சுதேசமித்திரன், இந்தியா போன்ற இதழ்களின் மூலம் விடுதலை தாகம் மக்களிடம் சென்றது.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0" y="2921550"/>
            <a:ext cx="8880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தீவிர தேசியவாதத் தலைவரான பிபின் சந்திரபால்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சென்னையில் சுற்றுப்பயணம் மேற்கொண்டபோது ஆற்றிய சொற்பொழிவுகள் இளைஞர்களைக் கவர்ந்தன. சுதேசி இயக்கத்தில் மாணவர்களும் இளைஞர்களும் பெருமளவில் பங்கேற்றனர்.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59800" cy="45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2200" y="152400"/>
            <a:ext cx="2691500" cy="45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1750" y="115300"/>
            <a:ext cx="2691500" cy="45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/>
        </p:nvSpPr>
        <p:spPr>
          <a:xfrm>
            <a:off x="0" y="0"/>
            <a:ext cx="6978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38761D"/>
                </a:solidFill>
              </a:rPr>
              <a:t>சுதேசி நீராவி கப்பல் நிறுவனம்</a:t>
            </a:r>
            <a:endParaRPr sz="2400" b="1" u="sng">
              <a:solidFill>
                <a:srgbClr val="38761D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0" y="550200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சுதேசி இயக்கத்தின் முக்கியமான நிகழ்வு தூத்துக்குடியில் வ. உ. சிதம்பரனாரால் தொடங்கப்பட்ட சுதேசி நீராவி கப்பல் நிறுவனம் ஆகும். இவர் காலியா மற்றும் லாவோ எனும் இரு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கப்பல்களை விலைக்கு வாங்கி அவற்றை தூத்துக்குடிக்கும்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கொழும்புக்குமிடையே ஓட்டினார்.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6400"/>
            <a:ext cx="4733500" cy="25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300" y="2426400"/>
            <a:ext cx="4105700" cy="25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0" y="0"/>
            <a:ext cx="6741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38761D"/>
                </a:solidFill>
              </a:rPr>
              <a:t>திருநெல்வேலி எழுச்சி</a:t>
            </a:r>
            <a:endParaRPr sz="2400" b="1" u="sng">
              <a:solidFill>
                <a:srgbClr val="38761D"/>
              </a:solidFill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172875" y="550200"/>
            <a:ext cx="89712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திருநெல்வேலி தூத்துக்குடியில் நூற்பாலை தொழிலாளர்களை ஒன்று திரட்டுவதில் வ.உ சிதம்பரனார் சுப்பிரமணிய சிவாவுடன் ஒத்துழைத்தார்.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ஆங்கில அரசு இவர்கள் இருவரையும் தேச துரோக வழக்கில் கைது செய்து சிறையில் அடைத்தது.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 இதனை எதிர்த்து திருநெல்வேலியில் கலகம் வெடித்தது.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காவல்நிலையங்கள், நீதிமன்ற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நகராட்சி அலுவலங்கள்தீயிட்டுகொளுத்தப்பட்டது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ஆங்கிலேய காவலர்கள் துப்பாக்கி சூட்டில் நான்கு நபர்கள் கொல்லப்பட்டனர்.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(ஆ) தமிழ்நாட்டில் புரட்சிகர தேசியவாதிகளின் </a:t>
            </a:r>
            <a:endParaRPr sz="24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செயல்பாடுகள்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0" y="91590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பாண்டிச்சேரி (புதுச்சேரி) புரட்சிகர தேசியவாதிகளின் தலைமையிடமாகும்.புரட்சிகர தேசியவாதிகளுக்கான பயிற்சி இலண்டனில் உள்ள இந்தியா ஹவுசிலும்,பாரிசிலும் வழங்கப்பட்டது.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230" name="Google Shape;230;p36"/>
          <p:cNvSpPr txBox="1"/>
          <p:nvPr/>
        </p:nvSpPr>
        <p:spPr>
          <a:xfrm>
            <a:off x="-2" y="2331900"/>
            <a:ext cx="8971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M.P.T. ஆச்சாரியா, V.V. சுப்ரமணியனார் மற்றும் T.S.S. ராஜன் ஆகியோராவர். அவர்கள் புரட்சிகர நூல்களை பாண்டிச்சேரியின் வழியாக சென்னையில் விநியோகம் செய்தனர். புரட்சிவாதச் செய்தித்தாள்களான இந்தியா, விஜயா, சூர்யோதயம் ஆகியன பாண்டிச்சேரியிலிருந்து வெளிவந்தன.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050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075" y="0"/>
            <a:ext cx="30502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600" y="-19050"/>
            <a:ext cx="2670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ஆஷ் கொலை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1" y="550200"/>
            <a:ext cx="8934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1904இல் நீலகண்ட பிரம்மச்சாரியும் வேறு சிலரும் பாரத மாதா சங்கம் எனும் ரகசிய அமைப்பை உருவாக்கினர். ஆங்கில அதிகாரிகளைக் கொல்வதன் மூலம் மக்களிடையே நாட்டுப்பற்றைத் தூண்டுவதே இவ்வமைப்பின்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நோக்கமாகும்.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2" y="2274000"/>
            <a:ext cx="8934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செங்கோட்டையைச் சேர்ந்த வாஞ்சிநாதன் இவ்வமைப்பால் 1911 ஜுன் 17இல் திருநெல்வேலி மாவட்ட ஆட்சியரான ராபர்ட் W.D.E. ஆஷ் என்பவரை மணியாச்சி ரயில் சந்திப்பில் சுட்டுக் கொன்றார். அதன் பின்னர் தன்னைத்தானே சுட்டு கொண்டார்.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60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52400"/>
            <a:ext cx="44196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(இ) அன்னிபெசன்ட் அம்மையாரும் தன்னாட்சி</a:t>
            </a:r>
            <a:endParaRPr sz="24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இயக்கமும்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256" name="Google Shape;256;p40"/>
          <p:cNvSpPr txBox="1"/>
          <p:nvPr/>
        </p:nvSpPr>
        <p:spPr>
          <a:xfrm>
            <a:off x="1" y="915900"/>
            <a:ext cx="89643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பிரம்மஞான சபையின் தலைவரும், அயர்லாந்துப் பெண்மணியுமான அன்னிபெசன்ட் அயர்லாந்தின்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தன்னாட்சி அமைப்புகளை அடியொற்றி தன்னாட்சி இயக்கத்தை முன்மொழிந்தார். 1916இல் தன்னாட்சி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இயக்கத்தை தொடங்கிய அவர் அகில இந்திய அளவில் தன்னாட்சி வழங்கப்பட வேண்டும் எனும் கோரிக்கையை முன்னெடுத்துச் சென்றார்.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257" name="Google Shape;257;p40"/>
          <p:cNvSpPr txBox="1"/>
          <p:nvPr/>
        </p:nvSpPr>
        <p:spPr>
          <a:xfrm flipH="1">
            <a:off x="0" y="3407176"/>
            <a:ext cx="822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G.S. அருண்டேல்,B.P. வாடியா மற்றும் C.P. ராமசாமி ஆகியோர் அவருக்குத் துணை நின்றனர்.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/>
        </p:nvSpPr>
        <p:spPr>
          <a:xfrm>
            <a:off x="0" y="255692"/>
            <a:ext cx="91440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அன்னிபெசன்ட் அம்மையார் தன்னுடைய திட்டத்தை மக்களிடையே கொண்டு செல்ல நியூ இந்தியா, காமன் வீல் என இரண்டு செய்தித்தாள்களைத் தொடங்கினார்.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1910 பத்திரிகை சட்டத்தின்படி பெருமளவு பிணைத்தொகையை செல்லுத்தியவர்.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பெரும் எண்ணிக்கையிலான மாணவர்களை தமது இயக்கத்தில் சேர்த்தவர். * 'அதிநவீன வசதிகளுடன் கூடிய ரயிலில் அடிமைகளாக இருப்பதை விட சுதந்திரத்துடன் கூடிய மாட்டு வண்டியே சிறந்தது' எனக் கூறியவர்.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இந்தியர்களுக்கு தன்னாட்சி கிடைக்க அரும்பாடுபட்டவர்.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725" y="152400"/>
            <a:ext cx="285952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650" y="152400"/>
            <a:ext cx="3643951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7649" y="2724150"/>
            <a:ext cx="3643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2"/>
          <p:cNvSpPr txBox="1"/>
          <p:nvPr/>
        </p:nvSpPr>
        <p:spPr>
          <a:xfrm>
            <a:off x="5722961" y="2079158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C.P.இராமசாமி.</a:t>
            </a:r>
            <a:endParaRPr sz="2000" b="1" i="1">
              <a:solidFill>
                <a:srgbClr val="FFFF00"/>
              </a:solidFill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5513695" y="4172575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B.P.வாட்டியா.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272" name="Google Shape;27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2030925" cy="43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/>
        </p:nvSpPr>
        <p:spPr>
          <a:xfrm>
            <a:off x="0" y="0"/>
            <a:ext cx="87936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9.3 பிராமணர் அல்லாதோர்</a:t>
            </a:r>
            <a:endParaRPr sz="26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இயக்கமும் காங்கிரசிற்கு சவாலும்</a:t>
            </a:r>
            <a:endParaRPr sz="2600" b="1" u="sng"/>
          </a:p>
        </p:txBody>
      </p:sp>
      <p:sp>
        <p:nvSpPr>
          <p:cNvPr id="278" name="Google Shape;278;p43"/>
          <p:cNvSpPr txBox="1"/>
          <p:nvPr/>
        </p:nvSpPr>
        <p:spPr>
          <a:xfrm flipH="1">
            <a:off x="0" y="992700"/>
            <a:ext cx="7333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(அ) தென்னிந்திய நலவுரிமைச் சங்கம்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199350" y="1542900"/>
            <a:ext cx="87936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தங்கள் நலன்களைப் பாதுகாக்க பிராமணரல்லாதோர்கள் 1912 இல் சென்னை திராவிடர் கழகம் என்னும் அமைப்பைத் தொடங்கினர்.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இக்கழகத்தின் செயலாளராக C. நடேசனார்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பணியாற்றினார். அவர் 1916 இல் பிராமணர் அல்லாத மாணவர்க்கு திராவிடர் சங்க தங்கும் விடுதியை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நிறுவினார்.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இதில் T.M. நாயர், P. தியாகராயர் ஆகிய நபர்கள் முக்கிய பங்காற்றினர்.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/>
        </p:nvSpPr>
        <p:spPr>
          <a:xfrm>
            <a:off x="0" y="0"/>
            <a:ext cx="836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இதுவே பிராமணரல்லாதோர் நலன்களைப் பாதுகாக்க தென்னிந்திய நல உரிமைச் சங்கமாக மாறியது.</a:t>
            </a:r>
            <a:endParaRPr sz="2000" i="1"/>
          </a:p>
        </p:txBody>
      </p:sp>
      <p:sp>
        <p:nvSpPr>
          <p:cNvPr id="285" name="Google Shape;285;p44"/>
          <p:cNvSpPr txBox="1"/>
          <p:nvPr/>
        </p:nvSpPr>
        <p:spPr>
          <a:xfrm>
            <a:off x="-1" y="1013154"/>
            <a:ext cx="881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1916 ஜுன் மாதத்தில் அவர் பிராமணர் அல்லாத மாணவர்களுக்காக‘திராவிடர் சங்க தங்கும் விடுதி’யை நிறுவினார்.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286" name="Google Shape;28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73750"/>
            <a:ext cx="8363700" cy="28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/>
        </p:nvSpPr>
        <p:spPr>
          <a:xfrm>
            <a:off x="0" y="0"/>
            <a:ext cx="6642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நீதிக்கட்சி அமைச்சரவை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292" name="Google Shape;292;p45"/>
          <p:cNvSpPr txBox="1"/>
          <p:nvPr/>
        </p:nvSpPr>
        <p:spPr>
          <a:xfrm>
            <a:off x="0" y="714924"/>
            <a:ext cx="88983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1920இல் நடத்தப்பட்ட தேர்தல்களைக் காங்கிரஸ் புறக்கணித்தது. சட்டமன்றத்தில் மொத்தமிருந்த 98 இடங்களில் 63இல் நீதிக்கட்சி வெற்றிபெற்றது. நீதிக்கட்சியின் A. சுப்பராயலு முதலாவது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முதலமைச்சரானார். 1923இல் நடைபெற்ற தேர்தலுக்குப் பின்னர் நீதிக் கட்சியைச் சேர்ந்த பனகல் அரசர் அமைச்சரவையைஅமைத்தார். 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293" name="Google Shape;2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54625"/>
            <a:ext cx="4419600" cy="19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2651400"/>
            <a:ext cx="3991976" cy="23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5050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/>
        </p:nvSpPr>
        <p:spPr>
          <a:xfrm>
            <a:off x="0" y="0"/>
            <a:ext cx="76155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(ஆ) அரசின் அடக்குமுறை நடவடிக்கைகள்:</a:t>
            </a:r>
            <a:endParaRPr sz="24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ரௌலட் சட்டம்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305" name="Google Shape;305;p47"/>
          <p:cNvSpPr txBox="1"/>
          <p:nvPr/>
        </p:nvSpPr>
        <p:spPr>
          <a:xfrm>
            <a:off x="0" y="915900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சர் சிட்னி ரௌலட் என்பவரின் பரிந்துரைப்படி 1919இல் புதிய சட்டம் ஒன்று கொண்டுவரப்பட்டது.அவர் பெயரிலேயே இது ரௌலட் சட்டம் என அழைக்கப்படுகிறது.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0" y="2024100"/>
            <a:ext cx="8961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இச்சட்டத்தின் கீழ் முறையான நீதித்துறை சார்ந்த விசாரணைகள் இல்லாமலேயே யாரை வேண்டுமானாலும் பயங்கரவாதி எனக் குற்றம்சாட்டி அரசு சிறையில் அடைக்கலாம்.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307" name="Google Shape;307;p47"/>
          <p:cNvSpPr txBox="1"/>
          <p:nvPr/>
        </p:nvSpPr>
        <p:spPr>
          <a:xfrm>
            <a:off x="1" y="3440100"/>
            <a:ext cx="8675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மக்கள் அனைவரும் கோபமடைந்தனர். காந்தியடிகள்,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தென்னாப்பிரிக்காவில் தான் பயன்படுத்திய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போராட்ட வடிவமான சத்தியாகிரகத்தை இச்சட்டத்திற்கு எதிராக மேற்கொண்டார்.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/>
        </p:nvSpPr>
        <p:spPr>
          <a:xfrm>
            <a:off x="0" y="0"/>
            <a:ext cx="6096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ரௌலட் சத்தியாகிரகம்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0" y="746075"/>
            <a:ext cx="8843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1919 மார்ச் 18இல் மெரினா கடற்கரையில் நடைபெற்ற கூட்டத்தில் காந்தியடிகள் உரையாற்றினார். 1919 ஏப்ரல் 6இல் ‘கருப்புச் சட்டத்தை’ எதிர்க்கும் நோக்கில் கடையடைப்பும் வேலை நிறுத்தங்களும் நடத்தப்பட்டன.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314" name="Google Shape;314;p48"/>
          <p:cNvSpPr txBox="1"/>
          <p:nvPr/>
        </p:nvSpPr>
        <p:spPr>
          <a:xfrm>
            <a:off x="81900" y="2171559"/>
            <a:ext cx="8679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தமிழ்நாட்டிலும் சென்னை மெரினாவிலும் பல எதிர்ப்பு போராட்டங்கள் நடைபெற்றன.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315" name="Google Shape;3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24350"/>
            <a:ext cx="8679900" cy="18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/>
          <p:nvPr/>
        </p:nvSpPr>
        <p:spPr>
          <a:xfrm>
            <a:off x="0" y="0"/>
            <a:ext cx="93987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சென்னை சத்தியாகிரக சபை உருவாக்கப்பட்டது.ராஜாஜி,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கஸ்தூரிரங்கர், S. சத்தியமூர்த்தி, ஜார்ஜ் ஜோசப் ஆகியோர் கூட்டத்தில் உரை நிகழ்த்தினர்.தொழிலாளர்களுக்கென தனியாக நடத்தப்பட்ட கூட்டமொன்றில் V. கல்யாணசுந்தரம் (திரு.வி.க),B.P. வாடியா., வ.உ.சி ஆகியோர் உரையாற்றினர்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தொழிலாளர்களும், மாணவர்களும், பெண்களும்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பெருவாரியான எண்ணிக்கையில் பங்கேற்றதே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இவ்வியக்கத்தின் முக்கிய அம்சமாகும்.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321" name="Google Shape;3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99900"/>
            <a:ext cx="8260549" cy="21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/>
          <p:nvPr/>
        </p:nvSpPr>
        <p:spPr>
          <a:xfrm>
            <a:off x="0" y="0"/>
            <a:ext cx="6550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(இ) கிலாபத் இயக்கம்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327" name="Google Shape;327;p50"/>
          <p:cNvSpPr txBox="1"/>
          <p:nvPr/>
        </p:nvSpPr>
        <p:spPr>
          <a:xfrm>
            <a:off x="-100" y="76380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முதல் உலகப் போருக்குப் பின்னர் துருக்கியின் கலீபா அவமரியாதை செய்யப்பட்டதுடன் அவரது அனைத்து அதிகாரங்களும் பறிக்கப்பட்டன. கலீபா பதவியை மீட்பதற்காக கிலாபத் இயக்கம் தொடங்கப் பெற்றது.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328" name="Google Shape;328;p50"/>
          <p:cNvSpPr txBox="1"/>
          <p:nvPr/>
        </p:nvSpPr>
        <p:spPr>
          <a:xfrm>
            <a:off x="-100" y="2179800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அதுவரை தேசிய இயக்கத்திலிருந்து விலகி இருந்த முஸ்லீம்கள் தற்போது முழு மூச்சுடன் விடுதலைக்காக களத்தில் இறங்கினார்கள்.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329" name="Google Shape;329;p50"/>
          <p:cNvSpPr txBox="1"/>
          <p:nvPr/>
        </p:nvSpPr>
        <p:spPr>
          <a:xfrm>
            <a:off x="-100" y="3266335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தமிழ்நாட்டில் 1920 ஏப்ரல் 17இல் மௌலானா சௌகத் அலி தலைமையேற்ற ஒரு பொதுக்கூட்டத்துடன் கிலாபத் நாள் கடைப்பிடிக்கப்பட்டது. இதைப்போன்ற ஒரு மாநாடு ஈரோட்டிலும் நடத்தப்பட்டது.வாணியம்பாடி, கிலாபத் எழுச்சி நடவடிக்கைகளின் முக்கிய மையமாகத் திகழ்ந்தது.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601" cy="45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1" y="152400"/>
            <a:ext cx="4267198" cy="212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399" y="2432950"/>
            <a:ext cx="4419600" cy="25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6706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875" y="152400"/>
            <a:ext cx="5019725" cy="46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/>
          <p:nvPr/>
        </p:nvSpPr>
        <p:spPr>
          <a:xfrm>
            <a:off x="0" y="0"/>
            <a:ext cx="74061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9.4 ஒத்துழையாமை இயக்கம்</a:t>
            </a:r>
            <a:endParaRPr sz="2600" b="1" u="sng"/>
          </a:p>
        </p:txBody>
      </p:sp>
      <p:sp>
        <p:nvSpPr>
          <p:cNvPr id="342" name="Google Shape;342;p52"/>
          <p:cNvSpPr txBox="1"/>
          <p:nvPr/>
        </p:nvSpPr>
        <p:spPr>
          <a:xfrm>
            <a:off x="172810" y="786300"/>
            <a:ext cx="87984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C. ராஜாஜியும் ஈ.வெ. ராமசாமியும் (ஈ.வெ. ரா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பெரியார்) ஒத்துழையாமை இயக்கத்தை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தலைமையேற்று நடத்தினர்.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முஸ்லிம் லீக்கின் சென்னைக் கிளையை நிறுவிய யாகுப்ஹசன் என்பாருடன் இராஜாஜி நெருக்கமாகச் செயல்பட்டார்.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தமிழ்நாட்டில் ஒத்துழையாமை இயக்கத்தின்போது இந்துக்களும் இஸ்லாமியரும் இணைந்து நெருக்கமாகச் செயல்பட்டனர்.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1645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3"/>
          <p:cNvSpPr txBox="1"/>
          <p:nvPr/>
        </p:nvSpPr>
        <p:spPr>
          <a:xfrm>
            <a:off x="918949" y="215270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9" name="Google Shape;34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850" y="152400"/>
            <a:ext cx="497515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3"/>
          <p:cNvSpPr txBox="1"/>
          <p:nvPr/>
        </p:nvSpPr>
        <p:spPr>
          <a:xfrm>
            <a:off x="4571999" y="3744946"/>
            <a:ext cx="73152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00"/>
                </a:solidFill>
              </a:rPr>
              <a:t>யாகூப் ஹசன்</a:t>
            </a:r>
            <a:endParaRPr sz="3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"/>
          <p:cNvSpPr txBox="1"/>
          <p:nvPr/>
        </p:nvSpPr>
        <p:spPr>
          <a:xfrm>
            <a:off x="0" y="0"/>
            <a:ext cx="8655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(அ) வரிகொடா இயக்கமும் கள்ளுக்கடை </a:t>
            </a:r>
            <a:endParaRPr sz="24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மறியல் இயக்கமும்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356" name="Google Shape;356;p54"/>
          <p:cNvSpPr txBox="1"/>
          <p:nvPr/>
        </p:nvSpPr>
        <p:spPr>
          <a:xfrm>
            <a:off x="141000" y="915900"/>
            <a:ext cx="8862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தஞ்சாவூரில் வரிகொடா இயக்கம் ஒன்று நடைபெற்றது. சட்டமன்றங்கள், பள்ளிகள் மற்றும் நீதிமன்றங்கள் ஆகியவை புறக்கணிக்கப்பட்டன.அந்நியப்பொருட்கள் புறக்கணிக்கப்பட்டன.பல பகுதிகளில் தொழிலாளர்களின் வேலைநிறுத்தங்கள் அதிக எண்ணிக்கையில்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நடைபெற்றன அவற்றில் பல தேசியத் தலைவர்களால் வழிநடத்தப்பட்டது.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357" name="Google Shape;357;p54"/>
          <p:cNvSpPr txBox="1"/>
          <p:nvPr/>
        </p:nvSpPr>
        <p:spPr>
          <a:xfrm flipH="1">
            <a:off x="172800" y="3445117"/>
            <a:ext cx="8798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தமிழ்நாட்டில் நடைபெற்ற ஒத்துழையாமை இயக்கத்தின் முக்கிய அம்சமாகத் திகழ்ந்தது கள்ளுக்கடைகளுக்கு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எதிரான போராட்டங்கள் ஆகும்.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 txBox="1"/>
          <p:nvPr/>
        </p:nvSpPr>
        <p:spPr>
          <a:xfrm>
            <a:off x="76200" y="12"/>
            <a:ext cx="8625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1921 நவம்பரில் சட்டமறுப்பு இயக்கத்தைத்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தொடங்குவதென முடிவு செய்யப்பட்டது. ராஜாஜி, சுப்பிரமணிய சாஸ்திரி,ஈ.வெ.ரா ஆகியோர் கைது செய்யப்பட்டனர்.1922 ஜனவரி 13இல் வேல்ஸ் இளவரசரின்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வருகை புறக்கணிக்கப்பட்டது.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363" name="Google Shape;36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23800"/>
            <a:ext cx="8473200" cy="32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72" y="152400"/>
            <a:ext cx="42321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475" y="152400"/>
            <a:ext cx="42321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/>
        </p:nvSpPr>
        <p:spPr>
          <a:xfrm>
            <a:off x="0" y="0"/>
            <a:ext cx="91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FF0000"/>
                </a:solidFill>
              </a:rPr>
              <a:t>(ஆ) சுயராஜ்ஜிய கட்சியினர் – நீதிக்கட்சியினர்</a:t>
            </a:r>
            <a:endParaRPr sz="26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FF0000"/>
                </a:solidFill>
              </a:rPr>
              <a:t>இடையேயான போட்டி</a:t>
            </a:r>
            <a:endParaRPr sz="2600" b="1" u="sng">
              <a:solidFill>
                <a:srgbClr val="FF0000"/>
              </a:solidFill>
            </a:endParaRPr>
          </a:p>
        </p:txBody>
      </p:sp>
      <p:sp>
        <p:nvSpPr>
          <p:cNvPr id="375" name="Google Shape;375;p57"/>
          <p:cNvSpPr txBox="1"/>
          <p:nvPr/>
        </p:nvSpPr>
        <p:spPr>
          <a:xfrm>
            <a:off x="163800" y="992700"/>
            <a:ext cx="89802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ஒத்துழையாமை இயக்கம் விலக்கி கொள்ளப்பட்டார் காங்கிரஸ் மாற்றத்தை விரும்புவோர்,விரும்பாதோர் என இரு பிரிவாக பிரிந்தனர்.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மாற்றத்தை விரும்பியோர் தேர்தலில் போட்டியிட்டு சட்டமன்றம் செல்ல விரும்பினர்.எடுத்துக்காட்டாக காங்கிரசுக்குள்ளேயே சித்தரஞ்சன் தாஸ், மோதிலால் நேரு ஆகியோரால் சுயராஜ்ஜியக்கட்சி உருவாக்கப்படுவதற்கு இட்டுச் சென்றது. தமிழ்நாட்டில் S. சீனிவாசனார், S. சத்தியமூர்த்தி ஆகியோர் சுயராஜ்ஜியக் கட்சியினருக்குத் தலைமை ஏற்றனர்.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/>
          <p:nvPr/>
        </p:nvSpPr>
        <p:spPr>
          <a:xfrm>
            <a:off x="0" y="-200175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கஸ்தூரிரங்கர்,M.A. அன்சாரி ஆகியோருடன் சேர்ந்து கொண்ட ராஜாஜி சட்டமன்றத்தைப் புறக்கணிப்பது எனும் கருத்தை முன்வைத்தார்.</a:t>
            </a:r>
            <a:endParaRPr i="1"/>
          </a:p>
        </p:txBody>
      </p:sp>
      <p:pic>
        <p:nvPicPr>
          <p:cNvPr id="381" name="Google Shape;38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8225"/>
            <a:ext cx="3705375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175" y="1368225"/>
            <a:ext cx="4981425" cy="37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/>
        </p:nvSpPr>
        <p:spPr>
          <a:xfrm>
            <a:off x="0" y="0"/>
            <a:ext cx="8589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(இ) சுப்பராயன் அமைச்சரவை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388" name="Google Shape;388;p59"/>
          <p:cNvSpPr txBox="1"/>
          <p:nvPr/>
        </p:nvSpPr>
        <p:spPr>
          <a:xfrm>
            <a:off x="-4" y="786300"/>
            <a:ext cx="9307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1926இல் நடைபெற்ற சென்னை மாகாண தேர்தலில் தேர்ந்தெடுக்கப்பட்ட உறுப்பினர்களில் சுயராஜ்ஜியக்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கட்சியினர் பெரும்பான்மை இடங்களில் வெற்றி பெற்றனர்.இருந்தபோதிலும் காங்கிரசின் கொள்கைக்கு இணங்க ஆட்சிப் பொறுப்பை ஏற்கமறுத்தது. மாறாக அவர்கள் சுயேட்சை வேட்பாளரான P. சுப்பராயனுக்கு அமைச்சரவை அமைக்க உதவினர். 1930இல் நடைபெற்ற தேர்தலில் சுயராஜ்ஜியக் கட்சியினர் போட்டியிடாததால் நீதிக்கட்சி எளிதாக வெற்றி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பெற்றது. அக்கட்சி தொடர்ந்து 1937 வரை ஆட்சி செய்தது.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061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475" y="152400"/>
            <a:ext cx="4606124" cy="44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1"/>
          <p:cNvSpPr txBox="1"/>
          <p:nvPr/>
        </p:nvSpPr>
        <p:spPr>
          <a:xfrm>
            <a:off x="0" y="0"/>
            <a:ext cx="8679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(ஈ) சைமன் குழுவைப் புறக்கணித்தல்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400" name="Google Shape;400;p61"/>
          <p:cNvSpPr txBox="1"/>
          <p:nvPr/>
        </p:nvSpPr>
        <p:spPr>
          <a:xfrm>
            <a:off x="158751" y="706050"/>
            <a:ext cx="8830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1919 சட்டத்தினைச் சீர்திருத்தம் செய்ய 1927 இல் இந்திய சட்ட பூர்வ ஆணையம் சார் ஜான் சைமன் எந்த ஒரு தலைமையில் அமைக்கப்பட்டது.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01" name="Google Shape;401;p61"/>
          <p:cNvSpPr txBox="1"/>
          <p:nvPr/>
        </p:nvSpPr>
        <p:spPr>
          <a:xfrm>
            <a:off x="186075" y="1709850"/>
            <a:ext cx="8830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ஆனால் வெள்ளையர்களை மட்டுமே கொண்டிருந்த இக்குழுவில் ஒரு இந்தியர் கூட இடம்பெறாதது இந்தியர்களுக்கு மிகப்பெரும் மனச்சோர்வை ஏற்படுத்தியது. ஆகையால் காங்கிரஸ் சைமன் குழுவைப் புறக்கணித்தது.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02" name="Google Shape;402;p61"/>
          <p:cNvSpPr txBox="1"/>
          <p:nvPr/>
        </p:nvSpPr>
        <p:spPr>
          <a:xfrm>
            <a:off x="186075" y="3433650"/>
            <a:ext cx="8830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சென்னையில் S. சத்தியமூர்த்தி தலைமையில் சைமன் குழு எதிர்ப்பு பிரச்சாரக் குழுவொன்று உருவாக்கப்பட்டது. 1929 பிப்ரவரி 18இல் சைமன்குழு சென்னைக்கு வந்தபோது கறுப்புக்கொடி காட்டப்பட்டது.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5650"/>
            <a:ext cx="8636750" cy="47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62400" cy="46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200" y="152400"/>
            <a:ext cx="4424401" cy="249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7200" y="2795100"/>
            <a:ext cx="4576799" cy="21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3"/>
          <p:cNvSpPr txBox="1"/>
          <p:nvPr/>
        </p:nvSpPr>
        <p:spPr>
          <a:xfrm>
            <a:off x="0" y="0"/>
            <a:ext cx="58503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9.5 சட்ட மறுப்பு இயக்கம்</a:t>
            </a:r>
            <a:endParaRPr sz="2600" b="1" u="sng"/>
          </a:p>
        </p:txBody>
      </p:sp>
      <p:sp>
        <p:nvSpPr>
          <p:cNvPr id="415" name="Google Shape;415;p63"/>
          <p:cNvSpPr txBox="1"/>
          <p:nvPr/>
        </p:nvSpPr>
        <p:spPr>
          <a:xfrm>
            <a:off x="10" y="588600"/>
            <a:ext cx="7051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(அ) பூரண சுயராஜ்ஜியத்தை நோக்கி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416" name="Google Shape;416;p63"/>
          <p:cNvSpPr txBox="1"/>
          <p:nvPr/>
        </p:nvSpPr>
        <p:spPr>
          <a:xfrm>
            <a:off x="113698" y="1138788"/>
            <a:ext cx="8916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1927இல் இந்திய தேசிய காங்கிரசின் சென்னை மாநாடு முழுமையான சுதந்திரமே தனது இலக்கு என அறிவித்தது.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17" name="Google Shape;417;p63"/>
          <p:cNvSpPr txBox="1"/>
          <p:nvPr/>
        </p:nvSpPr>
        <p:spPr>
          <a:xfrm>
            <a:off x="-1" y="1898675"/>
            <a:ext cx="8725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1929இல் லாகூரில் கூடிய காங்கிரஸ் மாநாட்டில் பூரண சுயராஜ்ஜியம்(முழு சுதந்திரம்) என்பதே இலக்கு எனத் தீர்மானம் நிறைவேற்றப்பட்டது.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18" name="Google Shape;418;p63"/>
          <p:cNvSpPr txBox="1"/>
          <p:nvPr/>
        </p:nvSpPr>
        <p:spPr>
          <a:xfrm>
            <a:off x="9075" y="29165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1930 ஜனவரி 26இல் ராவி நதியின் கரையில் சுதந்திரத்தை அறிவிக்கும் விதமாக ஜவகர்லால் நேரு தேசியக் கொடியைஏற்றினார்.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419" name="Google Shape;41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475" y="3766775"/>
            <a:ext cx="5518276" cy="13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152400"/>
            <a:ext cx="38481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5"/>
          <p:cNvSpPr txBox="1"/>
          <p:nvPr/>
        </p:nvSpPr>
        <p:spPr>
          <a:xfrm>
            <a:off x="0" y="0"/>
            <a:ext cx="7560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(ஆ) வேதாரண்யம் உப்பு சத்தியாகிரகம்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431" name="Google Shape;431;p65"/>
          <p:cNvSpPr txBox="1"/>
          <p:nvPr/>
        </p:nvSpPr>
        <p:spPr>
          <a:xfrm>
            <a:off x="0" y="1709838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1930 ஏப்ரல் மாதத்தில் சி. ராஜகோபாலாச்சாரி தமிழ்நாடு காங்கிரசின் தலைவராக தமிழ்நாட்டில் உப்பு சத்தியாக்கிரகத்தை மேற்கொள்ளும் பொறுப்பு அவருக்கு வழங்கப்பட்டது. வரலாற்றுப் புகழ்பெற்ற வேதாரண்யம் உப்பு சத்தியாக் கிரக நடைப்பயணத்தை அவர் மேற்கொண்டார்.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32" name="Google Shape;432;p65"/>
          <p:cNvSpPr txBox="1"/>
          <p:nvPr/>
        </p:nvSpPr>
        <p:spPr>
          <a:xfrm>
            <a:off x="6" y="575934"/>
            <a:ext cx="8311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சட்டமறுப்பு இயக்கத்தின் ஒரு பகுதியாக காந்தி உப்பு சத்தியாகிரகத்தை தொடங்கினார். 1930ல் அவர் தண்டி பயணத்தை மேற்கொண்டார்.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33" name="Google Shape;433;p65"/>
          <p:cNvSpPr txBox="1"/>
          <p:nvPr/>
        </p:nvSpPr>
        <p:spPr>
          <a:xfrm>
            <a:off x="0" y="3433650"/>
            <a:ext cx="8743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இவ்வணிவகுப்புக்கென்றே “கத்தியின்றி ரத்தமின்றி யுத்தமொன்று வருகுது, சத்தியத்தின் நித்தியத்தை நம்பும் யாரும் சேருவீர்” எனும் சிறப்புப்பாடலை நாமக்கல் கவிஞர் இராமலிங்கனார் புனைந்திருந்தார்.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6"/>
          <p:cNvSpPr txBox="1"/>
          <p:nvPr/>
        </p:nvSpPr>
        <p:spPr>
          <a:xfrm>
            <a:off x="122850" y="2088108"/>
            <a:ext cx="9144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இரண்டு நாட்கள் கழித்து உப்புச் சட்டங்களை மீறியதற்காக ராஜகோபாலாச்சாரி கைது செய்யப்பட்டார்.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வி.எஸ். எஸ்.ராஜன், சர்தார் வேதரத்தினம் பிள்ளை, சி. சுவாமிநாத செட்டி மற்றும் கே.சந்தானம் போன்ற காங்கிரஸ் தலைவர்கள் வேதாரண்யம் உப்பு சத்தியாக்கிரகத்தில் பங்குபெற்றனர்.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39" name="Google Shape;439;p66"/>
          <p:cNvSpPr txBox="1"/>
          <p:nvPr/>
        </p:nvSpPr>
        <p:spPr>
          <a:xfrm>
            <a:off x="122850" y="364302"/>
            <a:ext cx="8898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திருச்சியிலிருந்து தஞ்சாவூர் மாவட்டத்திலிருந்த வேதாரண்யம் கடற்கரைக்கு நடைப்பயணம் மேற்கொள்வது என தீர்மானிக்கப்பட்டு (ஏப்ரல் 13) பயணம் தொடங்கப்பட்டது. 1930 ஏப்ரல் 28 ஆம் நாள் இப்பயணம் வேதாரண்யத்தில் முடிவடைந்தது.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347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157" y="152400"/>
            <a:ext cx="45529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50" y="2571750"/>
            <a:ext cx="9144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8"/>
          <p:cNvSpPr txBox="1"/>
          <p:nvPr/>
        </p:nvSpPr>
        <p:spPr>
          <a:xfrm>
            <a:off x="0" y="0"/>
            <a:ext cx="91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FF0000"/>
                </a:solidFill>
              </a:rPr>
              <a:t>(இ) தமிழக மாவட்டங்களில் பரவலான </a:t>
            </a:r>
            <a:endParaRPr sz="26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FF0000"/>
                </a:solidFill>
              </a:rPr>
              <a:t>போராட்டங்கள்</a:t>
            </a:r>
            <a:endParaRPr sz="2600" b="1" u="sng">
              <a:solidFill>
                <a:srgbClr val="FF0000"/>
              </a:solidFill>
            </a:endParaRPr>
          </a:p>
        </p:txBody>
      </p:sp>
      <p:sp>
        <p:nvSpPr>
          <p:cNvPr id="452" name="Google Shape;452;p68"/>
          <p:cNvSpPr txBox="1"/>
          <p:nvPr/>
        </p:nvSpPr>
        <p:spPr>
          <a:xfrm>
            <a:off x="86399" y="992700"/>
            <a:ext cx="8971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T. பிரகாசம், K. நாகேஸ்வர ராவ் ஆகியோர் தலைமையில் சத்தியாகிரகிகள் சென்னைக்கு அருகேயுள்ள உதயவனம் என்ற இடத்தில் அமைந்திருந்த முகமையை எதிர்த்து காவல் துறையினர் கைது செய்யப்பட்டனர்.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இந்நிகழ்வு  சென்னையில் கடையடைப்பிற்கு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வழிகோலியது. 1930 ஏப்ரல் 27இல் திருவல்லிக்கேணியில்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காவல்துறையினருடன் மோதல் எற்பட்டது.மூன்று மணி நேரம் நடைபெற்ற இம்மோதலில் மூன்று நபர்கள் உயிரிழந்தனர்.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9"/>
          <p:cNvSpPr txBox="1"/>
          <p:nvPr/>
        </p:nvSpPr>
        <p:spPr>
          <a:xfrm>
            <a:off x="0" y="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இராமேஸ்வரத்தில் உப்பு சத்தியாகிரம் மேற்கொள்ள முயன்ற தொண்டர்கள் கைது செய்யப்பட்டனர். மாகாணம் முழுவதிலும் நூற்பாலைத் தொழிலாளர்கள் வேலை நிறுத்தம்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செய்தனர்.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58" name="Google Shape;458;p69"/>
          <p:cNvSpPr txBox="1"/>
          <p:nvPr/>
        </p:nvSpPr>
        <p:spPr>
          <a:xfrm>
            <a:off x="6" y="1416000"/>
            <a:ext cx="9340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உப்புச்சட்டங்களை மீறியதற்காக அபராதம் கட்டிய முதல் பெண்மணி ருக்மணி லட்சுமிபதியாவார். இயக்கத்தைநசுக்க காவல்துறை கொடுமையான படையைப் பயன்படுத்தியது.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1932 ஜனவரி 26இல், பரவலாக ஆரியா என அழைக்கப்பட்ட பாஷ்யம் புனித ஜார்ஜ் கோட்டையின் உச்சியில் தேசியக்கொடியை ஏற்றினார்.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2231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3800" y="0"/>
            <a:ext cx="2802350" cy="53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6150" y="0"/>
            <a:ext cx="3806099" cy="213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8550" y="2289803"/>
            <a:ext cx="3653051" cy="28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/>
        </p:nvSpPr>
        <p:spPr>
          <a:xfrm>
            <a:off x="0" y="0"/>
            <a:ext cx="7360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திருப்பூர் குமரனின் வீரமரணம்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72" name="Google Shape;472;p71"/>
          <p:cNvSpPr txBox="1"/>
          <p:nvPr/>
        </p:nvSpPr>
        <p:spPr>
          <a:xfrm flipH="1">
            <a:off x="0" y="528575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1932 சனவரி 11இல் கொடியேந்தி போராட்டம் நடத்திய திருப்பூர் குமரன் தடியடிக்கு ஆளானார். கொடியை கையில் பிடித்து போராடிய அந்த மாவீரன் கொடி காத்த குமரன் என்று அழைக்கப்பட்டார். இவரது நினைவைப் போற்றி இந்திய அரசு அஞ்சல் தலையை வெளியிட்டுள்ளது.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473" name="Google Shape;47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04775"/>
            <a:ext cx="4605527" cy="25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325" y="2404775"/>
            <a:ext cx="4081275" cy="25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0" y="0"/>
            <a:ext cx="3000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FF0000"/>
                </a:solidFill>
                <a:highlight>
                  <a:srgbClr val="000000"/>
                </a:highlight>
              </a:rPr>
              <a:t>அறிமுகம்</a:t>
            </a:r>
            <a:endParaRPr sz="26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270300" y="2825750"/>
            <a:ext cx="86007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 இப்பாடத்தில் தமிழ்நாட்டில் வெவ்வேறு கருத்தியல்களைப் பின்பற்றிய தேசியவாதிகள் வகித்த பாத்திரத்தை நாம் அறிந்து கொள்வோம்.</a:t>
            </a:r>
            <a:endParaRPr sz="1800" b="1" i="1"/>
          </a:p>
        </p:txBody>
      </p:sp>
      <p:sp>
        <p:nvSpPr>
          <p:cNvPr id="89" name="Google Shape;89;p18"/>
          <p:cNvSpPr txBox="1"/>
          <p:nvPr/>
        </p:nvSpPr>
        <p:spPr>
          <a:xfrm>
            <a:off x="270299" y="694050"/>
            <a:ext cx="8873700" cy="18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 தமிழ்நாட்டில் நடைபெற்ற விடுதலைப் போராட்டம் தனித்தன்மை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வாய்ந்ததாகும். ஏனெனில் தொடக்கத்திலிருந்தே அது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ஆங்கிலேயரிடமிருந்து விடுதலை பெறுவதற்கான போராட்டமாக மட்டுமல்லாமல், தீங்கினை விளைவிக்கும் சாதிமுறை ஏற்படுத்தியிருந்த சமூகத் தடைகளிலிருந்து விடுதலை பெறுவதற்குமான போராட்டமாகவும் அமைந்தது.</a:t>
            </a:r>
            <a:endParaRPr sz="1800" b="1" i="1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2"/>
          <p:cNvSpPr txBox="1"/>
          <p:nvPr/>
        </p:nvSpPr>
        <p:spPr>
          <a:xfrm>
            <a:off x="0" y="0"/>
            <a:ext cx="6842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ஈ) முதல் காங்கிரஸ் அமைச்சரவை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480" name="Google Shape;480;p72"/>
          <p:cNvSpPr txBox="1"/>
          <p:nvPr/>
        </p:nvSpPr>
        <p:spPr>
          <a:xfrm flipH="1">
            <a:off x="0" y="755178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1937ஆம் ஆண்டு தேர்தலில் காங்கிரஸ்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வெற்றி பெற்றது.(இதற்கு முன்னர் நீதிக்கட்சி தமிழ்நாட்டில் ஆட்சி செய்து நாட்டிற்கு முன்னேற்றமான விளங்கியது).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81" name="Google Shape;481;p72"/>
          <p:cNvSpPr txBox="1"/>
          <p:nvPr/>
        </p:nvSpPr>
        <p:spPr>
          <a:xfrm>
            <a:off x="-2" y="1863375"/>
            <a:ext cx="8889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சென்னையில் இராஜாஜி முதல் காங்கிரஸ்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அமைச்சரவையை அமைத்தார்.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82" name="Google Shape;482;p72"/>
          <p:cNvSpPr txBox="1"/>
          <p:nvPr/>
        </p:nvSpPr>
        <p:spPr>
          <a:xfrm>
            <a:off x="-1" y="2663775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மது விலக்கு முயற்சியாக சேலத்தில் அறிமுகம் செய்தார். விற்பனை வரியை அறிமுகப்படுத்தினார்.தேர்தெடுக்கப்பட்ட இந்திய அமைச்சரவையைக் கலந்தாலோசிக்காமல் ஆங்கில அரசு இந்தியாவை இரண்டாம் உலகப்போரில்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ஈடுபடுத்தியதால் காங்கிரஸ் அமைச்சரவை ராஜினாமா செய்தது.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3"/>
          <p:cNvSpPr txBox="1"/>
          <p:nvPr/>
        </p:nvSpPr>
        <p:spPr>
          <a:xfrm>
            <a:off x="0" y="0"/>
            <a:ext cx="7879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உ) இந்தி எதிர்ப்புப் போராட்டம்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488" name="Google Shape;488;p73"/>
          <p:cNvSpPr txBox="1"/>
          <p:nvPr/>
        </p:nvSpPr>
        <p:spPr>
          <a:xfrm>
            <a:off x="0" y="550188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பள்ளிகளில் இந்தி மொழி கட்டாயப்பாடமாக இராஜாஜிஅமைச்சரவையால் அறிமுகம் செய்யப்பட்டது.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489" name="Google Shape;489;p73"/>
          <p:cNvSpPr txBox="1"/>
          <p:nvPr/>
        </p:nvSpPr>
        <p:spPr>
          <a:xfrm>
            <a:off x="3" y="1350600"/>
            <a:ext cx="8907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தமிழ்மொழிக்கும் பண்பாட்டிற்கும் தீங்கு விளைவிக்க, ஆரிய வட இந்தியர்களால் சுமத்தப்பட்ட ஏற்பாடாக இது கருதப்பட்டதால் மக்களிடையே பெரும் மனக்கசப்பை ஏற்படுத்தியது.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490" name="Google Shape;49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19000"/>
            <a:ext cx="8596950" cy="20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4"/>
          <p:cNvSpPr txBox="1"/>
          <p:nvPr/>
        </p:nvSpPr>
        <p:spPr>
          <a:xfrm>
            <a:off x="0" y="277825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∆ ஈ.வெ.ரா மிகப்பெரிய பரப்புரையை மேற்கொண்டார். அவர் இந்தி எதிர்ப்பு மாநாடு ஒன்றினை சேலத்தில் நடத்தினார். உறுதியான செயல்பாட்டிற்கான திட்டத்தை இம்மாநாடு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வடிவமைத்தது.</a:t>
            </a:r>
            <a:endParaRPr sz="2000" b="1" i="1"/>
          </a:p>
        </p:txBody>
      </p:sp>
      <p:sp>
        <p:nvSpPr>
          <p:cNvPr id="496" name="Google Shape;496;p74"/>
          <p:cNvSpPr txBox="1"/>
          <p:nvPr/>
        </p:nvSpPr>
        <p:spPr>
          <a:xfrm>
            <a:off x="6" y="1693827"/>
            <a:ext cx="89346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∆ தாளமுத்து மற்றும் நடராஜன் எனும்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இருவர் மரணமடைந்தனர். திருச்சியிலிருந்து சென்னைக்கு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ஊர்வலமொன்று திட்டமிடப்பட்டது. பெரியார் உட்பட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1200 போராட்டக்காரர்கள் கைது செய்யப்பட்டனர்.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∆ காங்கிரஸ் அரசு பதவி விலகியதைத் தொடர்ந்து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நிர்வாகத்தைக் கைக்கொண்ட சென்னை மாகாண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ஆளுநர் இந்தி கட்டாயப் பாடம் என்பதை நீக்கினார்.</a:t>
            </a:r>
            <a:endParaRPr sz="2000" b="1" i="1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233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125" y="152400"/>
            <a:ext cx="5263475" cy="22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8125" y="2518000"/>
            <a:ext cx="5263474" cy="26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53300" cy="47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100" y="152400"/>
            <a:ext cx="3731225" cy="21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100" y="2436125"/>
            <a:ext cx="3733499" cy="251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/>
          <p:nvPr/>
        </p:nvSpPr>
        <p:spPr>
          <a:xfrm>
            <a:off x="0" y="0"/>
            <a:ext cx="91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9.6 வெள்ளையனே வெளியேறு</a:t>
            </a:r>
            <a:endParaRPr sz="26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இயக்கம்</a:t>
            </a:r>
            <a:endParaRPr sz="2600" b="1" u="sng"/>
          </a:p>
        </p:txBody>
      </p:sp>
      <p:sp>
        <p:nvSpPr>
          <p:cNvPr id="516" name="Google Shape;516;p77"/>
          <p:cNvSpPr txBox="1"/>
          <p:nvPr/>
        </p:nvSpPr>
        <p:spPr>
          <a:xfrm>
            <a:off x="0" y="992700"/>
            <a:ext cx="8843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1942 ஆகஸ்டு 8இல் வெள்ளையனே வெளியேறு தீர்மானம் நிறைவேற்றப்பட்டு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காந்தியடிகள் “செய் அல்லது செத்துமடி” எனும் முழக்கத்தை வழங்கினார். ஒட்டு மொத்த காங்கிரஸ் தலைவர்களும் ஒரே நாள் இரவில் கைது செய்யப்பட்டனர்.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517" name="Google Shape;517;p77"/>
          <p:cNvSpPr txBox="1"/>
          <p:nvPr/>
        </p:nvSpPr>
        <p:spPr>
          <a:xfrm>
            <a:off x="-100" y="3024600"/>
            <a:ext cx="8843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பம்பாயிலிருந்து ஊர் திரும்பிக் கொண்டிருந்த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கு. காமராஜர் காவல் துறையினரின் கண்களில்படாமல் அரக்கோணத்திலேயே இறங்கிவிட்டார்.மேலும் வெள்ளையனே வெளியேறு இயக்கத்திற்காக மக்களைத் திரட்டினார்.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8"/>
          <p:cNvSpPr txBox="1"/>
          <p:nvPr/>
        </p:nvSpPr>
        <p:spPr>
          <a:xfrm>
            <a:off x="0" y="0"/>
            <a:ext cx="7278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தீராத மக்கள் இயக்கம்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523" name="Google Shape;523;p78"/>
          <p:cNvSpPr txBox="1"/>
          <p:nvPr/>
        </p:nvSpPr>
        <p:spPr>
          <a:xfrm>
            <a:off x="0" y="153765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பக்கிங்காம் மற்றும் கர்நாட்டிக் மில், சென்னை துறைமுகம், சென்னை மாநகராட்சி மற்றும் மின்சார டிராம் போக்குவரத்து போன்ற இடங்களில் பெருமளவிலான தொழிலாளர் போராட்டங்கள் நடைபெற்றன.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524" name="Google Shape;524;p78"/>
          <p:cNvSpPr txBox="1"/>
          <p:nvPr/>
        </p:nvSpPr>
        <p:spPr>
          <a:xfrm>
            <a:off x="0" y="643725"/>
            <a:ext cx="9287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இயக்கத்திற்கு சமூகத்தில் உள்ள அனைத்து தரப்பு மக்களும் ஒன்று திரண்டனர்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525" name="Google Shape;525;p78"/>
          <p:cNvSpPr txBox="1"/>
          <p:nvPr/>
        </p:nvSpPr>
        <p:spPr>
          <a:xfrm>
            <a:off x="1" y="295365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அதிகமான ஆண்களும் பெண்களும் இந்திய தேசிய இராணுவத்தில் (INA) சேர்ந்தனர்.வெள்ளையனே வெளியேறு இயக்கம் இரக்கமற்ற முறையில் வன்முறை மூலம் ஒடுக்கப்பட்டது.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431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500" y="2854649"/>
            <a:ext cx="3343701" cy="21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7900" y="152400"/>
            <a:ext cx="3343700" cy="27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0"/>
          <p:cNvSpPr txBox="1"/>
          <p:nvPr/>
        </p:nvSpPr>
        <p:spPr>
          <a:xfrm>
            <a:off x="0" y="0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ராயல் இந்தியக் கப்பற்படைப் புரட்சியும்,இங்கிலாந்தில் புதிதாக ஆட்சிப் பொறுப்பேற்ற தொழிலாளர் கட்சி அரசு தொடங்கிய பேச்சு வார்த்தைகளும் இந்திய விடுதலைக்கு வழிகோலின.சோகம் யாதெனில் நாடு இந்தியா, பாகிஸ்தான்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என இரண்டாகப் பிரிக்கப்பட்டதுதான்.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538" name="Google Shape;53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76200"/>
            <a:ext cx="8727749" cy="31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75" y="152400"/>
            <a:ext cx="8579258" cy="483870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0" y="0"/>
            <a:ext cx="92988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9.1 தமிழ்நாட்டில் தொடக்ககால தேசிய</a:t>
            </a:r>
            <a:endParaRPr sz="26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அதிர்வுகள்</a:t>
            </a:r>
            <a:endParaRPr sz="2600" b="1" u="sng"/>
          </a:p>
        </p:txBody>
      </p:sp>
      <p:sp>
        <p:nvSpPr>
          <p:cNvPr id="95" name="Google Shape;95;p19"/>
          <p:cNvSpPr txBox="1"/>
          <p:nvPr/>
        </p:nvSpPr>
        <p:spPr>
          <a:xfrm>
            <a:off x="2" y="992703"/>
            <a:ext cx="5386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(அ) சென்னைவாசிகள் சங்கம்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90900" y="1771350"/>
            <a:ext cx="896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1852இல் கஜுலு லட்சுமிநரசு, சீனிவாசனார் மற்றும்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அவர்களைச் சேர்ந்தோர்களாலும் நிறுவப்பெற்றது.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90901" y="2571750"/>
            <a:ext cx="8962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உறுப்பினர்களின் நலன்களை முன்னெடுப்பது,வரிகளைக் குறைக்ககோரிக்கைவைப்பது போன்ற நோக்கங்களை இவ்வமைப்பு உள்ளடக்கி இருந்தது.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90900" y="3857775"/>
            <a:ext cx="896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கிறித்தவ சமயப்பரப்பாளர்களின் செயல்பாடுகளுக்கு அரசு ஆதரவளித்ததை எதிர்த்தனர்.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099" y="0"/>
            <a:ext cx="1876001" cy="1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0" y="0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வருவாய்த்துறை அதிகாரிகளால் விவசாயிகள்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சித்திரவதைப்படுத்தப்படுவதற்கு எதிராக இவ்வமைப்பு நடத்திய போராட்டத்தின் விளைவாக 'சித்திரவதை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ஆணையம்’ நிறுவப்பட்டது.’சித்திரவதைச் சட்டம்’ ஒழிக்கப்பட்டது.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95550" y="1771350"/>
            <a:ext cx="8952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இவ்வமைப்பு 1862க்குப பின்னர் இ்ந்த அமைப்பு செயலிழந்தது.</a:t>
            </a:r>
            <a:endParaRPr sz="2000" b="1" i="1">
              <a:solidFill>
                <a:srgbClr val="1C4587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24150"/>
            <a:ext cx="40602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600" y="2447925"/>
            <a:ext cx="4603850" cy="258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0" y="0"/>
            <a:ext cx="9335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(ஆ) தேசியவாதப் பத்திரிக்கைகளின்</a:t>
            </a:r>
            <a:endParaRPr sz="24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</a:rPr>
              <a:t>தொடக்கங்கள்: தி இந்து,சுதேசமித்திரன்</a:t>
            </a:r>
            <a:endParaRPr sz="2400" b="1" u="sng">
              <a:solidFill>
                <a:srgbClr val="FF0000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 flipH="1">
            <a:off x="-50" y="997875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T. முத்துசாமி என்பவர் சென்னை உயர்நீதிமன்றத்தின் முதல் இந்திய நீதிபதியாக 1877இல் நியமிக்கப்பட்டதை ஐரோப்பிய நாளிதழ்கள் எதிர்ப்பு தெரிவித்தனர்.இதனைக் கண்டு வெகுந்தெழுந்த இந்தியர்கள் இந்தியர்களுக்காக புதிய நாளிதழ்களை தயாரித்தனர்.</a:t>
            </a:r>
            <a:endParaRPr sz="2000" b="1" i="1">
              <a:solidFill>
                <a:srgbClr val="1C4587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0" y="2726850"/>
            <a:ext cx="893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∆ G. சுப்பிரமணியம், M. வீரராகவாச்சாரி மற்றும் இவர்களின் நண்பர்கள் நால்வர் ஆகியோர் இணைந்து 1878இல் </a:t>
            </a:r>
            <a:endParaRPr sz="2000" b="1" i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1C4587"/>
                </a:solidFill>
              </a:rPr>
              <a:t>'தி இந்து’ எனும் செய்திப் பத்திரிக்கையைத் தொடங்கினர்.</a:t>
            </a:r>
            <a:endParaRPr sz="20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Microsoft Office PowerPoint</Application>
  <PresentationFormat>On-screen Show (16:9)</PresentationFormat>
  <Paragraphs>224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2023-04-27T10:32:23Z</dcterms:modified>
</cp:coreProperties>
</file>