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</p:sldMasterIdLst>
  <p:notesMasterIdLst>
    <p:notesMasterId r:id="rId20"/>
  </p:notesMasterIdLst>
  <p:sldIdLst>
    <p:sldId id="256" r:id="rId2"/>
    <p:sldId id="257" r:id="rId3"/>
    <p:sldId id="258" r:id="rId4"/>
    <p:sldId id="260" r:id="rId5"/>
    <p:sldId id="261" r:id="rId6"/>
    <p:sldId id="285" r:id="rId7"/>
    <p:sldId id="287" r:id="rId8"/>
    <p:sldId id="286" r:id="rId9"/>
    <p:sldId id="288" r:id="rId10"/>
    <p:sldId id="289" r:id="rId11"/>
    <p:sldId id="290" r:id="rId12"/>
    <p:sldId id="291" r:id="rId13"/>
    <p:sldId id="292" r:id="rId14"/>
    <p:sldId id="293" r:id="rId15"/>
    <p:sldId id="294" r:id="rId16"/>
    <p:sldId id="295" r:id="rId17"/>
    <p:sldId id="296" r:id="rId18"/>
    <p:sldId id="28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FFFF"/>
    <a:srgbClr val="FF99CC"/>
    <a:srgbClr val="FFFF66"/>
    <a:srgbClr val="FF0066"/>
    <a:srgbClr val="00CC00"/>
    <a:srgbClr val="006600"/>
    <a:srgbClr val="99FF66"/>
    <a:srgbClr val="00FF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1146" y="366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4A15C8-4E27-42DD-830E-42D681E12819}" type="datetimeFigureOut">
              <a:rPr lang="en-US" smtClean="0"/>
              <a:pPr/>
              <a:t>9/18/2023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7446FE-65C0-4308-89F4-BA1CD8D4F0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85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7446FE-65C0-4308-89F4-BA1CD8D4F03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2FFC9-1B7B-4A5C-9D4F-6E287F601F32}" type="datetimeFigureOut">
              <a:rPr lang="en-US" smtClean="0"/>
              <a:pPr/>
              <a:t>9/18/2023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96204-57BD-440E-ADEF-6AC8000568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2FFC9-1B7B-4A5C-9D4F-6E287F601F32}" type="datetimeFigureOut">
              <a:rPr lang="en-US" smtClean="0"/>
              <a:pPr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96204-57BD-440E-ADEF-6AC8000568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2FFC9-1B7B-4A5C-9D4F-6E287F601F32}" type="datetimeFigureOut">
              <a:rPr lang="en-US" smtClean="0"/>
              <a:pPr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96204-57BD-440E-ADEF-6AC8000568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fographic_P000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1" y="901143"/>
            <a:ext cx="8368363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26" name="Title 2"/>
          <p:cNvSpPr>
            <a:spLocks noGrp="1"/>
          </p:cNvSpPr>
          <p:nvPr>
            <p:ph type="title"/>
          </p:nvPr>
        </p:nvSpPr>
        <p:spPr>
          <a:xfrm>
            <a:off x="381001" y="177801"/>
            <a:ext cx="8368363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864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2FFC9-1B7B-4A5C-9D4F-6E287F601F32}" type="datetimeFigureOut">
              <a:rPr lang="en-US" smtClean="0"/>
              <a:pPr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96204-57BD-440E-ADEF-6AC8000568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2FFC9-1B7B-4A5C-9D4F-6E287F601F32}" type="datetimeFigureOut">
              <a:rPr lang="en-US" smtClean="0"/>
              <a:pPr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96204-57BD-440E-ADEF-6AC8000568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2FFC9-1B7B-4A5C-9D4F-6E287F601F32}" type="datetimeFigureOut">
              <a:rPr lang="en-US" smtClean="0"/>
              <a:pPr/>
              <a:t>9/18/2023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96204-57BD-440E-ADEF-6AC8000568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2FFC9-1B7B-4A5C-9D4F-6E287F601F32}" type="datetimeFigureOut">
              <a:rPr lang="en-US" smtClean="0"/>
              <a:pPr/>
              <a:t>9/18/2023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96204-57BD-440E-ADEF-6AC8000568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2FFC9-1B7B-4A5C-9D4F-6E287F601F32}" type="datetimeFigureOut">
              <a:rPr lang="en-US" smtClean="0"/>
              <a:pPr/>
              <a:t>9/18/2023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96204-57BD-440E-ADEF-6AC8000568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2FFC9-1B7B-4A5C-9D4F-6E287F601F32}" type="datetimeFigureOut">
              <a:rPr lang="en-US" smtClean="0"/>
              <a:pPr/>
              <a:t>9/18/2023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96204-57BD-440E-ADEF-6AC8000568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2FFC9-1B7B-4A5C-9D4F-6E287F601F32}" type="datetimeFigureOut">
              <a:rPr lang="en-US" smtClean="0"/>
              <a:pPr/>
              <a:t>9/18/2023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96204-57BD-440E-ADEF-6AC8000568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2FFC9-1B7B-4A5C-9D4F-6E287F601F32}" type="datetimeFigureOut">
              <a:rPr lang="en-US" smtClean="0"/>
              <a:pPr/>
              <a:t>9/18/2023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F096204-57BD-440E-ADEF-6AC8000568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F02FFC9-1B7B-4A5C-9D4F-6E287F601F32}" type="datetimeFigureOut">
              <a:rPr lang="en-US" smtClean="0"/>
              <a:pPr/>
              <a:t>9/18/2023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F096204-57BD-440E-ADEF-6AC8000568A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openxmlformats.org/officeDocument/2006/relationships/slide" Target="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4" Type="http://schemas.openxmlformats.org/officeDocument/2006/relationships/slide" Target="slid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4" Type="http://schemas.openxmlformats.org/officeDocument/2006/relationships/slide" Target="slide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4" Type="http://schemas.openxmlformats.org/officeDocument/2006/relationships/slide" Target="slide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4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slide" Target="slide8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slide" Target="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371600"/>
          </a:xfrm>
        </p:spPr>
        <p:txBody>
          <a:bodyPr/>
          <a:lstStyle/>
          <a:p>
            <a:pPr algn="ctr"/>
            <a:r>
              <a:rPr lang="ta-IN" dirty="0" smtClean="0">
                <a:solidFill>
                  <a:srgbClr val="FFFF00"/>
                </a:solidFill>
                <a:latin typeface="Stencil" pitchFamily="82" charset="0"/>
              </a:rPr>
              <a:t>வணிகவியல்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7940" y="4191000"/>
            <a:ext cx="7854696" cy="2330824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ta-IN" sz="4000" b="1" dirty="0" smtClean="0"/>
              <a:t>K. வடிவேல், M.Com., B.Ed.,  </a:t>
            </a:r>
          </a:p>
          <a:p>
            <a:pPr>
              <a:lnSpc>
                <a:spcPct val="120000"/>
              </a:lnSpc>
            </a:pPr>
            <a:r>
              <a:rPr lang="ta-IN" b="1" dirty="0" smtClean="0"/>
              <a:t>முதுகலை ஆசிரியர்,</a:t>
            </a:r>
          </a:p>
          <a:p>
            <a:pPr>
              <a:lnSpc>
                <a:spcPct val="120000"/>
              </a:lnSpc>
            </a:pPr>
            <a:r>
              <a:rPr lang="ta-IN" b="1" dirty="0" smtClean="0"/>
              <a:t>அரசு ஆண்கள் மேல் நிலைப் பள்ளி, </a:t>
            </a:r>
          </a:p>
          <a:p>
            <a:pPr>
              <a:lnSpc>
                <a:spcPct val="120000"/>
              </a:lnSpc>
            </a:pPr>
            <a:r>
              <a:rPr lang="ta-IN" b="1" dirty="0" smtClean="0"/>
              <a:t>மணலூர்பேட்டை, </a:t>
            </a:r>
          </a:p>
          <a:p>
            <a:pPr>
              <a:lnSpc>
                <a:spcPct val="120000"/>
              </a:lnSpc>
            </a:pPr>
            <a:r>
              <a:rPr lang="ta-IN" b="1" dirty="0" smtClean="0"/>
              <a:t>கள்ளக்குறிச்சி மாவட்டம் </a:t>
            </a:r>
            <a:endParaRPr lang="en-US" b="1" dirty="0" smtClean="0"/>
          </a:p>
          <a:p>
            <a:pPr>
              <a:lnSpc>
                <a:spcPct val="120000"/>
              </a:lnSpc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370581" y="2967335"/>
            <a:ext cx="64028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www.Padasalai.Net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 descr="Picture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cxnSp>
        <p:nvCxnSpPr>
          <p:cNvPr id="35" name="Gerader Verbinder 34">
            <a:extLst>
              <a:ext uri="{FF2B5EF4-FFF2-40B4-BE49-F238E27FC236}">
                <a16:creationId xmlns:a16="http://schemas.microsoft.com/office/drawing/2014/main" xmlns="" id="{5A1A3439-00E7-4432-A3A0-98D8B232E1BB}"/>
              </a:ext>
            </a:extLst>
          </p:cNvPr>
          <p:cNvCxnSpPr>
            <a:cxnSpLocks/>
          </p:cNvCxnSpPr>
          <p:nvPr/>
        </p:nvCxnSpPr>
        <p:spPr>
          <a:xfrm>
            <a:off x="1143000" y="3550918"/>
            <a:ext cx="0" cy="156318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r Verbinder 33">
            <a:extLst>
              <a:ext uri="{FF2B5EF4-FFF2-40B4-BE49-F238E27FC236}">
                <a16:creationId xmlns:a16="http://schemas.microsoft.com/office/drawing/2014/main" xmlns="" id="{EE12C152-13DE-49AE-AB36-4C73C029DBDA}"/>
              </a:ext>
            </a:extLst>
          </p:cNvPr>
          <p:cNvCxnSpPr>
            <a:cxnSpLocks/>
          </p:cNvCxnSpPr>
          <p:nvPr/>
        </p:nvCxnSpPr>
        <p:spPr>
          <a:xfrm>
            <a:off x="3642395" y="3550919"/>
            <a:ext cx="0" cy="156318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r Verbinder 31">
            <a:extLst>
              <a:ext uri="{FF2B5EF4-FFF2-40B4-BE49-F238E27FC236}">
                <a16:creationId xmlns:a16="http://schemas.microsoft.com/office/drawing/2014/main" xmlns="" id="{4B3665B6-2593-4BC5-8FDA-AA27F41A448C}"/>
              </a:ext>
            </a:extLst>
          </p:cNvPr>
          <p:cNvCxnSpPr>
            <a:cxnSpLocks/>
          </p:cNvCxnSpPr>
          <p:nvPr/>
        </p:nvCxnSpPr>
        <p:spPr>
          <a:xfrm>
            <a:off x="8018250" y="3550917"/>
            <a:ext cx="0" cy="156318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r Verbinder 32">
            <a:extLst>
              <a:ext uri="{FF2B5EF4-FFF2-40B4-BE49-F238E27FC236}">
                <a16:creationId xmlns:a16="http://schemas.microsoft.com/office/drawing/2014/main" xmlns="" id="{2667290E-5D35-4508-92A0-A6007F50051D}"/>
              </a:ext>
            </a:extLst>
          </p:cNvPr>
          <p:cNvCxnSpPr>
            <a:cxnSpLocks/>
          </p:cNvCxnSpPr>
          <p:nvPr/>
        </p:nvCxnSpPr>
        <p:spPr>
          <a:xfrm>
            <a:off x="5511095" y="3682905"/>
            <a:ext cx="0" cy="156318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r Verbinder 28">
            <a:extLst>
              <a:ext uri="{FF2B5EF4-FFF2-40B4-BE49-F238E27FC236}">
                <a16:creationId xmlns:a16="http://schemas.microsoft.com/office/drawing/2014/main" xmlns="" id="{9484927B-2452-4403-9CD6-910C4C609263}"/>
              </a:ext>
            </a:extLst>
          </p:cNvPr>
          <p:cNvCxnSpPr>
            <a:cxnSpLocks/>
          </p:cNvCxnSpPr>
          <p:nvPr/>
        </p:nvCxnSpPr>
        <p:spPr>
          <a:xfrm>
            <a:off x="6774931" y="2958737"/>
            <a:ext cx="1" cy="27475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r Verbinder 24">
            <a:extLst>
              <a:ext uri="{FF2B5EF4-FFF2-40B4-BE49-F238E27FC236}">
                <a16:creationId xmlns:a16="http://schemas.microsoft.com/office/drawing/2014/main" xmlns="" id="{AB1C324E-A86E-4D4C-A17B-97962AFC74DB}"/>
              </a:ext>
            </a:extLst>
          </p:cNvPr>
          <p:cNvCxnSpPr>
            <a:cxnSpLocks/>
            <a:stCxn id="4" idx="0"/>
            <a:endCxn id="8" idx="2"/>
          </p:cNvCxnSpPr>
          <p:nvPr/>
        </p:nvCxnSpPr>
        <p:spPr>
          <a:xfrm>
            <a:off x="2397033" y="2958738"/>
            <a:ext cx="1" cy="27475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xmlns="" id="{1BBA8BE5-E9BD-467E-9CED-4DEBCDDB76D8}"/>
              </a:ext>
            </a:extLst>
          </p:cNvPr>
          <p:cNvCxnSpPr>
            <a:cxnSpLocks/>
          </p:cNvCxnSpPr>
          <p:nvPr/>
        </p:nvCxnSpPr>
        <p:spPr>
          <a:xfrm>
            <a:off x="0" y="3550920"/>
            <a:ext cx="914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xmlns="" id="{078BE2E4-046D-42C8-AC3A-ED75D668A658}"/>
              </a:ext>
            </a:extLst>
          </p:cNvPr>
          <p:cNvCxnSpPr>
            <a:cxnSpLocks/>
          </p:cNvCxnSpPr>
          <p:nvPr/>
        </p:nvCxnSpPr>
        <p:spPr>
          <a:xfrm>
            <a:off x="0" y="5123440"/>
            <a:ext cx="914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r Verbinder 29">
            <a:extLst>
              <a:ext uri="{FF2B5EF4-FFF2-40B4-BE49-F238E27FC236}">
                <a16:creationId xmlns:a16="http://schemas.microsoft.com/office/drawing/2014/main" xmlns="" id="{94EA4D68-6FF2-4258-9278-89C1289CADFF}"/>
              </a:ext>
            </a:extLst>
          </p:cNvPr>
          <p:cNvCxnSpPr>
            <a:cxnSpLocks/>
          </p:cNvCxnSpPr>
          <p:nvPr/>
        </p:nvCxnSpPr>
        <p:spPr>
          <a:xfrm>
            <a:off x="4592513" y="3550921"/>
            <a:ext cx="0" cy="156318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Answer D">
            <a:extLst>
              <a:ext uri="{FF2B5EF4-FFF2-40B4-BE49-F238E27FC236}">
                <a16:creationId xmlns:a16="http://schemas.microsoft.com/office/drawing/2014/main" xmlns="" id="{41CF37D0-A07A-41A6-8580-EC4BF7A9AE00}"/>
              </a:ext>
            </a:extLst>
          </p:cNvPr>
          <p:cNvGrpSpPr/>
          <p:nvPr/>
        </p:nvGrpSpPr>
        <p:grpSpPr>
          <a:xfrm>
            <a:off x="4696100" y="4521927"/>
            <a:ext cx="4101737" cy="1184366"/>
            <a:chOff x="6261466" y="4521926"/>
            <a:chExt cx="5468983" cy="1184366"/>
          </a:xfrm>
        </p:grpSpPr>
        <p:sp>
          <p:nvSpPr>
            <p:cNvPr id="10" name="Box D">
              <a:hlinkClick r:id="rId4" action="ppaction://hlinksldjump"/>
              <a:extLst>
                <a:ext uri="{FF2B5EF4-FFF2-40B4-BE49-F238E27FC236}">
                  <a16:creationId xmlns:a16="http://schemas.microsoft.com/office/drawing/2014/main" xmlns="" id="{052EF063-3F11-4A9A-8E68-1C9DFAAF9C04}"/>
                </a:ext>
              </a:extLst>
            </p:cNvPr>
            <p:cNvSpPr/>
            <p:nvPr/>
          </p:nvSpPr>
          <p:spPr>
            <a:xfrm>
              <a:off x="6261466" y="4521926"/>
              <a:ext cx="5468983" cy="1184366"/>
            </a:xfrm>
            <a:prstGeom prst="flowChartPreparation">
              <a:avLst/>
            </a:prstGeom>
            <a:solidFill>
              <a:srgbClr val="000B22"/>
            </a:solidFill>
            <a:ln w="19050"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ta-IN" sz="2000" b="1" dirty="0" smtClean="0">
                  <a:solidFill>
                    <a:prstClr val="white"/>
                  </a:solidFill>
                  <a:latin typeface="Calibri" panose="020F0502020204030204"/>
                </a:rPr>
                <a:t>பணியமர்த்</a:t>
              </a:r>
              <a:endParaRPr lang="en-US" sz="2000" b="1" dirty="0" smtClean="0">
                <a:solidFill>
                  <a:prstClr val="white"/>
                </a:solidFill>
                <a:latin typeface="Calibri" panose="020F0502020204030204"/>
              </a:endParaRPr>
            </a:p>
            <a:p>
              <a:pPr lvl="0" algn="ctr">
                <a:defRPr/>
              </a:pPr>
              <a:r>
                <a:rPr lang="ta-IN" sz="2000" b="1" dirty="0" smtClean="0">
                  <a:solidFill>
                    <a:prstClr val="white"/>
                  </a:solidFill>
                  <a:latin typeface="Calibri" panose="020F0502020204030204"/>
                </a:rPr>
                <a:t>துதல்</a:t>
              </a:r>
            </a:p>
          </p:txBody>
        </p:sp>
        <p:sp>
          <p:nvSpPr>
            <p:cNvPr id="37" name="Moon">
              <a:extLst>
                <a:ext uri="{FF2B5EF4-FFF2-40B4-BE49-F238E27FC236}">
                  <a16:creationId xmlns:a16="http://schemas.microsoft.com/office/drawing/2014/main" xmlns="" id="{2ED0EDFD-EC58-4EB1-9A50-236C3EEBAC42}"/>
                </a:ext>
              </a:extLst>
            </p:cNvPr>
            <p:cNvSpPr/>
            <p:nvPr/>
          </p:nvSpPr>
          <p:spPr>
            <a:xfrm>
              <a:off x="6913146" y="4847525"/>
              <a:ext cx="430255" cy="562796"/>
            </a:xfrm>
            <a:prstGeom prst="moon">
              <a:avLst>
                <a:gd name="adj" fmla="val 57274"/>
              </a:avLst>
            </a:prstGeom>
            <a:solidFill>
              <a:srgbClr val="A9F9E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" name="Answer C">
            <a:extLst>
              <a:ext uri="{FF2B5EF4-FFF2-40B4-BE49-F238E27FC236}">
                <a16:creationId xmlns:a16="http://schemas.microsoft.com/office/drawing/2014/main" xmlns="" id="{00757EC5-C750-4CC8-8B0D-F321836D65A6}"/>
              </a:ext>
            </a:extLst>
          </p:cNvPr>
          <p:cNvGrpSpPr/>
          <p:nvPr/>
        </p:nvGrpSpPr>
        <p:grpSpPr>
          <a:xfrm>
            <a:off x="346165" y="4521927"/>
            <a:ext cx="4101737" cy="1184366"/>
            <a:chOff x="461553" y="4521926"/>
            <a:chExt cx="5468983" cy="1184366"/>
          </a:xfrm>
        </p:grpSpPr>
        <p:sp>
          <p:nvSpPr>
            <p:cNvPr id="8" name="Box C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xmlns="" id="{3F7A8336-0B67-4CCF-9A32-E80489E6B783}"/>
                </a:ext>
              </a:extLst>
            </p:cNvPr>
            <p:cNvSpPr/>
            <p:nvPr/>
          </p:nvSpPr>
          <p:spPr>
            <a:xfrm>
              <a:off x="461553" y="4521926"/>
              <a:ext cx="5468983" cy="1184366"/>
            </a:xfrm>
            <a:prstGeom prst="flowChartPreparation">
              <a:avLst/>
            </a:prstGeom>
            <a:solidFill>
              <a:srgbClr val="000B22"/>
            </a:solidFill>
            <a:ln w="19050"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ta-IN" sz="2000" b="1" dirty="0" smtClean="0">
                  <a:solidFill>
                    <a:srgbClr val="FFFFFF"/>
                  </a:solidFill>
                  <a:latin typeface="TAU-Marutham" panose="020B0604020202020204" pitchFamily="34" charset="0"/>
                  <a:cs typeface="TAU-Marutham" panose="020B0604020202020204" pitchFamily="34" charset="0"/>
                </a:rPr>
                <a:t>முடிவெடுத்தல்</a:t>
              </a:r>
            </a:p>
          </p:txBody>
        </p:sp>
        <p:sp>
          <p:nvSpPr>
            <p:cNvPr id="43" name="Star 2">
              <a:extLst>
                <a:ext uri="{FF2B5EF4-FFF2-40B4-BE49-F238E27FC236}">
                  <a16:creationId xmlns:a16="http://schemas.microsoft.com/office/drawing/2014/main" xmlns="" id="{03EDAE4F-DFD5-46BD-AA59-F0C8848B681D}"/>
                </a:ext>
              </a:extLst>
            </p:cNvPr>
            <p:cNvSpPr/>
            <p:nvPr/>
          </p:nvSpPr>
          <p:spPr>
            <a:xfrm>
              <a:off x="1008924" y="4780729"/>
              <a:ext cx="603608" cy="603608"/>
            </a:xfrm>
            <a:prstGeom prst="star5">
              <a:avLst/>
            </a:prstGeom>
            <a:solidFill>
              <a:srgbClr val="D8B2F8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" name="Answer B">
            <a:extLst>
              <a:ext uri="{FF2B5EF4-FFF2-40B4-BE49-F238E27FC236}">
                <a16:creationId xmlns:a16="http://schemas.microsoft.com/office/drawing/2014/main" xmlns="" id="{3C3C4E0E-8B83-474E-BE50-86A8C0E07073}"/>
              </a:ext>
            </a:extLst>
          </p:cNvPr>
          <p:cNvGrpSpPr/>
          <p:nvPr/>
        </p:nvGrpSpPr>
        <p:grpSpPr>
          <a:xfrm>
            <a:off x="4698447" y="2958731"/>
            <a:ext cx="4101737" cy="1184372"/>
            <a:chOff x="6264595" y="2958731"/>
            <a:chExt cx="5468983" cy="1184372"/>
          </a:xfrm>
        </p:grpSpPr>
        <p:sp>
          <p:nvSpPr>
            <p:cNvPr id="6" name="Box B">
              <a:hlinkClick r:id="rId4" action="ppaction://hlinksldjump"/>
              <a:extLst>
                <a:ext uri="{FF2B5EF4-FFF2-40B4-BE49-F238E27FC236}">
                  <a16:creationId xmlns:a16="http://schemas.microsoft.com/office/drawing/2014/main" xmlns="" id="{40ED9455-0D8A-4756-A5E3-8D47378B6FB2}"/>
                </a:ext>
              </a:extLst>
            </p:cNvPr>
            <p:cNvSpPr/>
            <p:nvPr/>
          </p:nvSpPr>
          <p:spPr>
            <a:xfrm>
              <a:off x="6264595" y="2958737"/>
              <a:ext cx="5468983" cy="1184366"/>
            </a:xfrm>
            <a:prstGeom prst="flowChartPreparation">
              <a:avLst/>
            </a:prstGeom>
            <a:solidFill>
              <a:srgbClr val="000B22"/>
            </a:solidFill>
            <a:ln w="19050"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2000" b="1" dirty="0" smtClean="0">
                  <a:solidFill>
                    <a:prstClr val="white"/>
                  </a:solidFill>
                  <a:latin typeface="Abadi Extra Light" panose="020B0204020104020204" pitchFamily="34" charset="0"/>
                </a:rPr>
                <a:t> </a:t>
              </a:r>
              <a:r>
                <a:rPr lang="ta-IN" sz="1900" b="1" dirty="0" smtClean="0">
                  <a:solidFill>
                    <a:prstClr val="white"/>
                  </a:solidFill>
                  <a:latin typeface="Abadi Extra Light" panose="020B0204020104020204" pitchFamily="34" charset="0"/>
                </a:rPr>
                <a:t>ஒழுங்கமைத்</a:t>
              </a:r>
              <a:endParaRPr lang="en-US" sz="1900" b="1" dirty="0" smtClean="0">
                <a:solidFill>
                  <a:prstClr val="white"/>
                </a:solidFill>
                <a:latin typeface="Abadi Extra Light" panose="020B0204020104020204" pitchFamily="34" charset="0"/>
              </a:endParaRPr>
            </a:p>
            <a:p>
              <a:pPr algn="ctr">
                <a:defRPr/>
              </a:pPr>
              <a:r>
                <a:rPr lang="ta-IN" sz="1900" b="1" dirty="0" smtClean="0">
                  <a:solidFill>
                    <a:prstClr val="white"/>
                  </a:solidFill>
                  <a:latin typeface="Abadi Extra Light" panose="020B0204020104020204" pitchFamily="34" charset="0"/>
                </a:rPr>
                <a:t>தல்</a:t>
              </a:r>
            </a:p>
          </p:txBody>
        </p:sp>
        <p:sp>
          <p:nvSpPr>
            <p:cNvPr id="38" name="Star">
              <a:extLst>
                <a:ext uri="{FF2B5EF4-FFF2-40B4-BE49-F238E27FC236}">
                  <a16:creationId xmlns:a16="http://schemas.microsoft.com/office/drawing/2014/main" xmlns="" id="{56C3A333-D35A-4405-81D8-8791FD83E8BE}"/>
                </a:ext>
              </a:extLst>
            </p:cNvPr>
            <p:cNvSpPr/>
            <p:nvPr/>
          </p:nvSpPr>
          <p:spPr>
            <a:xfrm>
              <a:off x="6785891" y="3229865"/>
              <a:ext cx="630957" cy="630958"/>
            </a:xfrm>
            <a:prstGeom prst="star4">
              <a:avLst>
                <a:gd name="adj" fmla="val 15519"/>
              </a:avLst>
            </a:prstGeom>
            <a:solidFill>
              <a:srgbClr val="9BD9ED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#sl-pollanswer(1)">
              <a:extLst>
                <a:ext uri="{FF2B5EF4-FFF2-40B4-BE49-F238E27FC236}">
                  <a16:creationId xmlns:a16="http://schemas.microsoft.com/office/drawing/2014/main" xmlns="" id="{911E1872-9B8F-4A5D-8895-977F0043ADC5}"/>
                </a:ext>
              </a:extLst>
            </p:cNvPr>
            <p:cNvSpPr txBox="1">
              <a:spLocks/>
            </p:cNvSpPr>
            <p:nvPr/>
          </p:nvSpPr>
          <p:spPr>
            <a:xfrm>
              <a:off x="7817919" y="2958731"/>
              <a:ext cx="3459680" cy="1184372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lvl="0" algn="l">
                <a:defRPr/>
              </a:pPr>
              <a:endParaRPr lang="ta-IN" sz="2600" dirty="0" smtClean="0">
                <a:solidFill>
                  <a:prstClr val="white"/>
                </a:solidFill>
                <a:latin typeface="Abadi Extra Light" panose="020B0204020104020204" pitchFamily="34" charset="0"/>
              </a:endParaRPr>
            </a:p>
          </p:txBody>
        </p:sp>
      </p:grpSp>
      <p:grpSp>
        <p:nvGrpSpPr>
          <p:cNvPr id="9" name="Answer A">
            <a:extLst>
              <a:ext uri="{FF2B5EF4-FFF2-40B4-BE49-F238E27FC236}">
                <a16:creationId xmlns:a16="http://schemas.microsoft.com/office/drawing/2014/main" xmlns="" id="{55347929-E912-4E24-AF68-8041BECCCB82}"/>
              </a:ext>
            </a:extLst>
          </p:cNvPr>
          <p:cNvGrpSpPr/>
          <p:nvPr/>
        </p:nvGrpSpPr>
        <p:grpSpPr>
          <a:xfrm>
            <a:off x="346165" y="2958738"/>
            <a:ext cx="4101737" cy="1184366"/>
            <a:chOff x="461552" y="2958737"/>
            <a:chExt cx="5468983" cy="1184366"/>
          </a:xfrm>
        </p:grpSpPr>
        <p:sp>
          <p:nvSpPr>
            <p:cNvPr id="4" name="Box A">
              <a:hlinkClick r:id="rId4" action="ppaction://hlinksldjump"/>
              <a:extLst>
                <a:ext uri="{FF2B5EF4-FFF2-40B4-BE49-F238E27FC236}">
                  <a16:creationId xmlns:a16="http://schemas.microsoft.com/office/drawing/2014/main" xmlns="" id="{3CE5A95D-D718-4754-9D1C-A9DE26F7F2E4}"/>
                </a:ext>
              </a:extLst>
            </p:cNvPr>
            <p:cNvSpPr/>
            <p:nvPr/>
          </p:nvSpPr>
          <p:spPr>
            <a:xfrm>
              <a:off x="461552" y="2958737"/>
              <a:ext cx="5468983" cy="1184366"/>
            </a:xfrm>
            <a:prstGeom prst="flowChartPreparation">
              <a:avLst/>
            </a:prstGeom>
            <a:solidFill>
              <a:srgbClr val="000B22"/>
            </a:solidFill>
            <a:ln w="19050"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ta-IN" sz="2000" b="1" dirty="0" smtClean="0">
                  <a:solidFill>
                    <a:prstClr val="white"/>
                  </a:solidFill>
                </a:rPr>
                <a:t>திட்டமிடுதல்</a:t>
              </a:r>
            </a:p>
          </p:txBody>
        </p:sp>
        <p:sp>
          <p:nvSpPr>
            <p:cNvPr id="39" name="Sonne 38">
              <a:extLst>
                <a:ext uri="{FF2B5EF4-FFF2-40B4-BE49-F238E27FC236}">
                  <a16:creationId xmlns:a16="http://schemas.microsoft.com/office/drawing/2014/main" xmlns="" id="{A648ECBF-4DFB-44CF-BDAA-D257ADBF2D57}"/>
                </a:ext>
              </a:extLst>
            </p:cNvPr>
            <p:cNvSpPr/>
            <p:nvPr/>
          </p:nvSpPr>
          <p:spPr>
            <a:xfrm>
              <a:off x="1048897" y="3229865"/>
              <a:ext cx="630956" cy="630956"/>
            </a:xfrm>
            <a:prstGeom prst="sun">
              <a:avLst/>
            </a:prstGeom>
            <a:solidFill>
              <a:srgbClr val="F9B9E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#sl-pollquestion()">
            <a:extLst>
              <a:ext uri="{FF2B5EF4-FFF2-40B4-BE49-F238E27FC236}">
                <a16:creationId xmlns:a16="http://schemas.microsoft.com/office/drawing/2014/main" xmlns="" id="{63E3B87A-BB46-456E-8356-9FE619FB4F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914400"/>
            <a:ext cx="8001000" cy="1050925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chemeClr val="tx1"/>
                </a:solidFill>
                <a:latin typeface="Abadi Extra Light" panose="020B0204020104020204" pitchFamily="34" charset="0"/>
              </a:rPr>
              <a:t>2. </a:t>
            </a:r>
            <a:r>
              <a:rPr lang="ta-IN" sz="2800" dirty="0" smtClean="0">
                <a:solidFill>
                  <a:schemeClr val="tx1"/>
                </a:solidFill>
                <a:latin typeface="Abadi Extra Light" panose="020B0204020104020204" pitchFamily="34" charset="0"/>
              </a:rPr>
              <a:t>பின்வருவனவற்றுள் எது முக்கிய பணிகள் அல்ல?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6455497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a-IN" sz="1200" b="1" dirty="0" smtClean="0"/>
              <a:t>K. வடிவேல், M.Com., B.Ed.,  </a:t>
            </a:r>
            <a:r>
              <a:rPr lang="en-US" sz="1400" b="1" dirty="0" smtClean="0"/>
              <a:t>GBHSS, </a:t>
            </a:r>
            <a:r>
              <a:rPr lang="ta-IN" sz="1200" b="1" dirty="0" smtClean="0"/>
              <a:t>மணலூர்பேட்டை, கள்ளக்குறிச்சி</a:t>
            </a:r>
            <a:r>
              <a:rPr lang="en-US" sz="1200" b="1" dirty="0" smtClean="0"/>
              <a:t>. </a:t>
            </a:r>
            <a:r>
              <a:rPr lang="en-US" sz="1400" b="1" dirty="0" smtClean="0"/>
              <a:t>Cell : 7305059383</a:t>
            </a:r>
            <a:endParaRPr lang="en-US" sz="1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16102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Picture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11" name="Gerader Verbinder 12">
            <a:extLst>
              <a:ext uri="{FF2B5EF4-FFF2-40B4-BE49-F238E27FC236}">
                <a16:creationId xmlns:a16="http://schemas.microsoft.com/office/drawing/2014/main" xmlns="" id="{1BBA8BE5-E9BD-467E-9CED-4DEBCDDB76D8}"/>
              </a:ext>
            </a:extLst>
          </p:cNvPr>
          <p:cNvCxnSpPr>
            <a:cxnSpLocks/>
          </p:cNvCxnSpPr>
          <p:nvPr/>
        </p:nvCxnSpPr>
        <p:spPr>
          <a:xfrm>
            <a:off x="0" y="5105400"/>
            <a:ext cx="914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Answer A">
            <a:extLst>
              <a:ext uri="{FF2B5EF4-FFF2-40B4-BE49-F238E27FC236}">
                <a16:creationId xmlns:a16="http://schemas.microsoft.com/office/drawing/2014/main" xmlns="" id="{55347929-E912-4E24-AF68-8041BECCCB82}"/>
              </a:ext>
            </a:extLst>
          </p:cNvPr>
          <p:cNvGrpSpPr/>
          <p:nvPr/>
        </p:nvGrpSpPr>
        <p:grpSpPr>
          <a:xfrm>
            <a:off x="3200400" y="4495800"/>
            <a:ext cx="5368835" cy="1273629"/>
            <a:chOff x="461552" y="2958737"/>
            <a:chExt cx="5468983" cy="1273629"/>
          </a:xfrm>
        </p:grpSpPr>
        <p:sp>
          <p:nvSpPr>
            <p:cNvPr id="8" name="Box A">
              <a:extLst>
                <a:ext uri="{FF2B5EF4-FFF2-40B4-BE49-F238E27FC236}">
                  <a16:creationId xmlns:a16="http://schemas.microsoft.com/office/drawing/2014/main" xmlns="" id="{3CE5A95D-D718-4754-9D1C-A9DE26F7F2E4}"/>
                </a:ext>
              </a:extLst>
            </p:cNvPr>
            <p:cNvSpPr/>
            <p:nvPr/>
          </p:nvSpPr>
          <p:spPr>
            <a:xfrm>
              <a:off x="461552" y="2958737"/>
              <a:ext cx="5468983" cy="1184366"/>
            </a:xfrm>
            <a:prstGeom prst="flowChartPreparation">
              <a:avLst/>
            </a:prstGeom>
            <a:solidFill>
              <a:srgbClr val="000B22"/>
            </a:solidFill>
            <a:ln w="19050"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#sl-pollanswer(0)">
              <a:extLst>
                <a:ext uri="{FF2B5EF4-FFF2-40B4-BE49-F238E27FC236}">
                  <a16:creationId xmlns:a16="http://schemas.microsoft.com/office/drawing/2014/main" xmlns="" id="{D5B626FF-0DB3-4CC3-9832-61917FF38770}"/>
                </a:ext>
              </a:extLst>
            </p:cNvPr>
            <p:cNvSpPr txBox="1">
              <a:spLocks/>
            </p:cNvSpPr>
            <p:nvPr/>
          </p:nvSpPr>
          <p:spPr>
            <a:xfrm>
              <a:off x="1523999" y="3047999"/>
              <a:ext cx="3759200" cy="118436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lvl="0" defTabSz="685800">
                <a:defRPr/>
              </a:pPr>
              <a:r>
                <a:rPr lang="en-US" sz="3200" b="1" kern="0" dirty="0" smtClean="0">
                  <a:latin typeface="Poppins SemiBold" panose="00000700000000000000" pitchFamily="2" charset="0"/>
                  <a:cs typeface="Poppins SemiBold" panose="00000700000000000000" pitchFamily="2" charset="0"/>
                </a:rPr>
                <a:t>Next </a:t>
              </a:r>
              <a:r>
                <a:rPr lang="ta-IN" sz="3200" b="1" kern="0" dirty="0" smtClean="0">
                  <a:latin typeface="Poppins SemiBold" panose="00000700000000000000" pitchFamily="2" charset="0"/>
                  <a:cs typeface="Poppins SemiBold" panose="00000700000000000000" pitchFamily="2" charset="0"/>
                </a:rPr>
                <a:t>.....</a:t>
              </a:r>
              <a:r>
                <a:rPr lang="en-US" sz="3200" b="1" kern="0" dirty="0" smtClean="0">
                  <a:latin typeface="Poppins SemiBold" panose="00000700000000000000" pitchFamily="2" charset="0"/>
                  <a:cs typeface="Poppins SemiBold" panose="00000700000000000000" pitchFamily="2" charset="0"/>
                </a:rPr>
                <a:t> </a:t>
              </a:r>
            </a:p>
            <a:p>
              <a:pPr lvl="0" defTabSz="685800">
                <a:defRPr/>
              </a:pPr>
              <a:r>
                <a:rPr lang="en-US" sz="4000" b="1" kern="0" dirty="0" smtClean="0">
                  <a:latin typeface="Poppins SemiBold" panose="00000700000000000000" pitchFamily="2" charset="0"/>
                  <a:cs typeface="Poppins SemiBold" panose="00000700000000000000" pitchFamily="2" charset="0"/>
                </a:rPr>
                <a:t>(click here)</a:t>
              </a:r>
              <a:endParaRPr lang="en-IN" sz="4000" b="1" kern="0" dirty="0">
                <a:latin typeface="Poppins SemiBold" panose="00000700000000000000" pitchFamily="2" charset="0"/>
                <a:cs typeface="Poppins SemiBold" panose="00000700000000000000" pitchFamily="2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0075EE3-328C-49EE-B897-556D339C339C}"/>
              </a:ext>
            </a:extLst>
          </p:cNvPr>
          <p:cNvSpPr txBox="1"/>
          <p:nvPr/>
        </p:nvSpPr>
        <p:spPr>
          <a:xfrm>
            <a:off x="1295400" y="2895600"/>
            <a:ext cx="68530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oppins"/>
                <a:ea typeface="+mn-ea"/>
                <a:cs typeface="+mn-cs"/>
              </a:rPr>
              <a:t>CORRECT ANSWER</a:t>
            </a:r>
            <a:endParaRPr kumimoji="0" lang="en-IN" sz="5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pic>
        <p:nvPicPr>
          <p:cNvPr id="15" name="Picture 14" descr="Right imoji.jpe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2800" y="304800"/>
            <a:ext cx="2438400" cy="24384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0" y="6455497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a-IN" sz="1200" b="1" dirty="0" smtClean="0"/>
              <a:t>K. வடிவேல், M.Com., B.Ed.,  </a:t>
            </a:r>
            <a:r>
              <a:rPr lang="en-US" sz="1400" b="1" dirty="0" smtClean="0"/>
              <a:t>GBHSS, </a:t>
            </a:r>
            <a:r>
              <a:rPr lang="ta-IN" sz="1200" b="1" dirty="0" smtClean="0"/>
              <a:t>மணலூர்பேட்டை, கள்ளக்குறிச்சி</a:t>
            </a:r>
            <a:r>
              <a:rPr lang="en-US" sz="1200" b="1" dirty="0" smtClean="0"/>
              <a:t>. </a:t>
            </a:r>
            <a:r>
              <a:rPr lang="en-US" sz="1400" b="1" dirty="0" smtClean="0"/>
              <a:t>Cell : 7305059383</a:t>
            </a:r>
            <a:endParaRPr lang="en-US" sz="1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703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 descr="Picture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cxnSp>
        <p:nvCxnSpPr>
          <p:cNvPr id="35" name="Gerader Verbinder 34">
            <a:extLst>
              <a:ext uri="{FF2B5EF4-FFF2-40B4-BE49-F238E27FC236}">
                <a16:creationId xmlns:a16="http://schemas.microsoft.com/office/drawing/2014/main" xmlns="" id="{5A1A3439-00E7-4432-A3A0-98D8B232E1BB}"/>
              </a:ext>
            </a:extLst>
          </p:cNvPr>
          <p:cNvCxnSpPr>
            <a:cxnSpLocks/>
          </p:cNvCxnSpPr>
          <p:nvPr/>
        </p:nvCxnSpPr>
        <p:spPr>
          <a:xfrm>
            <a:off x="1143000" y="3550918"/>
            <a:ext cx="0" cy="156318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r Verbinder 33">
            <a:extLst>
              <a:ext uri="{FF2B5EF4-FFF2-40B4-BE49-F238E27FC236}">
                <a16:creationId xmlns:a16="http://schemas.microsoft.com/office/drawing/2014/main" xmlns="" id="{EE12C152-13DE-49AE-AB36-4C73C029DBDA}"/>
              </a:ext>
            </a:extLst>
          </p:cNvPr>
          <p:cNvCxnSpPr>
            <a:cxnSpLocks/>
          </p:cNvCxnSpPr>
          <p:nvPr/>
        </p:nvCxnSpPr>
        <p:spPr>
          <a:xfrm>
            <a:off x="3642395" y="3550919"/>
            <a:ext cx="0" cy="156318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r Verbinder 31">
            <a:extLst>
              <a:ext uri="{FF2B5EF4-FFF2-40B4-BE49-F238E27FC236}">
                <a16:creationId xmlns:a16="http://schemas.microsoft.com/office/drawing/2014/main" xmlns="" id="{4B3665B6-2593-4BC5-8FDA-AA27F41A448C}"/>
              </a:ext>
            </a:extLst>
          </p:cNvPr>
          <p:cNvCxnSpPr>
            <a:cxnSpLocks/>
          </p:cNvCxnSpPr>
          <p:nvPr/>
        </p:nvCxnSpPr>
        <p:spPr>
          <a:xfrm>
            <a:off x="8018250" y="3550917"/>
            <a:ext cx="0" cy="156318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r Verbinder 32">
            <a:extLst>
              <a:ext uri="{FF2B5EF4-FFF2-40B4-BE49-F238E27FC236}">
                <a16:creationId xmlns:a16="http://schemas.microsoft.com/office/drawing/2014/main" xmlns="" id="{2667290E-5D35-4508-92A0-A6007F50051D}"/>
              </a:ext>
            </a:extLst>
          </p:cNvPr>
          <p:cNvCxnSpPr>
            <a:cxnSpLocks/>
          </p:cNvCxnSpPr>
          <p:nvPr/>
        </p:nvCxnSpPr>
        <p:spPr>
          <a:xfrm>
            <a:off x="5511095" y="3682905"/>
            <a:ext cx="0" cy="156318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r Verbinder 28">
            <a:extLst>
              <a:ext uri="{FF2B5EF4-FFF2-40B4-BE49-F238E27FC236}">
                <a16:creationId xmlns:a16="http://schemas.microsoft.com/office/drawing/2014/main" xmlns="" id="{9484927B-2452-4403-9CD6-910C4C609263}"/>
              </a:ext>
            </a:extLst>
          </p:cNvPr>
          <p:cNvCxnSpPr>
            <a:cxnSpLocks/>
          </p:cNvCxnSpPr>
          <p:nvPr/>
        </p:nvCxnSpPr>
        <p:spPr>
          <a:xfrm>
            <a:off x="6774931" y="2958737"/>
            <a:ext cx="1" cy="27475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r Verbinder 24">
            <a:extLst>
              <a:ext uri="{FF2B5EF4-FFF2-40B4-BE49-F238E27FC236}">
                <a16:creationId xmlns:a16="http://schemas.microsoft.com/office/drawing/2014/main" xmlns="" id="{AB1C324E-A86E-4D4C-A17B-97962AFC74DB}"/>
              </a:ext>
            </a:extLst>
          </p:cNvPr>
          <p:cNvCxnSpPr>
            <a:cxnSpLocks/>
            <a:stCxn id="4" idx="0"/>
            <a:endCxn id="8" idx="2"/>
          </p:cNvCxnSpPr>
          <p:nvPr/>
        </p:nvCxnSpPr>
        <p:spPr>
          <a:xfrm>
            <a:off x="2397033" y="2958738"/>
            <a:ext cx="1" cy="27475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xmlns="" id="{1BBA8BE5-E9BD-467E-9CED-4DEBCDDB76D8}"/>
              </a:ext>
            </a:extLst>
          </p:cNvPr>
          <p:cNvCxnSpPr>
            <a:cxnSpLocks/>
          </p:cNvCxnSpPr>
          <p:nvPr/>
        </p:nvCxnSpPr>
        <p:spPr>
          <a:xfrm>
            <a:off x="0" y="3550920"/>
            <a:ext cx="914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xmlns="" id="{078BE2E4-046D-42C8-AC3A-ED75D668A658}"/>
              </a:ext>
            </a:extLst>
          </p:cNvPr>
          <p:cNvCxnSpPr>
            <a:cxnSpLocks/>
          </p:cNvCxnSpPr>
          <p:nvPr/>
        </p:nvCxnSpPr>
        <p:spPr>
          <a:xfrm>
            <a:off x="0" y="5123440"/>
            <a:ext cx="914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r Verbinder 29">
            <a:extLst>
              <a:ext uri="{FF2B5EF4-FFF2-40B4-BE49-F238E27FC236}">
                <a16:creationId xmlns:a16="http://schemas.microsoft.com/office/drawing/2014/main" xmlns="" id="{94EA4D68-6FF2-4258-9278-89C1289CADFF}"/>
              </a:ext>
            </a:extLst>
          </p:cNvPr>
          <p:cNvCxnSpPr>
            <a:cxnSpLocks/>
          </p:cNvCxnSpPr>
          <p:nvPr/>
        </p:nvCxnSpPr>
        <p:spPr>
          <a:xfrm>
            <a:off x="4592513" y="3550921"/>
            <a:ext cx="0" cy="156318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Answer D">
            <a:extLst>
              <a:ext uri="{FF2B5EF4-FFF2-40B4-BE49-F238E27FC236}">
                <a16:creationId xmlns:a16="http://schemas.microsoft.com/office/drawing/2014/main" xmlns="" id="{41CF37D0-A07A-41A6-8580-EC4BF7A9AE00}"/>
              </a:ext>
            </a:extLst>
          </p:cNvPr>
          <p:cNvGrpSpPr/>
          <p:nvPr/>
        </p:nvGrpSpPr>
        <p:grpSpPr>
          <a:xfrm>
            <a:off x="4696100" y="4521927"/>
            <a:ext cx="4101737" cy="1184366"/>
            <a:chOff x="6261466" y="4521926"/>
            <a:chExt cx="5468983" cy="1184366"/>
          </a:xfrm>
        </p:grpSpPr>
        <p:sp>
          <p:nvSpPr>
            <p:cNvPr id="10" name="Box D">
              <a:hlinkClick r:id="rId4" action="ppaction://hlinksldjump"/>
              <a:extLst>
                <a:ext uri="{FF2B5EF4-FFF2-40B4-BE49-F238E27FC236}">
                  <a16:creationId xmlns:a16="http://schemas.microsoft.com/office/drawing/2014/main" xmlns="" id="{052EF063-3F11-4A9A-8E68-1C9DFAAF9C04}"/>
                </a:ext>
              </a:extLst>
            </p:cNvPr>
            <p:cNvSpPr/>
            <p:nvPr/>
          </p:nvSpPr>
          <p:spPr>
            <a:xfrm>
              <a:off x="6261466" y="4521926"/>
              <a:ext cx="5468983" cy="1184366"/>
            </a:xfrm>
            <a:prstGeom prst="flowChartPreparation">
              <a:avLst/>
            </a:prstGeom>
            <a:solidFill>
              <a:srgbClr val="000B22"/>
            </a:solidFill>
            <a:ln w="19050"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ta-IN" sz="2000" b="1" dirty="0" smtClean="0">
                  <a:solidFill>
                    <a:prstClr val="white"/>
                  </a:solidFill>
                  <a:latin typeface="Calibri" panose="020F0502020204030204"/>
                </a:rPr>
                <a:t> ஒழுங்கமைத்</a:t>
              </a:r>
              <a:endParaRPr lang="en-US" sz="2000" b="1" dirty="0" smtClean="0">
                <a:solidFill>
                  <a:prstClr val="white"/>
                </a:solidFill>
                <a:latin typeface="Calibri" panose="020F0502020204030204"/>
              </a:endParaRPr>
            </a:p>
            <a:p>
              <a:pPr lvl="0" algn="ctr">
                <a:defRPr/>
              </a:pPr>
              <a:r>
                <a:rPr lang="ta-IN" sz="2000" b="1" dirty="0" smtClean="0">
                  <a:solidFill>
                    <a:prstClr val="white"/>
                  </a:solidFill>
                  <a:latin typeface="Calibri" panose="020F0502020204030204"/>
                </a:rPr>
                <a:t>தல்</a:t>
              </a:r>
            </a:p>
          </p:txBody>
        </p:sp>
        <p:sp>
          <p:nvSpPr>
            <p:cNvPr id="37" name="Moon">
              <a:extLst>
                <a:ext uri="{FF2B5EF4-FFF2-40B4-BE49-F238E27FC236}">
                  <a16:creationId xmlns:a16="http://schemas.microsoft.com/office/drawing/2014/main" xmlns="" id="{2ED0EDFD-EC58-4EB1-9A50-236C3EEBAC42}"/>
                </a:ext>
              </a:extLst>
            </p:cNvPr>
            <p:cNvSpPr/>
            <p:nvPr/>
          </p:nvSpPr>
          <p:spPr>
            <a:xfrm>
              <a:off x="6913146" y="4847525"/>
              <a:ext cx="430255" cy="562796"/>
            </a:xfrm>
            <a:prstGeom prst="moon">
              <a:avLst>
                <a:gd name="adj" fmla="val 57274"/>
              </a:avLst>
            </a:prstGeom>
            <a:solidFill>
              <a:srgbClr val="A9F9E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" name="Answer C">
            <a:extLst>
              <a:ext uri="{FF2B5EF4-FFF2-40B4-BE49-F238E27FC236}">
                <a16:creationId xmlns:a16="http://schemas.microsoft.com/office/drawing/2014/main" xmlns="" id="{00757EC5-C750-4CC8-8B0D-F321836D65A6}"/>
              </a:ext>
            </a:extLst>
          </p:cNvPr>
          <p:cNvGrpSpPr/>
          <p:nvPr/>
        </p:nvGrpSpPr>
        <p:grpSpPr>
          <a:xfrm>
            <a:off x="346165" y="4521927"/>
            <a:ext cx="4101737" cy="1184366"/>
            <a:chOff x="461553" y="4521926"/>
            <a:chExt cx="5468983" cy="1184366"/>
          </a:xfrm>
        </p:grpSpPr>
        <p:sp>
          <p:nvSpPr>
            <p:cNvPr id="8" name="Box C">
              <a:hlinkClick r:id="rId4" action="ppaction://hlinksldjump"/>
              <a:extLst>
                <a:ext uri="{FF2B5EF4-FFF2-40B4-BE49-F238E27FC236}">
                  <a16:creationId xmlns:a16="http://schemas.microsoft.com/office/drawing/2014/main" xmlns="" id="{3F7A8336-0B67-4CCF-9A32-E80489E6B783}"/>
                </a:ext>
              </a:extLst>
            </p:cNvPr>
            <p:cNvSpPr/>
            <p:nvPr/>
          </p:nvSpPr>
          <p:spPr>
            <a:xfrm>
              <a:off x="461553" y="4521926"/>
              <a:ext cx="5468983" cy="1184366"/>
            </a:xfrm>
            <a:prstGeom prst="flowChartPreparation">
              <a:avLst/>
            </a:prstGeom>
            <a:solidFill>
              <a:srgbClr val="000B22"/>
            </a:solidFill>
            <a:ln w="19050"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ta-IN" sz="2000" b="1" dirty="0" smtClean="0">
                  <a:solidFill>
                    <a:srgbClr val="FFFFFF"/>
                  </a:solidFill>
                  <a:latin typeface="TAU-Marutham" panose="020B0604020202020204" pitchFamily="34" charset="0"/>
                  <a:cs typeface="TAU-Marutham" panose="020B0604020202020204" pitchFamily="34" charset="0"/>
                </a:rPr>
                <a:t>பணியமர்த்து</a:t>
              </a:r>
              <a:endParaRPr lang="en-US" sz="2000" b="1" dirty="0" smtClean="0">
                <a:solidFill>
                  <a:srgbClr val="FFFFFF"/>
                </a:solidFill>
                <a:latin typeface="TAU-Marutham" panose="020B0604020202020204" pitchFamily="34" charset="0"/>
                <a:cs typeface="TAU-Marutham" panose="020B0604020202020204" pitchFamily="34" charset="0"/>
              </a:endParaRPr>
            </a:p>
            <a:p>
              <a:pPr algn="ctr">
                <a:defRPr/>
              </a:pPr>
              <a:r>
                <a:rPr lang="ta-IN" sz="2000" b="1" dirty="0" smtClean="0">
                  <a:solidFill>
                    <a:srgbClr val="FFFFFF"/>
                  </a:solidFill>
                  <a:latin typeface="TAU-Marutham" panose="020B0604020202020204" pitchFamily="34" charset="0"/>
                  <a:cs typeface="TAU-Marutham" panose="020B0604020202020204" pitchFamily="34" charset="0"/>
                </a:rPr>
                <a:t>தல்</a:t>
              </a:r>
            </a:p>
          </p:txBody>
        </p:sp>
        <p:sp>
          <p:nvSpPr>
            <p:cNvPr id="43" name="Star 2">
              <a:extLst>
                <a:ext uri="{FF2B5EF4-FFF2-40B4-BE49-F238E27FC236}">
                  <a16:creationId xmlns:a16="http://schemas.microsoft.com/office/drawing/2014/main" xmlns="" id="{03EDAE4F-DFD5-46BD-AA59-F0C8848B681D}"/>
                </a:ext>
              </a:extLst>
            </p:cNvPr>
            <p:cNvSpPr/>
            <p:nvPr/>
          </p:nvSpPr>
          <p:spPr>
            <a:xfrm>
              <a:off x="1008924" y="4780729"/>
              <a:ext cx="603608" cy="603608"/>
            </a:xfrm>
            <a:prstGeom prst="star5">
              <a:avLst/>
            </a:prstGeom>
            <a:solidFill>
              <a:srgbClr val="D8B2F8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" name="Answer B">
            <a:extLst>
              <a:ext uri="{FF2B5EF4-FFF2-40B4-BE49-F238E27FC236}">
                <a16:creationId xmlns:a16="http://schemas.microsoft.com/office/drawing/2014/main" xmlns="" id="{3C3C4E0E-8B83-474E-BE50-86A8C0E07073}"/>
              </a:ext>
            </a:extLst>
          </p:cNvPr>
          <p:cNvGrpSpPr/>
          <p:nvPr/>
        </p:nvGrpSpPr>
        <p:grpSpPr>
          <a:xfrm>
            <a:off x="4698447" y="2958731"/>
            <a:ext cx="4101737" cy="1184372"/>
            <a:chOff x="6264595" y="2958731"/>
            <a:chExt cx="5468983" cy="1184372"/>
          </a:xfrm>
        </p:grpSpPr>
        <p:sp>
          <p:nvSpPr>
            <p:cNvPr id="6" name="Box B">
              <a:hlinkClick r:id="rId4" action="ppaction://hlinksldjump"/>
              <a:extLst>
                <a:ext uri="{FF2B5EF4-FFF2-40B4-BE49-F238E27FC236}">
                  <a16:creationId xmlns:a16="http://schemas.microsoft.com/office/drawing/2014/main" xmlns="" id="{40ED9455-0D8A-4756-A5E3-8D47378B6FB2}"/>
                </a:ext>
              </a:extLst>
            </p:cNvPr>
            <p:cNvSpPr/>
            <p:nvPr/>
          </p:nvSpPr>
          <p:spPr>
            <a:xfrm>
              <a:off x="6264595" y="2958737"/>
              <a:ext cx="5468983" cy="1184366"/>
            </a:xfrm>
            <a:prstGeom prst="flowChartPreparation">
              <a:avLst/>
            </a:prstGeom>
            <a:solidFill>
              <a:srgbClr val="000B22"/>
            </a:solidFill>
            <a:ln w="19050"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ta-IN" sz="2000" b="1" dirty="0" smtClean="0">
                  <a:solidFill>
                    <a:prstClr val="white"/>
                  </a:solidFill>
                  <a:latin typeface="Abadi Extra Light" panose="020B0204020104020204" pitchFamily="34" charset="0"/>
                </a:rPr>
                <a:t>கட்டுப்படுத்து</a:t>
              </a:r>
              <a:endParaRPr lang="en-US" sz="2000" b="1" dirty="0" smtClean="0">
                <a:solidFill>
                  <a:prstClr val="white"/>
                </a:solidFill>
                <a:latin typeface="Abadi Extra Light" panose="020B0204020104020204" pitchFamily="34" charset="0"/>
              </a:endParaRPr>
            </a:p>
            <a:p>
              <a:pPr algn="ctr">
                <a:defRPr/>
              </a:pPr>
              <a:r>
                <a:rPr lang="ta-IN" sz="2000" b="1" dirty="0" smtClean="0">
                  <a:solidFill>
                    <a:prstClr val="white"/>
                  </a:solidFill>
                  <a:latin typeface="Abadi Extra Light" panose="020B0204020104020204" pitchFamily="34" charset="0"/>
                </a:rPr>
                <a:t>தல்</a:t>
              </a:r>
            </a:p>
          </p:txBody>
        </p:sp>
        <p:sp>
          <p:nvSpPr>
            <p:cNvPr id="38" name="Star">
              <a:extLst>
                <a:ext uri="{FF2B5EF4-FFF2-40B4-BE49-F238E27FC236}">
                  <a16:creationId xmlns:a16="http://schemas.microsoft.com/office/drawing/2014/main" xmlns="" id="{56C3A333-D35A-4405-81D8-8791FD83E8BE}"/>
                </a:ext>
              </a:extLst>
            </p:cNvPr>
            <p:cNvSpPr/>
            <p:nvPr/>
          </p:nvSpPr>
          <p:spPr>
            <a:xfrm>
              <a:off x="6785891" y="3229865"/>
              <a:ext cx="630957" cy="630958"/>
            </a:xfrm>
            <a:prstGeom prst="star4">
              <a:avLst>
                <a:gd name="adj" fmla="val 15519"/>
              </a:avLst>
            </a:prstGeom>
            <a:solidFill>
              <a:srgbClr val="9BD9ED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#sl-pollanswer(1)">
              <a:extLst>
                <a:ext uri="{FF2B5EF4-FFF2-40B4-BE49-F238E27FC236}">
                  <a16:creationId xmlns:a16="http://schemas.microsoft.com/office/drawing/2014/main" xmlns="" id="{911E1872-9B8F-4A5D-8895-977F0043ADC5}"/>
                </a:ext>
              </a:extLst>
            </p:cNvPr>
            <p:cNvSpPr txBox="1">
              <a:spLocks/>
            </p:cNvSpPr>
            <p:nvPr/>
          </p:nvSpPr>
          <p:spPr>
            <a:xfrm>
              <a:off x="7817919" y="2958731"/>
              <a:ext cx="3459680" cy="1184372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lvl="0" algn="l">
                <a:defRPr/>
              </a:pPr>
              <a:endParaRPr lang="ta-IN" sz="2600" dirty="0" smtClean="0">
                <a:solidFill>
                  <a:prstClr val="white"/>
                </a:solidFill>
                <a:latin typeface="Abadi Extra Light" panose="020B0204020104020204" pitchFamily="34" charset="0"/>
              </a:endParaRPr>
            </a:p>
          </p:txBody>
        </p:sp>
      </p:grpSp>
      <p:grpSp>
        <p:nvGrpSpPr>
          <p:cNvPr id="9" name="Answer A">
            <a:extLst>
              <a:ext uri="{FF2B5EF4-FFF2-40B4-BE49-F238E27FC236}">
                <a16:creationId xmlns:a16="http://schemas.microsoft.com/office/drawing/2014/main" xmlns="" id="{55347929-E912-4E24-AF68-8041BECCCB82}"/>
              </a:ext>
            </a:extLst>
          </p:cNvPr>
          <p:cNvGrpSpPr/>
          <p:nvPr/>
        </p:nvGrpSpPr>
        <p:grpSpPr>
          <a:xfrm>
            <a:off x="346165" y="2958738"/>
            <a:ext cx="4101737" cy="1184366"/>
            <a:chOff x="461552" y="2958737"/>
            <a:chExt cx="5468983" cy="1184366"/>
          </a:xfrm>
        </p:grpSpPr>
        <p:sp>
          <p:nvSpPr>
            <p:cNvPr id="4" name="Box A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xmlns="" id="{3CE5A95D-D718-4754-9D1C-A9DE26F7F2E4}"/>
                </a:ext>
              </a:extLst>
            </p:cNvPr>
            <p:cNvSpPr/>
            <p:nvPr/>
          </p:nvSpPr>
          <p:spPr>
            <a:xfrm>
              <a:off x="461552" y="2958737"/>
              <a:ext cx="5468983" cy="1184366"/>
            </a:xfrm>
            <a:prstGeom prst="flowChartPreparation">
              <a:avLst/>
            </a:prstGeom>
            <a:solidFill>
              <a:srgbClr val="000B22"/>
            </a:solidFill>
            <a:ln w="19050"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ta-IN" sz="2000" b="1" dirty="0" smtClean="0">
                  <a:solidFill>
                    <a:prstClr val="white"/>
                  </a:solidFill>
                </a:rPr>
                <a:t>ஒருங்கிணைத்தல்</a:t>
              </a:r>
            </a:p>
          </p:txBody>
        </p:sp>
        <p:sp>
          <p:nvSpPr>
            <p:cNvPr id="39" name="Sonne 38">
              <a:extLst>
                <a:ext uri="{FF2B5EF4-FFF2-40B4-BE49-F238E27FC236}">
                  <a16:creationId xmlns:a16="http://schemas.microsoft.com/office/drawing/2014/main" xmlns="" id="{A648ECBF-4DFB-44CF-BDAA-D257ADBF2D57}"/>
                </a:ext>
              </a:extLst>
            </p:cNvPr>
            <p:cNvSpPr/>
            <p:nvPr/>
          </p:nvSpPr>
          <p:spPr>
            <a:xfrm>
              <a:off x="1048897" y="3229865"/>
              <a:ext cx="630956" cy="630956"/>
            </a:xfrm>
            <a:prstGeom prst="sun">
              <a:avLst/>
            </a:prstGeom>
            <a:solidFill>
              <a:srgbClr val="F9B9E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#sl-pollquestion()">
            <a:extLst>
              <a:ext uri="{FF2B5EF4-FFF2-40B4-BE49-F238E27FC236}">
                <a16:creationId xmlns:a16="http://schemas.microsoft.com/office/drawing/2014/main" xmlns="" id="{63E3B87A-BB46-456E-8356-9FE619FB4F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914400"/>
            <a:ext cx="8001000" cy="1050925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chemeClr val="tx1"/>
                </a:solidFill>
                <a:latin typeface="Abadi Extra Light" panose="020B0204020104020204" pitchFamily="34" charset="0"/>
              </a:rPr>
              <a:t>3. </a:t>
            </a:r>
            <a:r>
              <a:rPr lang="ta-IN" sz="2800" dirty="0" smtClean="0">
                <a:solidFill>
                  <a:schemeClr val="tx1"/>
                </a:solidFill>
                <a:latin typeface="Abadi Extra Light" panose="020B0204020104020204" pitchFamily="34" charset="0"/>
              </a:rPr>
              <a:t>...............ல் நிர்வாக செயல்பாடுகளும் உள்ளடங்கியுள்ளது.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6455497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a-IN" sz="1200" b="1" dirty="0" smtClean="0"/>
              <a:t>K. வடிவேல், M.Com., B.Ed.,  </a:t>
            </a:r>
            <a:r>
              <a:rPr lang="en-US" sz="1400" b="1" dirty="0" smtClean="0"/>
              <a:t>GBHSS, </a:t>
            </a:r>
            <a:r>
              <a:rPr lang="ta-IN" sz="1200" b="1" dirty="0" smtClean="0"/>
              <a:t>மணலூர்பேட்டை, கள்ளக்குறிச்சி</a:t>
            </a:r>
            <a:r>
              <a:rPr lang="en-US" sz="1200" b="1" dirty="0" smtClean="0"/>
              <a:t>. </a:t>
            </a:r>
            <a:r>
              <a:rPr lang="en-US" sz="1400" b="1" dirty="0" smtClean="0"/>
              <a:t>Cell : 7305059383</a:t>
            </a:r>
            <a:endParaRPr lang="en-US" sz="1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16102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Picture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11" name="Gerader Verbinder 12">
            <a:extLst>
              <a:ext uri="{FF2B5EF4-FFF2-40B4-BE49-F238E27FC236}">
                <a16:creationId xmlns:a16="http://schemas.microsoft.com/office/drawing/2014/main" xmlns="" id="{1BBA8BE5-E9BD-467E-9CED-4DEBCDDB76D8}"/>
              </a:ext>
            </a:extLst>
          </p:cNvPr>
          <p:cNvCxnSpPr>
            <a:cxnSpLocks/>
          </p:cNvCxnSpPr>
          <p:nvPr/>
        </p:nvCxnSpPr>
        <p:spPr>
          <a:xfrm>
            <a:off x="0" y="5105400"/>
            <a:ext cx="914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Answer A">
            <a:extLst>
              <a:ext uri="{FF2B5EF4-FFF2-40B4-BE49-F238E27FC236}">
                <a16:creationId xmlns:a16="http://schemas.microsoft.com/office/drawing/2014/main" xmlns="" id="{55347929-E912-4E24-AF68-8041BECCCB82}"/>
              </a:ext>
            </a:extLst>
          </p:cNvPr>
          <p:cNvGrpSpPr/>
          <p:nvPr/>
        </p:nvGrpSpPr>
        <p:grpSpPr>
          <a:xfrm>
            <a:off x="3200400" y="4495800"/>
            <a:ext cx="5368835" cy="1273629"/>
            <a:chOff x="461552" y="2958737"/>
            <a:chExt cx="5468983" cy="1273629"/>
          </a:xfrm>
        </p:grpSpPr>
        <p:sp>
          <p:nvSpPr>
            <p:cNvPr id="8" name="Box A">
              <a:extLst>
                <a:ext uri="{FF2B5EF4-FFF2-40B4-BE49-F238E27FC236}">
                  <a16:creationId xmlns:a16="http://schemas.microsoft.com/office/drawing/2014/main" xmlns="" id="{3CE5A95D-D718-4754-9D1C-A9DE26F7F2E4}"/>
                </a:ext>
              </a:extLst>
            </p:cNvPr>
            <p:cNvSpPr/>
            <p:nvPr/>
          </p:nvSpPr>
          <p:spPr>
            <a:xfrm>
              <a:off x="461552" y="2958737"/>
              <a:ext cx="5468983" cy="1184366"/>
            </a:xfrm>
            <a:prstGeom prst="flowChartPreparation">
              <a:avLst/>
            </a:prstGeom>
            <a:solidFill>
              <a:srgbClr val="000B22"/>
            </a:solidFill>
            <a:ln w="19050"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#sl-pollanswer(0)">
              <a:extLst>
                <a:ext uri="{FF2B5EF4-FFF2-40B4-BE49-F238E27FC236}">
                  <a16:creationId xmlns:a16="http://schemas.microsoft.com/office/drawing/2014/main" xmlns="" id="{D5B626FF-0DB3-4CC3-9832-61917FF38770}"/>
                </a:ext>
              </a:extLst>
            </p:cNvPr>
            <p:cNvSpPr txBox="1">
              <a:spLocks/>
            </p:cNvSpPr>
            <p:nvPr/>
          </p:nvSpPr>
          <p:spPr>
            <a:xfrm>
              <a:off x="1523999" y="3047999"/>
              <a:ext cx="3759200" cy="118436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lvl="0" defTabSz="685800">
                <a:defRPr/>
              </a:pPr>
              <a:r>
                <a:rPr lang="en-US" sz="3200" b="1" kern="0" dirty="0" smtClean="0">
                  <a:latin typeface="Poppins SemiBold" panose="00000700000000000000" pitchFamily="2" charset="0"/>
                  <a:cs typeface="Poppins SemiBold" panose="00000700000000000000" pitchFamily="2" charset="0"/>
                </a:rPr>
                <a:t>Next </a:t>
              </a:r>
              <a:r>
                <a:rPr lang="ta-IN" sz="3200" b="1" kern="0" dirty="0" smtClean="0">
                  <a:latin typeface="Poppins SemiBold" panose="00000700000000000000" pitchFamily="2" charset="0"/>
                  <a:cs typeface="Poppins SemiBold" panose="00000700000000000000" pitchFamily="2" charset="0"/>
                </a:rPr>
                <a:t>.....</a:t>
              </a:r>
              <a:r>
                <a:rPr lang="en-US" sz="3200" b="1" kern="0" dirty="0" smtClean="0">
                  <a:latin typeface="Poppins SemiBold" panose="00000700000000000000" pitchFamily="2" charset="0"/>
                  <a:cs typeface="Poppins SemiBold" panose="00000700000000000000" pitchFamily="2" charset="0"/>
                </a:rPr>
                <a:t> </a:t>
              </a:r>
            </a:p>
            <a:p>
              <a:pPr lvl="0" defTabSz="685800">
                <a:defRPr/>
              </a:pPr>
              <a:r>
                <a:rPr lang="en-US" sz="4000" b="1" kern="0" dirty="0" smtClean="0">
                  <a:latin typeface="Poppins SemiBold" panose="00000700000000000000" pitchFamily="2" charset="0"/>
                  <a:cs typeface="Poppins SemiBold" panose="00000700000000000000" pitchFamily="2" charset="0"/>
                </a:rPr>
                <a:t>(click here)</a:t>
              </a:r>
              <a:endParaRPr lang="en-IN" sz="4000" b="1" kern="0" dirty="0">
                <a:latin typeface="Poppins SemiBold" panose="00000700000000000000" pitchFamily="2" charset="0"/>
                <a:cs typeface="Poppins SemiBold" panose="00000700000000000000" pitchFamily="2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0075EE3-328C-49EE-B897-556D339C339C}"/>
              </a:ext>
            </a:extLst>
          </p:cNvPr>
          <p:cNvSpPr txBox="1"/>
          <p:nvPr/>
        </p:nvSpPr>
        <p:spPr>
          <a:xfrm>
            <a:off x="1295400" y="2895600"/>
            <a:ext cx="68530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oppins"/>
                <a:ea typeface="+mn-ea"/>
                <a:cs typeface="+mn-cs"/>
              </a:rPr>
              <a:t>CORRECT ANSWER</a:t>
            </a:r>
            <a:endParaRPr kumimoji="0" lang="en-IN" sz="5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pic>
        <p:nvPicPr>
          <p:cNvPr id="15" name="Picture 14" descr="Right imoji.jpe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2800" y="304800"/>
            <a:ext cx="2438400" cy="24384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0" y="6455497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a-IN" sz="1200" b="1" dirty="0" smtClean="0"/>
              <a:t>K. வடிவேல், M.Com., B.Ed.,  </a:t>
            </a:r>
            <a:r>
              <a:rPr lang="en-US" sz="1400" b="1" dirty="0" smtClean="0"/>
              <a:t>GBHSS, </a:t>
            </a:r>
            <a:r>
              <a:rPr lang="ta-IN" sz="1200" b="1" dirty="0" smtClean="0"/>
              <a:t>மணலூர்பேட்டை, கள்ளக்குறிச்சி</a:t>
            </a:r>
            <a:r>
              <a:rPr lang="en-US" sz="1200" b="1" dirty="0" smtClean="0"/>
              <a:t>. </a:t>
            </a:r>
            <a:r>
              <a:rPr lang="en-US" sz="1400" b="1" dirty="0" smtClean="0"/>
              <a:t>Cell : 7305059383</a:t>
            </a:r>
            <a:endParaRPr lang="en-US" sz="1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703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 descr="Picture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990"/>
            <a:ext cx="9144001" cy="6858000"/>
          </a:xfrm>
          <a:prstGeom prst="rect">
            <a:avLst/>
          </a:prstGeom>
        </p:spPr>
      </p:pic>
      <p:cxnSp>
        <p:nvCxnSpPr>
          <p:cNvPr id="35" name="Gerader Verbinder 34">
            <a:extLst>
              <a:ext uri="{FF2B5EF4-FFF2-40B4-BE49-F238E27FC236}">
                <a16:creationId xmlns:a16="http://schemas.microsoft.com/office/drawing/2014/main" xmlns="" id="{5A1A3439-00E7-4432-A3A0-98D8B232E1BB}"/>
              </a:ext>
            </a:extLst>
          </p:cNvPr>
          <p:cNvCxnSpPr>
            <a:cxnSpLocks/>
          </p:cNvCxnSpPr>
          <p:nvPr/>
        </p:nvCxnSpPr>
        <p:spPr>
          <a:xfrm>
            <a:off x="1143000" y="3550918"/>
            <a:ext cx="0" cy="156318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r Verbinder 33">
            <a:extLst>
              <a:ext uri="{FF2B5EF4-FFF2-40B4-BE49-F238E27FC236}">
                <a16:creationId xmlns:a16="http://schemas.microsoft.com/office/drawing/2014/main" xmlns="" id="{EE12C152-13DE-49AE-AB36-4C73C029DBDA}"/>
              </a:ext>
            </a:extLst>
          </p:cNvPr>
          <p:cNvCxnSpPr>
            <a:cxnSpLocks/>
          </p:cNvCxnSpPr>
          <p:nvPr/>
        </p:nvCxnSpPr>
        <p:spPr>
          <a:xfrm>
            <a:off x="3642395" y="3550919"/>
            <a:ext cx="0" cy="156318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r Verbinder 31">
            <a:extLst>
              <a:ext uri="{FF2B5EF4-FFF2-40B4-BE49-F238E27FC236}">
                <a16:creationId xmlns:a16="http://schemas.microsoft.com/office/drawing/2014/main" xmlns="" id="{4B3665B6-2593-4BC5-8FDA-AA27F41A448C}"/>
              </a:ext>
            </a:extLst>
          </p:cNvPr>
          <p:cNvCxnSpPr>
            <a:cxnSpLocks/>
          </p:cNvCxnSpPr>
          <p:nvPr/>
        </p:nvCxnSpPr>
        <p:spPr>
          <a:xfrm>
            <a:off x="8018250" y="3550917"/>
            <a:ext cx="0" cy="156318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r Verbinder 32">
            <a:extLst>
              <a:ext uri="{FF2B5EF4-FFF2-40B4-BE49-F238E27FC236}">
                <a16:creationId xmlns:a16="http://schemas.microsoft.com/office/drawing/2014/main" xmlns="" id="{2667290E-5D35-4508-92A0-A6007F50051D}"/>
              </a:ext>
            </a:extLst>
          </p:cNvPr>
          <p:cNvCxnSpPr>
            <a:cxnSpLocks/>
          </p:cNvCxnSpPr>
          <p:nvPr/>
        </p:nvCxnSpPr>
        <p:spPr>
          <a:xfrm>
            <a:off x="5511095" y="3682905"/>
            <a:ext cx="0" cy="156318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r Verbinder 28">
            <a:extLst>
              <a:ext uri="{FF2B5EF4-FFF2-40B4-BE49-F238E27FC236}">
                <a16:creationId xmlns:a16="http://schemas.microsoft.com/office/drawing/2014/main" xmlns="" id="{9484927B-2452-4403-9CD6-910C4C609263}"/>
              </a:ext>
            </a:extLst>
          </p:cNvPr>
          <p:cNvCxnSpPr>
            <a:cxnSpLocks/>
          </p:cNvCxnSpPr>
          <p:nvPr/>
        </p:nvCxnSpPr>
        <p:spPr>
          <a:xfrm>
            <a:off x="6774931" y="2958737"/>
            <a:ext cx="1" cy="27475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r Verbinder 24">
            <a:extLst>
              <a:ext uri="{FF2B5EF4-FFF2-40B4-BE49-F238E27FC236}">
                <a16:creationId xmlns:a16="http://schemas.microsoft.com/office/drawing/2014/main" xmlns="" id="{AB1C324E-A86E-4D4C-A17B-97962AFC74DB}"/>
              </a:ext>
            </a:extLst>
          </p:cNvPr>
          <p:cNvCxnSpPr>
            <a:cxnSpLocks/>
            <a:stCxn id="4" idx="0"/>
            <a:endCxn id="8" idx="2"/>
          </p:cNvCxnSpPr>
          <p:nvPr/>
        </p:nvCxnSpPr>
        <p:spPr>
          <a:xfrm>
            <a:off x="2397033" y="2958738"/>
            <a:ext cx="1" cy="27475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xmlns="" id="{1BBA8BE5-E9BD-467E-9CED-4DEBCDDB76D8}"/>
              </a:ext>
            </a:extLst>
          </p:cNvPr>
          <p:cNvCxnSpPr>
            <a:cxnSpLocks/>
          </p:cNvCxnSpPr>
          <p:nvPr/>
        </p:nvCxnSpPr>
        <p:spPr>
          <a:xfrm>
            <a:off x="0" y="3550920"/>
            <a:ext cx="914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xmlns="" id="{078BE2E4-046D-42C8-AC3A-ED75D668A658}"/>
              </a:ext>
            </a:extLst>
          </p:cNvPr>
          <p:cNvCxnSpPr>
            <a:cxnSpLocks/>
          </p:cNvCxnSpPr>
          <p:nvPr/>
        </p:nvCxnSpPr>
        <p:spPr>
          <a:xfrm>
            <a:off x="0" y="5123440"/>
            <a:ext cx="914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r Verbinder 29">
            <a:extLst>
              <a:ext uri="{FF2B5EF4-FFF2-40B4-BE49-F238E27FC236}">
                <a16:creationId xmlns:a16="http://schemas.microsoft.com/office/drawing/2014/main" xmlns="" id="{94EA4D68-6FF2-4258-9278-89C1289CADFF}"/>
              </a:ext>
            </a:extLst>
          </p:cNvPr>
          <p:cNvCxnSpPr>
            <a:cxnSpLocks/>
          </p:cNvCxnSpPr>
          <p:nvPr/>
        </p:nvCxnSpPr>
        <p:spPr>
          <a:xfrm>
            <a:off x="4592513" y="3550921"/>
            <a:ext cx="0" cy="156318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Answer D">
            <a:extLst>
              <a:ext uri="{FF2B5EF4-FFF2-40B4-BE49-F238E27FC236}">
                <a16:creationId xmlns:a16="http://schemas.microsoft.com/office/drawing/2014/main" xmlns="" id="{41CF37D0-A07A-41A6-8580-EC4BF7A9AE00}"/>
              </a:ext>
            </a:extLst>
          </p:cNvPr>
          <p:cNvGrpSpPr/>
          <p:nvPr/>
        </p:nvGrpSpPr>
        <p:grpSpPr>
          <a:xfrm>
            <a:off x="4696100" y="4521927"/>
            <a:ext cx="4101737" cy="1184366"/>
            <a:chOff x="6261466" y="4521926"/>
            <a:chExt cx="5468983" cy="1184366"/>
          </a:xfrm>
        </p:grpSpPr>
        <p:sp>
          <p:nvSpPr>
            <p:cNvPr id="10" name="Box D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xmlns="" id="{052EF063-3F11-4A9A-8E68-1C9DFAAF9C04}"/>
                </a:ext>
              </a:extLst>
            </p:cNvPr>
            <p:cNvSpPr/>
            <p:nvPr/>
          </p:nvSpPr>
          <p:spPr>
            <a:xfrm>
              <a:off x="6261466" y="4521926"/>
              <a:ext cx="5468983" cy="1184366"/>
            </a:xfrm>
            <a:prstGeom prst="flowChartPreparation">
              <a:avLst/>
            </a:prstGeom>
            <a:solidFill>
              <a:srgbClr val="000B22"/>
            </a:solidFill>
            <a:ln w="19050"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ta-IN" sz="2000" b="1" dirty="0" smtClean="0">
                  <a:solidFill>
                    <a:prstClr val="white"/>
                  </a:solidFill>
                  <a:latin typeface="Calibri" panose="020F0502020204030204"/>
                </a:rPr>
                <a:t> </a:t>
              </a:r>
              <a:r>
                <a:rPr lang="ta-IN" sz="2000" b="1" dirty="0" smtClean="0">
                  <a:solidFill>
                    <a:prstClr val="white"/>
                  </a:solidFill>
                  <a:latin typeface="Abadi Extra Light" panose="020B0204020104020204" pitchFamily="34" charset="0"/>
                </a:rPr>
                <a:t>கட்டுப்படுத்து</a:t>
              </a:r>
              <a:endParaRPr lang="en-US" sz="2000" b="1" dirty="0" smtClean="0">
                <a:solidFill>
                  <a:prstClr val="white"/>
                </a:solidFill>
                <a:latin typeface="Abadi Extra Light" panose="020B0204020104020204" pitchFamily="34" charset="0"/>
              </a:endParaRPr>
            </a:p>
            <a:p>
              <a:pPr algn="ctr">
                <a:defRPr/>
              </a:pPr>
              <a:r>
                <a:rPr lang="ta-IN" sz="2000" b="1" dirty="0" smtClean="0">
                  <a:solidFill>
                    <a:prstClr val="white"/>
                  </a:solidFill>
                  <a:latin typeface="Abadi Extra Light" panose="020B0204020104020204" pitchFamily="34" charset="0"/>
                </a:rPr>
                <a:t>தல்</a:t>
              </a:r>
            </a:p>
          </p:txBody>
        </p:sp>
        <p:sp>
          <p:nvSpPr>
            <p:cNvPr id="37" name="Moon">
              <a:extLst>
                <a:ext uri="{FF2B5EF4-FFF2-40B4-BE49-F238E27FC236}">
                  <a16:creationId xmlns:a16="http://schemas.microsoft.com/office/drawing/2014/main" xmlns="" id="{2ED0EDFD-EC58-4EB1-9A50-236C3EEBAC42}"/>
                </a:ext>
              </a:extLst>
            </p:cNvPr>
            <p:cNvSpPr/>
            <p:nvPr/>
          </p:nvSpPr>
          <p:spPr>
            <a:xfrm>
              <a:off x="6913146" y="4847525"/>
              <a:ext cx="430255" cy="562796"/>
            </a:xfrm>
            <a:prstGeom prst="moon">
              <a:avLst>
                <a:gd name="adj" fmla="val 57274"/>
              </a:avLst>
            </a:prstGeom>
            <a:solidFill>
              <a:srgbClr val="A9F9E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" name="Answer C">
            <a:extLst>
              <a:ext uri="{FF2B5EF4-FFF2-40B4-BE49-F238E27FC236}">
                <a16:creationId xmlns:a16="http://schemas.microsoft.com/office/drawing/2014/main" xmlns="" id="{00757EC5-C750-4CC8-8B0D-F321836D65A6}"/>
              </a:ext>
            </a:extLst>
          </p:cNvPr>
          <p:cNvGrpSpPr/>
          <p:nvPr/>
        </p:nvGrpSpPr>
        <p:grpSpPr>
          <a:xfrm>
            <a:off x="346165" y="4521927"/>
            <a:ext cx="4101737" cy="1184366"/>
            <a:chOff x="461553" y="4521926"/>
            <a:chExt cx="5468983" cy="1184366"/>
          </a:xfrm>
        </p:grpSpPr>
        <p:sp>
          <p:nvSpPr>
            <p:cNvPr id="8" name="Box C">
              <a:hlinkClick r:id="rId4" action="ppaction://hlinksldjump"/>
              <a:extLst>
                <a:ext uri="{FF2B5EF4-FFF2-40B4-BE49-F238E27FC236}">
                  <a16:creationId xmlns:a16="http://schemas.microsoft.com/office/drawing/2014/main" xmlns="" id="{3F7A8336-0B67-4CCF-9A32-E80489E6B783}"/>
                </a:ext>
              </a:extLst>
            </p:cNvPr>
            <p:cNvSpPr/>
            <p:nvPr/>
          </p:nvSpPr>
          <p:spPr>
            <a:xfrm>
              <a:off x="461553" y="4521926"/>
              <a:ext cx="5468983" cy="1184366"/>
            </a:xfrm>
            <a:prstGeom prst="flowChartPreparation">
              <a:avLst/>
            </a:prstGeom>
            <a:solidFill>
              <a:srgbClr val="000B22"/>
            </a:solidFill>
            <a:ln w="19050"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ta-IN" sz="2000" b="1" dirty="0" smtClean="0">
                  <a:solidFill>
                    <a:srgbClr val="FFFFFF"/>
                  </a:solidFill>
                  <a:latin typeface="TAU-Marutham" panose="020B0604020202020204" pitchFamily="34" charset="0"/>
                  <a:cs typeface="TAU-Marutham" panose="020B0604020202020204" pitchFamily="34" charset="0"/>
                </a:rPr>
                <a:t>பணியமர்த்து</a:t>
              </a:r>
              <a:endParaRPr lang="en-US" sz="2000" b="1" dirty="0" smtClean="0">
                <a:solidFill>
                  <a:srgbClr val="FFFFFF"/>
                </a:solidFill>
                <a:latin typeface="TAU-Marutham" panose="020B0604020202020204" pitchFamily="34" charset="0"/>
                <a:cs typeface="TAU-Marutham" panose="020B0604020202020204" pitchFamily="34" charset="0"/>
              </a:endParaRPr>
            </a:p>
            <a:p>
              <a:pPr algn="ctr">
                <a:defRPr/>
              </a:pPr>
              <a:r>
                <a:rPr lang="ta-IN" sz="2000" b="1" dirty="0" smtClean="0">
                  <a:solidFill>
                    <a:srgbClr val="FFFFFF"/>
                  </a:solidFill>
                  <a:latin typeface="TAU-Marutham" panose="020B0604020202020204" pitchFamily="34" charset="0"/>
                  <a:cs typeface="TAU-Marutham" panose="020B0604020202020204" pitchFamily="34" charset="0"/>
                </a:rPr>
                <a:t>தல்</a:t>
              </a:r>
            </a:p>
          </p:txBody>
        </p:sp>
        <p:sp>
          <p:nvSpPr>
            <p:cNvPr id="43" name="Star 2">
              <a:extLst>
                <a:ext uri="{FF2B5EF4-FFF2-40B4-BE49-F238E27FC236}">
                  <a16:creationId xmlns:a16="http://schemas.microsoft.com/office/drawing/2014/main" xmlns="" id="{03EDAE4F-DFD5-46BD-AA59-F0C8848B681D}"/>
                </a:ext>
              </a:extLst>
            </p:cNvPr>
            <p:cNvSpPr/>
            <p:nvPr/>
          </p:nvSpPr>
          <p:spPr>
            <a:xfrm>
              <a:off x="1008924" y="4780729"/>
              <a:ext cx="603608" cy="603608"/>
            </a:xfrm>
            <a:prstGeom prst="star5">
              <a:avLst/>
            </a:prstGeom>
            <a:solidFill>
              <a:srgbClr val="D8B2F8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" name="Answer B">
            <a:extLst>
              <a:ext uri="{FF2B5EF4-FFF2-40B4-BE49-F238E27FC236}">
                <a16:creationId xmlns:a16="http://schemas.microsoft.com/office/drawing/2014/main" xmlns="" id="{3C3C4E0E-8B83-474E-BE50-86A8C0E07073}"/>
              </a:ext>
            </a:extLst>
          </p:cNvPr>
          <p:cNvGrpSpPr/>
          <p:nvPr/>
        </p:nvGrpSpPr>
        <p:grpSpPr>
          <a:xfrm>
            <a:off x="4698447" y="2958731"/>
            <a:ext cx="4101737" cy="1184372"/>
            <a:chOff x="6264595" y="2958731"/>
            <a:chExt cx="5468983" cy="1184372"/>
          </a:xfrm>
        </p:grpSpPr>
        <p:sp>
          <p:nvSpPr>
            <p:cNvPr id="6" name="Box B">
              <a:hlinkClick r:id="rId4" action="ppaction://hlinksldjump"/>
              <a:extLst>
                <a:ext uri="{FF2B5EF4-FFF2-40B4-BE49-F238E27FC236}">
                  <a16:creationId xmlns:a16="http://schemas.microsoft.com/office/drawing/2014/main" xmlns="" id="{40ED9455-0D8A-4756-A5E3-8D47378B6FB2}"/>
                </a:ext>
              </a:extLst>
            </p:cNvPr>
            <p:cNvSpPr/>
            <p:nvPr/>
          </p:nvSpPr>
          <p:spPr>
            <a:xfrm>
              <a:off x="6264595" y="2958737"/>
              <a:ext cx="5468983" cy="1184366"/>
            </a:xfrm>
            <a:prstGeom prst="flowChartPreparation">
              <a:avLst/>
            </a:prstGeom>
            <a:solidFill>
              <a:srgbClr val="000B22"/>
            </a:solidFill>
            <a:ln w="19050"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ta-IN" sz="2000" b="1" dirty="0" smtClean="0">
                  <a:solidFill>
                    <a:prstClr val="white"/>
                  </a:solidFill>
                  <a:latin typeface="Calibri" panose="020F0502020204030204"/>
                </a:rPr>
                <a:t>ஒழுங்கமைத்</a:t>
              </a:r>
              <a:endParaRPr lang="en-US" sz="2000" b="1" dirty="0" smtClean="0">
                <a:solidFill>
                  <a:prstClr val="white"/>
                </a:solidFill>
                <a:latin typeface="Calibri" panose="020F0502020204030204"/>
              </a:endParaRPr>
            </a:p>
            <a:p>
              <a:pPr lvl="0" algn="ctr">
                <a:defRPr/>
              </a:pPr>
              <a:r>
                <a:rPr lang="ta-IN" sz="2000" b="1" dirty="0" smtClean="0">
                  <a:solidFill>
                    <a:prstClr val="white"/>
                  </a:solidFill>
                  <a:latin typeface="Calibri" panose="020F0502020204030204"/>
                </a:rPr>
                <a:t>தல்</a:t>
              </a:r>
              <a:endParaRPr lang="ta-IN" sz="2000" b="1" dirty="0" smtClean="0">
                <a:solidFill>
                  <a:prstClr val="white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38" name="Star">
              <a:extLst>
                <a:ext uri="{FF2B5EF4-FFF2-40B4-BE49-F238E27FC236}">
                  <a16:creationId xmlns:a16="http://schemas.microsoft.com/office/drawing/2014/main" xmlns="" id="{56C3A333-D35A-4405-81D8-8791FD83E8BE}"/>
                </a:ext>
              </a:extLst>
            </p:cNvPr>
            <p:cNvSpPr/>
            <p:nvPr/>
          </p:nvSpPr>
          <p:spPr>
            <a:xfrm>
              <a:off x="6785891" y="3229865"/>
              <a:ext cx="630957" cy="630958"/>
            </a:xfrm>
            <a:prstGeom prst="star4">
              <a:avLst>
                <a:gd name="adj" fmla="val 15519"/>
              </a:avLst>
            </a:prstGeom>
            <a:solidFill>
              <a:srgbClr val="9BD9ED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#sl-pollanswer(1)">
              <a:extLst>
                <a:ext uri="{FF2B5EF4-FFF2-40B4-BE49-F238E27FC236}">
                  <a16:creationId xmlns:a16="http://schemas.microsoft.com/office/drawing/2014/main" xmlns="" id="{911E1872-9B8F-4A5D-8895-977F0043ADC5}"/>
                </a:ext>
              </a:extLst>
            </p:cNvPr>
            <p:cNvSpPr txBox="1">
              <a:spLocks/>
            </p:cNvSpPr>
            <p:nvPr/>
          </p:nvSpPr>
          <p:spPr>
            <a:xfrm>
              <a:off x="7817919" y="2958731"/>
              <a:ext cx="3459680" cy="1184372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lvl="0" algn="l">
                <a:defRPr/>
              </a:pPr>
              <a:endParaRPr lang="ta-IN" sz="2600" dirty="0" smtClean="0">
                <a:solidFill>
                  <a:prstClr val="white"/>
                </a:solidFill>
                <a:latin typeface="Abadi Extra Light" panose="020B0204020104020204" pitchFamily="34" charset="0"/>
              </a:endParaRPr>
            </a:p>
          </p:txBody>
        </p:sp>
      </p:grpSp>
      <p:grpSp>
        <p:nvGrpSpPr>
          <p:cNvPr id="9" name="Answer A">
            <a:extLst>
              <a:ext uri="{FF2B5EF4-FFF2-40B4-BE49-F238E27FC236}">
                <a16:creationId xmlns:a16="http://schemas.microsoft.com/office/drawing/2014/main" xmlns="" id="{55347929-E912-4E24-AF68-8041BECCCB82}"/>
              </a:ext>
            </a:extLst>
          </p:cNvPr>
          <p:cNvGrpSpPr/>
          <p:nvPr/>
        </p:nvGrpSpPr>
        <p:grpSpPr>
          <a:xfrm>
            <a:off x="346165" y="2958738"/>
            <a:ext cx="4101737" cy="1184366"/>
            <a:chOff x="461552" y="2958737"/>
            <a:chExt cx="5468983" cy="1184366"/>
          </a:xfrm>
        </p:grpSpPr>
        <p:sp>
          <p:nvSpPr>
            <p:cNvPr id="4" name="Box A">
              <a:hlinkClick r:id="rId4" action="ppaction://hlinksldjump"/>
              <a:extLst>
                <a:ext uri="{FF2B5EF4-FFF2-40B4-BE49-F238E27FC236}">
                  <a16:creationId xmlns:a16="http://schemas.microsoft.com/office/drawing/2014/main" xmlns="" id="{3CE5A95D-D718-4754-9D1C-A9DE26F7F2E4}"/>
                </a:ext>
              </a:extLst>
            </p:cNvPr>
            <p:cNvSpPr/>
            <p:nvPr/>
          </p:nvSpPr>
          <p:spPr>
            <a:xfrm>
              <a:off x="461552" y="2958737"/>
              <a:ext cx="5468983" cy="1184366"/>
            </a:xfrm>
            <a:prstGeom prst="flowChartPreparation">
              <a:avLst/>
            </a:prstGeom>
            <a:solidFill>
              <a:srgbClr val="000B22"/>
            </a:solidFill>
            <a:ln w="19050"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ta-IN" sz="2000" b="1" dirty="0" smtClean="0">
                  <a:solidFill>
                    <a:prstClr val="white"/>
                  </a:solidFill>
                </a:rPr>
                <a:t>திட்டமிடுதல்</a:t>
              </a:r>
            </a:p>
          </p:txBody>
        </p:sp>
        <p:sp>
          <p:nvSpPr>
            <p:cNvPr id="39" name="Sonne 38">
              <a:extLst>
                <a:ext uri="{FF2B5EF4-FFF2-40B4-BE49-F238E27FC236}">
                  <a16:creationId xmlns:a16="http://schemas.microsoft.com/office/drawing/2014/main" xmlns="" id="{A648ECBF-4DFB-44CF-BDAA-D257ADBF2D57}"/>
                </a:ext>
              </a:extLst>
            </p:cNvPr>
            <p:cNvSpPr/>
            <p:nvPr/>
          </p:nvSpPr>
          <p:spPr>
            <a:xfrm>
              <a:off x="1048897" y="3229865"/>
              <a:ext cx="630956" cy="630956"/>
            </a:xfrm>
            <a:prstGeom prst="sun">
              <a:avLst/>
            </a:prstGeom>
            <a:solidFill>
              <a:srgbClr val="F9B9E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#sl-pollquestion()">
            <a:extLst>
              <a:ext uri="{FF2B5EF4-FFF2-40B4-BE49-F238E27FC236}">
                <a16:creationId xmlns:a16="http://schemas.microsoft.com/office/drawing/2014/main" xmlns="" id="{63E3B87A-BB46-456E-8356-9FE619FB4F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914400"/>
            <a:ext cx="8001000" cy="1050925"/>
          </a:xfrm>
        </p:spPr>
        <p:txBody>
          <a:bodyPr>
            <a:normAutofit/>
          </a:bodyPr>
          <a:lstStyle/>
          <a:p>
            <a:pPr marL="344488" indent="-344488" algn="l"/>
            <a:r>
              <a:rPr lang="en-US" sz="2800" dirty="0" smtClean="0">
                <a:solidFill>
                  <a:schemeClr val="tx1"/>
                </a:solidFill>
                <a:latin typeface="Abadi Extra Light" panose="020B0204020104020204" pitchFamily="34" charset="0"/>
              </a:rPr>
              <a:t>4. </a:t>
            </a:r>
            <a:r>
              <a:rPr lang="ta-IN" sz="2800" dirty="0" smtClean="0">
                <a:solidFill>
                  <a:schemeClr val="tx1"/>
                </a:solidFill>
                <a:latin typeface="Abadi Extra Light" panose="020B0204020104020204" pitchFamily="34" charset="0"/>
              </a:rPr>
              <a:t>பின்வருவனவற்றுள் சரிபார்ப்பு செயல்பாடு எது?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6455497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a-IN" sz="1200" b="1" dirty="0" smtClean="0"/>
              <a:t>K. வடிவேல், M.Com., B.Ed.,  </a:t>
            </a:r>
            <a:r>
              <a:rPr lang="en-US" sz="1400" b="1" dirty="0" smtClean="0"/>
              <a:t>GBHSS, </a:t>
            </a:r>
            <a:r>
              <a:rPr lang="ta-IN" sz="1200" b="1" dirty="0" smtClean="0"/>
              <a:t>மணலூர்பேட்டை, கள்ளக்குறிச்சி</a:t>
            </a:r>
            <a:r>
              <a:rPr lang="en-US" sz="1200" b="1" dirty="0" smtClean="0"/>
              <a:t>. </a:t>
            </a:r>
            <a:r>
              <a:rPr lang="en-US" sz="1400" b="1" dirty="0" smtClean="0"/>
              <a:t>Cell : 7305059383</a:t>
            </a:r>
            <a:endParaRPr lang="en-US" sz="1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16102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Picture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980"/>
            <a:ext cx="9144000" cy="6858000"/>
          </a:xfrm>
          <a:prstGeom prst="rect">
            <a:avLst/>
          </a:prstGeom>
        </p:spPr>
      </p:pic>
      <p:cxnSp>
        <p:nvCxnSpPr>
          <p:cNvPr id="11" name="Gerader Verbinder 12">
            <a:extLst>
              <a:ext uri="{FF2B5EF4-FFF2-40B4-BE49-F238E27FC236}">
                <a16:creationId xmlns:a16="http://schemas.microsoft.com/office/drawing/2014/main" xmlns="" id="{1BBA8BE5-E9BD-467E-9CED-4DEBCDDB76D8}"/>
              </a:ext>
            </a:extLst>
          </p:cNvPr>
          <p:cNvCxnSpPr>
            <a:cxnSpLocks/>
          </p:cNvCxnSpPr>
          <p:nvPr/>
        </p:nvCxnSpPr>
        <p:spPr>
          <a:xfrm>
            <a:off x="0" y="5105400"/>
            <a:ext cx="914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Answer A">
            <a:extLst>
              <a:ext uri="{FF2B5EF4-FFF2-40B4-BE49-F238E27FC236}">
                <a16:creationId xmlns:a16="http://schemas.microsoft.com/office/drawing/2014/main" xmlns="" id="{55347929-E912-4E24-AF68-8041BECCCB82}"/>
              </a:ext>
            </a:extLst>
          </p:cNvPr>
          <p:cNvGrpSpPr/>
          <p:nvPr/>
        </p:nvGrpSpPr>
        <p:grpSpPr>
          <a:xfrm>
            <a:off x="3200400" y="4495800"/>
            <a:ext cx="5368835" cy="1273629"/>
            <a:chOff x="461552" y="2958737"/>
            <a:chExt cx="5468983" cy="1273629"/>
          </a:xfrm>
        </p:grpSpPr>
        <p:sp>
          <p:nvSpPr>
            <p:cNvPr id="8" name="Box A">
              <a:extLst>
                <a:ext uri="{FF2B5EF4-FFF2-40B4-BE49-F238E27FC236}">
                  <a16:creationId xmlns:a16="http://schemas.microsoft.com/office/drawing/2014/main" xmlns="" id="{3CE5A95D-D718-4754-9D1C-A9DE26F7F2E4}"/>
                </a:ext>
              </a:extLst>
            </p:cNvPr>
            <p:cNvSpPr/>
            <p:nvPr/>
          </p:nvSpPr>
          <p:spPr>
            <a:xfrm>
              <a:off x="461552" y="2958737"/>
              <a:ext cx="5468983" cy="1184366"/>
            </a:xfrm>
            <a:prstGeom prst="flowChartPreparation">
              <a:avLst/>
            </a:prstGeom>
            <a:solidFill>
              <a:srgbClr val="000B22"/>
            </a:solidFill>
            <a:ln w="19050"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#sl-pollanswer(0)">
              <a:extLst>
                <a:ext uri="{FF2B5EF4-FFF2-40B4-BE49-F238E27FC236}">
                  <a16:creationId xmlns:a16="http://schemas.microsoft.com/office/drawing/2014/main" xmlns="" id="{D5B626FF-0DB3-4CC3-9832-61917FF38770}"/>
                </a:ext>
              </a:extLst>
            </p:cNvPr>
            <p:cNvSpPr txBox="1">
              <a:spLocks/>
            </p:cNvSpPr>
            <p:nvPr/>
          </p:nvSpPr>
          <p:spPr>
            <a:xfrm>
              <a:off x="1523999" y="3047999"/>
              <a:ext cx="3759200" cy="118436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lvl="0" defTabSz="685800">
                <a:defRPr/>
              </a:pPr>
              <a:r>
                <a:rPr lang="en-US" sz="3200" b="1" kern="0" dirty="0" smtClean="0">
                  <a:latin typeface="Poppins SemiBold" panose="00000700000000000000" pitchFamily="2" charset="0"/>
                  <a:cs typeface="Poppins SemiBold" panose="00000700000000000000" pitchFamily="2" charset="0"/>
                </a:rPr>
                <a:t>Next </a:t>
              </a:r>
              <a:r>
                <a:rPr lang="ta-IN" sz="3200" b="1" kern="0" dirty="0" smtClean="0">
                  <a:latin typeface="Poppins SemiBold" panose="00000700000000000000" pitchFamily="2" charset="0"/>
                  <a:cs typeface="Poppins SemiBold" panose="00000700000000000000" pitchFamily="2" charset="0"/>
                </a:rPr>
                <a:t>.....</a:t>
              </a:r>
              <a:r>
                <a:rPr lang="en-US" sz="3200" b="1" kern="0" dirty="0" smtClean="0">
                  <a:latin typeface="Poppins SemiBold" panose="00000700000000000000" pitchFamily="2" charset="0"/>
                  <a:cs typeface="Poppins SemiBold" panose="00000700000000000000" pitchFamily="2" charset="0"/>
                </a:rPr>
                <a:t> </a:t>
              </a:r>
            </a:p>
            <a:p>
              <a:pPr lvl="0" defTabSz="685800">
                <a:defRPr/>
              </a:pPr>
              <a:r>
                <a:rPr lang="en-US" sz="4000" b="1" kern="0" dirty="0" smtClean="0">
                  <a:latin typeface="Poppins SemiBold" panose="00000700000000000000" pitchFamily="2" charset="0"/>
                  <a:cs typeface="Poppins SemiBold" panose="00000700000000000000" pitchFamily="2" charset="0"/>
                </a:rPr>
                <a:t>(click here)</a:t>
              </a:r>
              <a:endParaRPr lang="en-IN" sz="4000" b="1" kern="0" dirty="0">
                <a:latin typeface="Poppins SemiBold" panose="00000700000000000000" pitchFamily="2" charset="0"/>
                <a:cs typeface="Poppins SemiBold" panose="00000700000000000000" pitchFamily="2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0075EE3-328C-49EE-B897-556D339C339C}"/>
              </a:ext>
            </a:extLst>
          </p:cNvPr>
          <p:cNvSpPr txBox="1"/>
          <p:nvPr/>
        </p:nvSpPr>
        <p:spPr>
          <a:xfrm>
            <a:off x="1295400" y="2895600"/>
            <a:ext cx="68530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oppins"/>
                <a:ea typeface="+mn-ea"/>
                <a:cs typeface="+mn-cs"/>
              </a:rPr>
              <a:t>CORRECT ANSWER</a:t>
            </a:r>
            <a:endParaRPr kumimoji="0" lang="en-IN" sz="5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pic>
        <p:nvPicPr>
          <p:cNvPr id="15" name="Picture 14" descr="Right imoji.jpe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2800" y="304800"/>
            <a:ext cx="2438400" cy="24384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0" y="6455497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a-IN" sz="1200" b="1" dirty="0" smtClean="0"/>
              <a:t>K. வடிவேல், M.Com., B.Ed.,  </a:t>
            </a:r>
            <a:r>
              <a:rPr lang="en-US" sz="1400" b="1" dirty="0" smtClean="0"/>
              <a:t>GBHSS, </a:t>
            </a:r>
            <a:r>
              <a:rPr lang="ta-IN" sz="1200" b="1" dirty="0" smtClean="0"/>
              <a:t>மணலூர்பேட்டை, கள்ளக்குறிச்சி</a:t>
            </a:r>
            <a:r>
              <a:rPr lang="en-US" sz="1200" b="1" dirty="0" smtClean="0"/>
              <a:t>. </a:t>
            </a:r>
            <a:r>
              <a:rPr lang="en-US" sz="1400" b="1" dirty="0" smtClean="0"/>
              <a:t>Cell : 7305059383</a:t>
            </a:r>
            <a:endParaRPr lang="en-US" sz="1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703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 descr="Picture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990"/>
            <a:ext cx="9144001" cy="6858000"/>
          </a:xfrm>
          <a:prstGeom prst="rect">
            <a:avLst/>
          </a:prstGeom>
        </p:spPr>
      </p:pic>
      <p:cxnSp>
        <p:nvCxnSpPr>
          <p:cNvPr id="35" name="Gerader Verbinder 34">
            <a:extLst>
              <a:ext uri="{FF2B5EF4-FFF2-40B4-BE49-F238E27FC236}">
                <a16:creationId xmlns:a16="http://schemas.microsoft.com/office/drawing/2014/main" xmlns="" id="{5A1A3439-00E7-4432-A3A0-98D8B232E1BB}"/>
              </a:ext>
            </a:extLst>
          </p:cNvPr>
          <p:cNvCxnSpPr>
            <a:cxnSpLocks/>
          </p:cNvCxnSpPr>
          <p:nvPr/>
        </p:nvCxnSpPr>
        <p:spPr>
          <a:xfrm>
            <a:off x="1143000" y="3550918"/>
            <a:ext cx="0" cy="156318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r Verbinder 33">
            <a:extLst>
              <a:ext uri="{FF2B5EF4-FFF2-40B4-BE49-F238E27FC236}">
                <a16:creationId xmlns:a16="http://schemas.microsoft.com/office/drawing/2014/main" xmlns="" id="{EE12C152-13DE-49AE-AB36-4C73C029DBDA}"/>
              </a:ext>
            </a:extLst>
          </p:cNvPr>
          <p:cNvCxnSpPr>
            <a:cxnSpLocks/>
          </p:cNvCxnSpPr>
          <p:nvPr/>
        </p:nvCxnSpPr>
        <p:spPr>
          <a:xfrm>
            <a:off x="3642395" y="3550919"/>
            <a:ext cx="0" cy="156318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r Verbinder 31">
            <a:extLst>
              <a:ext uri="{FF2B5EF4-FFF2-40B4-BE49-F238E27FC236}">
                <a16:creationId xmlns:a16="http://schemas.microsoft.com/office/drawing/2014/main" xmlns="" id="{4B3665B6-2593-4BC5-8FDA-AA27F41A448C}"/>
              </a:ext>
            </a:extLst>
          </p:cNvPr>
          <p:cNvCxnSpPr>
            <a:cxnSpLocks/>
          </p:cNvCxnSpPr>
          <p:nvPr/>
        </p:nvCxnSpPr>
        <p:spPr>
          <a:xfrm>
            <a:off x="8018250" y="3550917"/>
            <a:ext cx="0" cy="156318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r Verbinder 32">
            <a:extLst>
              <a:ext uri="{FF2B5EF4-FFF2-40B4-BE49-F238E27FC236}">
                <a16:creationId xmlns:a16="http://schemas.microsoft.com/office/drawing/2014/main" xmlns="" id="{2667290E-5D35-4508-92A0-A6007F50051D}"/>
              </a:ext>
            </a:extLst>
          </p:cNvPr>
          <p:cNvCxnSpPr>
            <a:cxnSpLocks/>
          </p:cNvCxnSpPr>
          <p:nvPr/>
        </p:nvCxnSpPr>
        <p:spPr>
          <a:xfrm>
            <a:off x="5511095" y="3682905"/>
            <a:ext cx="0" cy="156318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r Verbinder 28">
            <a:extLst>
              <a:ext uri="{FF2B5EF4-FFF2-40B4-BE49-F238E27FC236}">
                <a16:creationId xmlns:a16="http://schemas.microsoft.com/office/drawing/2014/main" xmlns="" id="{9484927B-2452-4403-9CD6-910C4C609263}"/>
              </a:ext>
            </a:extLst>
          </p:cNvPr>
          <p:cNvCxnSpPr>
            <a:cxnSpLocks/>
          </p:cNvCxnSpPr>
          <p:nvPr/>
        </p:nvCxnSpPr>
        <p:spPr>
          <a:xfrm>
            <a:off x="6774931" y="2958737"/>
            <a:ext cx="1" cy="27475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r Verbinder 24">
            <a:extLst>
              <a:ext uri="{FF2B5EF4-FFF2-40B4-BE49-F238E27FC236}">
                <a16:creationId xmlns:a16="http://schemas.microsoft.com/office/drawing/2014/main" xmlns="" id="{AB1C324E-A86E-4D4C-A17B-97962AFC74DB}"/>
              </a:ext>
            </a:extLst>
          </p:cNvPr>
          <p:cNvCxnSpPr>
            <a:cxnSpLocks/>
            <a:stCxn id="4" idx="0"/>
            <a:endCxn id="8" idx="2"/>
          </p:cNvCxnSpPr>
          <p:nvPr/>
        </p:nvCxnSpPr>
        <p:spPr>
          <a:xfrm>
            <a:off x="2397033" y="2958738"/>
            <a:ext cx="1" cy="27475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xmlns="" id="{1BBA8BE5-E9BD-467E-9CED-4DEBCDDB76D8}"/>
              </a:ext>
            </a:extLst>
          </p:cNvPr>
          <p:cNvCxnSpPr>
            <a:cxnSpLocks/>
          </p:cNvCxnSpPr>
          <p:nvPr/>
        </p:nvCxnSpPr>
        <p:spPr>
          <a:xfrm>
            <a:off x="0" y="3550920"/>
            <a:ext cx="914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xmlns="" id="{078BE2E4-046D-42C8-AC3A-ED75D668A658}"/>
              </a:ext>
            </a:extLst>
          </p:cNvPr>
          <p:cNvCxnSpPr>
            <a:cxnSpLocks/>
          </p:cNvCxnSpPr>
          <p:nvPr/>
        </p:nvCxnSpPr>
        <p:spPr>
          <a:xfrm>
            <a:off x="0" y="5123440"/>
            <a:ext cx="914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r Verbinder 29">
            <a:extLst>
              <a:ext uri="{FF2B5EF4-FFF2-40B4-BE49-F238E27FC236}">
                <a16:creationId xmlns:a16="http://schemas.microsoft.com/office/drawing/2014/main" xmlns="" id="{94EA4D68-6FF2-4258-9278-89C1289CADFF}"/>
              </a:ext>
            </a:extLst>
          </p:cNvPr>
          <p:cNvCxnSpPr>
            <a:cxnSpLocks/>
          </p:cNvCxnSpPr>
          <p:nvPr/>
        </p:nvCxnSpPr>
        <p:spPr>
          <a:xfrm>
            <a:off x="4592513" y="3550921"/>
            <a:ext cx="0" cy="156318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Answer D">
            <a:extLst>
              <a:ext uri="{FF2B5EF4-FFF2-40B4-BE49-F238E27FC236}">
                <a16:creationId xmlns:a16="http://schemas.microsoft.com/office/drawing/2014/main" xmlns="" id="{41CF37D0-A07A-41A6-8580-EC4BF7A9AE00}"/>
              </a:ext>
            </a:extLst>
          </p:cNvPr>
          <p:cNvGrpSpPr/>
          <p:nvPr/>
        </p:nvGrpSpPr>
        <p:grpSpPr>
          <a:xfrm>
            <a:off x="4696100" y="4521927"/>
            <a:ext cx="4101737" cy="1184366"/>
            <a:chOff x="6261466" y="4521926"/>
            <a:chExt cx="5468983" cy="1184366"/>
          </a:xfrm>
        </p:grpSpPr>
        <p:sp>
          <p:nvSpPr>
            <p:cNvPr id="10" name="Box D">
              <a:hlinkClick r:id="rId4" action="ppaction://hlinksldjump"/>
              <a:extLst>
                <a:ext uri="{FF2B5EF4-FFF2-40B4-BE49-F238E27FC236}">
                  <a16:creationId xmlns:a16="http://schemas.microsoft.com/office/drawing/2014/main" xmlns="" id="{052EF063-3F11-4A9A-8E68-1C9DFAAF9C04}"/>
                </a:ext>
              </a:extLst>
            </p:cNvPr>
            <p:cNvSpPr/>
            <p:nvPr/>
          </p:nvSpPr>
          <p:spPr>
            <a:xfrm>
              <a:off x="6261466" y="4521926"/>
              <a:ext cx="5468983" cy="1184366"/>
            </a:xfrm>
            <a:prstGeom prst="flowChartPreparation">
              <a:avLst/>
            </a:prstGeom>
            <a:solidFill>
              <a:srgbClr val="000B22"/>
            </a:solidFill>
            <a:ln w="19050"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ta-IN" sz="2000" b="1" dirty="0" smtClean="0">
                  <a:solidFill>
                    <a:srgbClr val="FFFFFF"/>
                  </a:solidFill>
                  <a:latin typeface="TAU-Marutham" panose="020B0604020202020204" pitchFamily="34" charset="0"/>
                  <a:cs typeface="TAU-Marutham" panose="020B0604020202020204" pitchFamily="34" charset="0"/>
                </a:rPr>
                <a:t>பணியமர்த்து</a:t>
              </a:r>
              <a:endParaRPr lang="en-US" sz="2000" b="1" dirty="0" smtClean="0">
                <a:solidFill>
                  <a:srgbClr val="FFFFFF"/>
                </a:solidFill>
                <a:latin typeface="TAU-Marutham" panose="020B0604020202020204" pitchFamily="34" charset="0"/>
                <a:cs typeface="TAU-Marutham" panose="020B0604020202020204" pitchFamily="34" charset="0"/>
              </a:endParaRPr>
            </a:p>
            <a:p>
              <a:pPr algn="ctr">
                <a:defRPr/>
              </a:pPr>
              <a:r>
                <a:rPr lang="ta-IN" sz="2000" b="1" dirty="0" smtClean="0">
                  <a:solidFill>
                    <a:srgbClr val="FFFFFF"/>
                  </a:solidFill>
                  <a:latin typeface="TAU-Marutham" panose="020B0604020202020204" pitchFamily="34" charset="0"/>
                  <a:cs typeface="TAU-Marutham" panose="020B0604020202020204" pitchFamily="34" charset="0"/>
                </a:rPr>
                <a:t>தல்</a:t>
              </a:r>
            </a:p>
          </p:txBody>
        </p:sp>
        <p:sp>
          <p:nvSpPr>
            <p:cNvPr id="37" name="Moon">
              <a:extLst>
                <a:ext uri="{FF2B5EF4-FFF2-40B4-BE49-F238E27FC236}">
                  <a16:creationId xmlns:a16="http://schemas.microsoft.com/office/drawing/2014/main" xmlns="" id="{2ED0EDFD-EC58-4EB1-9A50-236C3EEBAC42}"/>
                </a:ext>
              </a:extLst>
            </p:cNvPr>
            <p:cNvSpPr/>
            <p:nvPr/>
          </p:nvSpPr>
          <p:spPr>
            <a:xfrm>
              <a:off x="6913146" y="4847525"/>
              <a:ext cx="430255" cy="562796"/>
            </a:xfrm>
            <a:prstGeom prst="moon">
              <a:avLst>
                <a:gd name="adj" fmla="val 57274"/>
              </a:avLst>
            </a:prstGeom>
            <a:solidFill>
              <a:srgbClr val="A9F9E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" name="Answer C">
            <a:extLst>
              <a:ext uri="{FF2B5EF4-FFF2-40B4-BE49-F238E27FC236}">
                <a16:creationId xmlns:a16="http://schemas.microsoft.com/office/drawing/2014/main" xmlns="" id="{00757EC5-C750-4CC8-8B0D-F321836D65A6}"/>
              </a:ext>
            </a:extLst>
          </p:cNvPr>
          <p:cNvGrpSpPr/>
          <p:nvPr/>
        </p:nvGrpSpPr>
        <p:grpSpPr>
          <a:xfrm>
            <a:off x="346165" y="4521927"/>
            <a:ext cx="4101737" cy="1184366"/>
            <a:chOff x="461553" y="4521926"/>
            <a:chExt cx="5468983" cy="1184366"/>
          </a:xfrm>
        </p:grpSpPr>
        <p:sp>
          <p:nvSpPr>
            <p:cNvPr id="8" name="Box C">
              <a:hlinkClick r:id="rId4" action="ppaction://hlinksldjump"/>
              <a:extLst>
                <a:ext uri="{FF2B5EF4-FFF2-40B4-BE49-F238E27FC236}">
                  <a16:creationId xmlns:a16="http://schemas.microsoft.com/office/drawing/2014/main" xmlns="" id="{3F7A8336-0B67-4CCF-9A32-E80489E6B783}"/>
                </a:ext>
              </a:extLst>
            </p:cNvPr>
            <p:cNvSpPr/>
            <p:nvPr/>
          </p:nvSpPr>
          <p:spPr>
            <a:xfrm>
              <a:off x="461553" y="4521926"/>
              <a:ext cx="5468983" cy="1184366"/>
            </a:xfrm>
            <a:prstGeom prst="flowChartPreparation">
              <a:avLst/>
            </a:prstGeom>
            <a:solidFill>
              <a:srgbClr val="000B22"/>
            </a:solidFill>
            <a:ln w="19050"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ta-IN" sz="2000" b="1" dirty="0" smtClean="0">
                  <a:solidFill>
                    <a:prstClr val="white"/>
                  </a:solidFill>
                </a:rPr>
                <a:t>திட்டமிடுதல்</a:t>
              </a:r>
            </a:p>
          </p:txBody>
        </p:sp>
        <p:sp>
          <p:nvSpPr>
            <p:cNvPr id="43" name="Star 2">
              <a:extLst>
                <a:ext uri="{FF2B5EF4-FFF2-40B4-BE49-F238E27FC236}">
                  <a16:creationId xmlns:a16="http://schemas.microsoft.com/office/drawing/2014/main" xmlns="" id="{03EDAE4F-DFD5-46BD-AA59-F0C8848B681D}"/>
                </a:ext>
              </a:extLst>
            </p:cNvPr>
            <p:cNvSpPr/>
            <p:nvPr/>
          </p:nvSpPr>
          <p:spPr>
            <a:xfrm>
              <a:off x="1008924" y="4780729"/>
              <a:ext cx="603608" cy="603608"/>
            </a:xfrm>
            <a:prstGeom prst="star5">
              <a:avLst/>
            </a:prstGeom>
            <a:solidFill>
              <a:srgbClr val="D8B2F8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" name="Answer B">
            <a:extLst>
              <a:ext uri="{FF2B5EF4-FFF2-40B4-BE49-F238E27FC236}">
                <a16:creationId xmlns:a16="http://schemas.microsoft.com/office/drawing/2014/main" xmlns="" id="{3C3C4E0E-8B83-474E-BE50-86A8C0E07073}"/>
              </a:ext>
            </a:extLst>
          </p:cNvPr>
          <p:cNvGrpSpPr/>
          <p:nvPr/>
        </p:nvGrpSpPr>
        <p:grpSpPr>
          <a:xfrm>
            <a:off x="4698447" y="2958731"/>
            <a:ext cx="4101737" cy="1184372"/>
            <a:chOff x="6264595" y="2958731"/>
            <a:chExt cx="5468983" cy="1184372"/>
          </a:xfrm>
        </p:grpSpPr>
        <p:sp>
          <p:nvSpPr>
            <p:cNvPr id="6" name="Box B">
              <a:hlinkClick r:id="rId4" action="ppaction://hlinksldjump"/>
              <a:extLst>
                <a:ext uri="{FF2B5EF4-FFF2-40B4-BE49-F238E27FC236}">
                  <a16:creationId xmlns:a16="http://schemas.microsoft.com/office/drawing/2014/main" xmlns="" id="{40ED9455-0D8A-4756-A5E3-8D47378B6FB2}"/>
                </a:ext>
              </a:extLst>
            </p:cNvPr>
            <p:cNvSpPr/>
            <p:nvPr/>
          </p:nvSpPr>
          <p:spPr>
            <a:xfrm>
              <a:off x="6264595" y="2958737"/>
              <a:ext cx="5468983" cy="1184366"/>
            </a:xfrm>
            <a:prstGeom prst="flowChartPreparation">
              <a:avLst/>
            </a:prstGeom>
            <a:solidFill>
              <a:srgbClr val="000B22"/>
            </a:solidFill>
            <a:ln w="19050"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ta-IN" sz="2000" b="1" dirty="0" smtClean="0">
                  <a:solidFill>
                    <a:prstClr val="white"/>
                  </a:solidFill>
                  <a:latin typeface="Calibri" panose="020F0502020204030204"/>
                </a:rPr>
                <a:t> </a:t>
              </a:r>
              <a:r>
                <a:rPr lang="ta-IN" sz="2000" b="1" dirty="0" smtClean="0">
                  <a:solidFill>
                    <a:prstClr val="white"/>
                  </a:solidFill>
                  <a:latin typeface="Abadi Extra Light" panose="020B0204020104020204" pitchFamily="34" charset="0"/>
                </a:rPr>
                <a:t>கட்டுப்படுத்து</a:t>
              </a:r>
              <a:endParaRPr lang="en-US" sz="2000" b="1" dirty="0" smtClean="0">
                <a:solidFill>
                  <a:prstClr val="white"/>
                </a:solidFill>
                <a:latin typeface="Abadi Extra Light" panose="020B0204020104020204" pitchFamily="34" charset="0"/>
              </a:endParaRPr>
            </a:p>
            <a:p>
              <a:pPr algn="ctr">
                <a:defRPr/>
              </a:pPr>
              <a:r>
                <a:rPr lang="ta-IN" sz="2000" b="1" dirty="0" smtClean="0">
                  <a:solidFill>
                    <a:prstClr val="white"/>
                  </a:solidFill>
                  <a:latin typeface="Abadi Extra Light" panose="020B0204020104020204" pitchFamily="34" charset="0"/>
                </a:rPr>
                <a:t>தல்</a:t>
              </a:r>
            </a:p>
          </p:txBody>
        </p:sp>
        <p:sp>
          <p:nvSpPr>
            <p:cNvPr id="38" name="Star">
              <a:extLst>
                <a:ext uri="{FF2B5EF4-FFF2-40B4-BE49-F238E27FC236}">
                  <a16:creationId xmlns:a16="http://schemas.microsoft.com/office/drawing/2014/main" xmlns="" id="{56C3A333-D35A-4405-81D8-8791FD83E8BE}"/>
                </a:ext>
              </a:extLst>
            </p:cNvPr>
            <p:cNvSpPr/>
            <p:nvPr/>
          </p:nvSpPr>
          <p:spPr>
            <a:xfrm>
              <a:off x="6785891" y="3229865"/>
              <a:ext cx="630957" cy="630958"/>
            </a:xfrm>
            <a:prstGeom prst="star4">
              <a:avLst>
                <a:gd name="adj" fmla="val 15519"/>
              </a:avLst>
            </a:prstGeom>
            <a:solidFill>
              <a:srgbClr val="9BD9ED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#sl-pollanswer(1)">
              <a:extLst>
                <a:ext uri="{FF2B5EF4-FFF2-40B4-BE49-F238E27FC236}">
                  <a16:creationId xmlns:a16="http://schemas.microsoft.com/office/drawing/2014/main" xmlns="" id="{911E1872-9B8F-4A5D-8895-977F0043ADC5}"/>
                </a:ext>
              </a:extLst>
            </p:cNvPr>
            <p:cNvSpPr txBox="1">
              <a:spLocks/>
            </p:cNvSpPr>
            <p:nvPr/>
          </p:nvSpPr>
          <p:spPr>
            <a:xfrm>
              <a:off x="7817919" y="2958731"/>
              <a:ext cx="3459680" cy="1184372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lvl="0" algn="l">
                <a:defRPr/>
              </a:pPr>
              <a:endParaRPr lang="ta-IN" sz="2600" dirty="0" smtClean="0">
                <a:solidFill>
                  <a:prstClr val="white"/>
                </a:solidFill>
                <a:latin typeface="Abadi Extra Light" panose="020B0204020104020204" pitchFamily="34" charset="0"/>
              </a:endParaRPr>
            </a:p>
          </p:txBody>
        </p:sp>
      </p:grpSp>
      <p:grpSp>
        <p:nvGrpSpPr>
          <p:cNvPr id="9" name="Answer A">
            <a:extLst>
              <a:ext uri="{FF2B5EF4-FFF2-40B4-BE49-F238E27FC236}">
                <a16:creationId xmlns:a16="http://schemas.microsoft.com/office/drawing/2014/main" xmlns="" id="{55347929-E912-4E24-AF68-8041BECCCB82}"/>
              </a:ext>
            </a:extLst>
          </p:cNvPr>
          <p:cNvGrpSpPr/>
          <p:nvPr/>
        </p:nvGrpSpPr>
        <p:grpSpPr>
          <a:xfrm>
            <a:off x="346165" y="2958738"/>
            <a:ext cx="4101737" cy="1184366"/>
            <a:chOff x="461552" y="2958737"/>
            <a:chExt cx="5468983" cy="1184366"/>
          </a:xfrm>
        </p:grpSpPr>
        <p:sp>
          <p:nvSpPr>
            <p:cNvPr id="4" name="Box A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xmlns="" id="{3CE5A95D-D718-4754-9D1C-A9DE26F7F2E4}"/>
                </a:ext>
              </a:extLst>
            </p:cNvPr>
            <p:cNvSpPr/>
            <p:nvPr/>
          </p:nvSpPr>
          <p:spPr>
            <a:xfrm>
              <a:off x="461552" y="2958737"/>
              <a:ext cx="5468983" cy="1184366"/>
            </a:xfrm>
            <a:prstGeom prst="flowChartPreparation">
              <a:avLst/>
            </a:prstGeom>
            <a:solidFill>
              <a:srgbClr val="000B22"/>
            </a:solidFill>
            <a:ln w="19050"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ta-IN" sz="2000" b="1" dirty="0" smtClean="0">
                  <a:solidFill>
                    <a:prstClr val="white"/>
                  </a:solidFill>
                </a:rPr>
                <a:t>செயலூக்க</a:t>
              </a:r>
              <a:endParaRPr lang="en-US" sz="2000" b="1" dirty="0" smtClean="0">
                <a:solidFill>
                  <a:prstClr val="white"/>
                </a:solidFill>
              </a:endParaRPr>
            </a:p>
            <a:p>
              <a:pPr lvl="0" algn="ctr">
                <a:defRPr/>
              </a:pPr>
              <a:r>
                <a:rPr lang="ta-IN" sz="2000" b="1" dirty="0" smtClean="0">
                  <a:solidFill>
                    <a:prstClr val="white"/>
                  </a:solidFill>
                </a:rPr>
                <a:t>மளித்தல்</a:t>
              </a:r>
            </a:p>
          </p:txBody>
        </p:sp>
        <p:sp>
          <p:nvSpPr>
            <p:cNvPr id="39" name="Sonne 38">
              <a:extLst>
                <a:ext uri="{FF2B5EF4-FFF2-40B4-BE49-F238E27FC236}">
                  <a16:creationId xmlns:a16="http://schemas.microsoft.com/office/drawing/2014/main" xmlns="" id="{A648ECBF-4DFB-44CF-BDAA-D257ADBF2D57}"/>
                </a:ext>
              </a:extLst>
            </p:cNvPr>
            <p:cNvSpPr/>
            <p:nvPr/>
          </p:nvSpPr>
          <p:spPr>
            <a:xfrm>
              <a:off x="1048897" y="3229865"/>
              <a:ext cx="630956" cy="630956"/>
            </a:xfrm>
            <a:prstGeom prst="sun">
              <a:avLst/>
            </a:prstGeom>
            <a:solidFill>
              <a:srgbClr val="F9B9E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#sl-pollquestion()">
            <a:extLst>
              <a:ext uri="{FF2B5EF4-FFF2-40B4-BE49-F238E27FC236}">
                <a16:creationId xmlns:a16="http://schemas.microsoft.com/office/drawing/2014/main" xmlns="" id="{63E3B87A-BB46-456E-8356-9FE619FB4F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914400"/>
            <a:ext cx="8001000" cy="1050925"/>
          </a:xfrm>
        </p:spPr>
        <p:txBody>
          <a:bodyPr>
            <a:normAutofit/>
          </a:bodyPr>
          <a:lstStyle/>
          <a:p>
            <a:pPr marL="344488" indent="-344488" algn="l"/>
            <a:r>
              <a:rPr lang="en-US" sz="2800" dirty="0" smtClean="0">
                <a:solidFill>
                  <a:schemeClr val="tx1"/>
                </a:solidFill>
                <a:latin typeface="Abadi Extra Light" panose="020B0204020104020204" pitchFamily="34" charset="0"/>
              </a:rPr>
              <a:t>4. </a:t>
            </a:r>
            <a:r>
              <a:rPr lang="ta-IN" sz="2800" dirty="0" smtClean="0">
                <a:solidFill>
                  <a:schemeClr val="tx1"/>
                </a:solidFill>
                <a:latin typeface="Abadi Extra Light" panose="020B0204020104020204" pitchFamily="34" charset="0"/>
              </a:rPr>
              <a:t>............. ன்   உதவியுடன் இலக்குகள் அடையப்படுகின்றன</a:t>
            </a:r>
            <a:r>
              <a:rPr lang="en-US" sz="2800" dirty="0" smtClean="0">
                <a:solidFill>
                  <a:schemeClr val="tx1"/>
                </a:solidFill>
                <a:latin typeface="Abadi Extra Light" panose="020B0204020104020204" pitchFamily="34" charset="0"/>
              </a:rPr>
              <a:t>.</a:t>
            </a:r>
            <a:endParaRPr lang="ta-IN" sz="2800" dirty="0" smtClean="0">
              <a:solidFill>
                <a:schemeClr val="tx1"/>
              </a:solidFill>
              <a:latin typeface="Abadi Extra Light" panose="020B0204020104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0" y="6455497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a-IN" sz="1200" b="1" dirty="0" smtClean="0"/>
              <a:t>K. வடிவேல், M.Com., B.Ed.,  </a:t>
            </a:r>
            <a:r>
              <a:rPr lang="en-US" sz="1400" b="1" dirty="0" smtClean="0"/>
              <a:t>GBHSS, </a:t>
            </a:r>
            <a:r>
              <a:rPr lang="ta-IN" sz="1200" b="1" dirty="0" smtClean="0"/>
              <a:t>மணலூர்பேட்டை, கள்ளக்குறிச்சி</a:t>
            </a:r>
            <a:r>
              <a:rPr lang="en-US" sz="1200" b="1" dirty="0" smtClean="0"/>
              <a:t>. </a:t>
            </a:r>
            <a:r>
              <a:rPr lang="en-US" sz="1400" b="1" dirty="0" smtClean="0"/>
              <a:t>Cell : 7305059383</a:t>
            </a:r>
            <a:endParaRPr lang="en-US" sz="1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16102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Picture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990"/>
            <a:ext cx="9144000" cy="6858000"/>
          </a:xfrm>
          <a:prstGeom prst="rect">
            <a:avLst/>
          </a:prstGeom>
        </p:spPr>
      </p:pic>
      <p:cxnSp>
        <p:nvCxnSpPr>
          <p:cNvPr id="11" name="Gerader Verbinder 12">
            <a:extLst>
              <a:ext uri="{FF2B5EF4-FFF2-40B4-BE49-F238E27FC236}">
                <a16:creationId xmlns:a16="http://schemas.microsoft.com/office/drawing/2014/main" xmlns="" id="{1BBA8BE5-E9BD-467E-9CED-4DEBCDDB76D8}"/>
              </a:ext>
            </a:extLst>
          </p:cNvPr>
          <p:cNvCxnSpPr>
            <a:cxnSpLocks/>
          </p:cNvCxnSpPr>
          <p:nvPr/>
        </p:nvCxnSpPr>
        <p:spPr>
          <a:xfrm>
            <a:off x="0" y="5105400"/>
            <a:ext cx="914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Answer A">
            <a:extLst>
              <a:ext uri="{FF2B5EF4-FFF2-40B4-BE49-F238E27FC236}">
                <a16:creationId xmlns:a16="http://schemas.microsoft.com/office/drawing/2014/main" xmlns="" id="{55347929-E912-4E24-AF68-8041BECCCB82}"/>
              </a:ext>
            </a:extLst>
          </p:cNvPr>
          <p:cNvGrpSpPr/>
          <p:nvPr/>
        </p:nvGrpSpPr>
        <p:grpSpPr>
          <a:xfrm>
            <a:off x="3200400" y="4495800"/>
            <a:ext cx="5368835" cy="1273629"/>
            <a:chOff x="461552" y="2958737"/>
            <a:chExt cx="5468983" cy="1273629"/>
          </a:xfrm>
        </p:grpSpPr>
        <p:sp>
          <p:nvSpPr>
            <p:cNvPr id="8" name="Box A">
              <a:extLst>
                <a:ext uri="{FF2B5EF4-FFF2-40B4-BE49-F238E27FC236}">
                  <a16:creationId xmlns:a16="http://schemas.microsoft.com/office/drawing/2014/main" xmlns="" id="{3CE5A95D-D718-4754-9D1C-A9DE26F7F2E4}"/>
                </a:ext>
              </a:extLst>
            </p:cNvPr>
            <p:cNvSpPr/>
            <p:nvPr/>
          </p:nvSpPr>
          <p:spPr>
            <a:xfrm>
              <a:off x="461552" y="2958737"/>
              <a:ext cx="5468983" cy="1184366"/>
            </a:xfrm>
            <a:prstGeom prst="flowChartPreparation">
              <a:avLst/>
            </a:prstGeom>
            <a:solidFill>
              <a:srgbClr val="000B22"/>
            </a:solidFill>
            <a:ln w="19050"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#sl-pollanswer(0)">
              <a:extLst>
                <a:ext uri="{FF2B5EF4-FFF2-40B4-BE49-F238E27FC236}">
                  <a16:creationId xmlns:a16="http://schemas.microsoft.com/office/drawing/2014/main" xmlns="" id="{D5B626FF-0DB3-4CC3-9832-61917FF38770}"/>
                </a:ext>
              </a:extLst>
            </p:cNvPr>
            <p:cNvSpPr txBox="1">
              <a:spLocks/>
            </p:cNvSpPr>
            <p:nvPr/>
          </p:nvSpPr>
          <p:spPr>
            <a:xfrm>
              <a:off x="1523999" y="3047999"/>
              <a:ext cx="3759200" cy="118436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lvl="0" defTabSz="685800">
                <a:defRPr/>
              </a:pPr>
              <a:r>
                <a:rPr lang="en-US" sz="3200" b="1" kern="0" dirty="0" smtClean="0">
                  <a:latin typeface="Poppins SemiBold" panose="00000700000000000000" pitchFamily="2" charset="0"/>
                  <a:cs typeface="Poppins SemiBold" panose="00000700000000000000" pitchFamily="2" charset="0"/>
                </a:rPr>
                <a:t>Next </a:t>
              </a:r>
              <a:r>
                <a:rPr lang="ta-IN" sz="3200" b="1" kern="0" dirty="0" smtClean="0">
                  <a:latin typeface="Poppins SemiBold" panose="00000700000000000000" pitchFamily="2" charset="0"/>
                  <a:cs typeface="Poppins SemiBold" panose="00000700000000000000" pitchFamily="2" charset="0"/>
                </a:rPr>
                <a:t>.....</a:t>
              </a:r>
              <a:r>
                <a:rPr lang="en-US" sz="3200" b="1" kern="0" dirty="0" smtClean="0">
                  <a:latin typeface="Poppins SemiBold" panose="00000700000000000000" pitchFamily="2" charset="0"/>
                  <a:cs typeface="Poppins SemiBold" panose="00000700000000000000" pitchFamily="2" charset="0"/>
                </a:rPr>
                <a:t> </a:t>
              </a:r>
            </a:p>
            <a:p>
              <a:pPr lvl="0" defTabSz="685800">
                <a:defRPr/>
              </a:pPr>
              <a:r>
                <a:rPr lang="en-US" sz="4000" b="1" kern="0" dirty="0" smtClean="0">
                  <a:latin typeface="Poppins SemiBold" panose="00000700000000000000" pitchFamily="2" charset="0"/>
                  <a:cs typeface="Poppins SemiBold" panose="00000700000000000000" pitchFamily="2" charset="0"/>
                </a:rPr>
                <a:t>(click here)</a:t>
              </a:r>
              <a:endParaRPr lang="en-IN" sz="4000" b="1" kern="0" dirty="0">
                <a:latin typeface="Poppins SemiBold" panose="00000700000000000000" pitchFamily="2" charset="0"/>
                <a:cs typeface="Poppins SemiBold" panose="00000700000000000000" pitchFamily="2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0075EE3-328C-49EE-B897-556D339C339C}"/>
              </a:ext>
            </a:extLst>
          </p:cNvPr>
          <p:cNvSpPr txBox="1"/>
          <p:nvPr/>
        </p:nvSpPr>
        <p:spPr>
          <a:xfrm>
            <a:off x="1295400" y="2895600"/>
            <a:ext cx="68530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oppins"/>
                <a:ea typeface="+mn-ea"/>
                <a:cs typeface="+mn-cs"/>
              </a:rPr>
              <a:t>CORRECT ANSWER</a:t>
            </a:r>
            <a:endParaRPr kumimoji="0" lang="en-IN" sz="5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pic>
        <p:nvPicPr>
          <p:cNvPr id="15" name="Picture 14" descr="Right imoji.jpe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2800" y="304800"/>
            <a:ext cx="2438400" cy="24384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0" y="6455497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a-IN" sz="1200" b="1" dirty="0" smtClean="0"/>
              <a:t>K. வடிவேல், M.Com., B.Ed.,  </a:t>
            </a:r>
            <a:r>
              <a:rPr lang="en-US" sz="1400" b="1" dirty="0" smtClean="0"/>
              <a:t>GBHSS, </a:t>
            </a:r>
            <a:r>
              <a:rPr lang="ta-IN" sz="1200" b="1" dirty="0" smtClean="0"/>
              <a:t>மணலூர்பேட்டை, கள்ளக்குறிச்சி</a:t>
            </a:r>
            <a:r>
              <a:rPr lang="en-US" sz="1200" b="1" dirty="0" smtClean="0"/>
              <a:t>. </a:t>
            </a:r>
            <a:r>
              <a:rPr lang="en-US" sz="1400" b="1" dirty="0" smtClean="0"/>
              <a:t>Cell : 7305059383</a:t>
            </a:r>
            <a:endParaRPr lang="en-US" sz="1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703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752600"/>
            <a:ext cx="8001000" cy="136191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lnSpc>
                <a:spcPct val="200000"/>
              </a:lnSpc>
            </a:pPr>
            <a:r>
              <a:rPr lang="ta-IN" sz="2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தளராத இதயம் உள்ளவனுக்கு இவ்வுலகில் முடியாதது என்று எதுவுமே இல்லை </a:t>
            </a:r>
            <a:endParaRPr lang="en-US" sz="2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33800" y="4724400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ta-IN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நன்றி </a:t>
            </a:r>
            <a:endParaRPr lang="en-US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455497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a-IN" sz="1200" b="1" dirty="0" smtClean="0"/>
              <a:t>K. வடிவேல், M.Com., B.Ed.,  </a:t>
            </a:r>
            <a:r>
              <a:rPr lang="en-US" sz="1400" b="1" dirty="0" smtClean="0"/>
              <a:t>GBHSS, </a:t>
            </a:r>
            <a:r>
              <a:rPr lang="ta-IN" sz="1200" b="1" dirty="0" smtClean="0"/>
              <a:t>மணலூர்பேட்டை, கள்ளக்குறிச்சி</a:t>
            </a:r>
            <a:r>
              <a:rPr lang="en-US" sz="1200" b="1" dirty="0" smtClean="0"/>
              <a:t>. </a:t>
            </a:r>
            <a:r>
              <a:rPr lang="en-US" sz="1400" b="1" dirty="0" smtClean="0"/>
              <a:t>Cell : 7305059383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734312"/>
          </a:xfrm>
        </p:spPr>
        <p:txBody>
          <a:bodyPr>
            <a:noAutofit/>
          </a:bodyPr>
          <a:lstStyle/>
          <a:p>
            <a:pPr algn="ctr"/>
            <a:r>
              <a:rPr lang="ta-IN" sz="3200" b="1" dirty="0" smtClean="0">
                <a:solidFill>
                  <a:srgbClr val="7030A0"/>
                </a:solidFill>
              </a:rPr>
              <a:t>அலகு 1 </a:t>
            </a:r>
            <a:br>
              <a:rPr lang="ta-IN" sz="3200" b="1" dirty="0" smtClean="0">
                <a:solidFill>
                  <a:srgbClr val="7030A0"/>
                </a:solidFill>
              </a:rPr>
            </a:br>
            <a:r>
              <a:rPr lang="ta-IN" sz="3200" b="1" dirty="0" smtClean="0">
                <a:solidFill>
                  <a:srgbClr val="7030A0"/>
                </a:solidFill>
              </a:rPr>
              <a:t>மேலாண்மைச் செயல்முறைகள் (</a:t>
            </a:r>
            <a:r>
              <a:rPr lang="en-US" sz="3200" b="1" dirty="0" smtClean="0">
                <a:solidFill>
                  <a:srgbClr val="7030A0"/>
                </a:solidFill>
              </a:rPr>
              <a:t>MANAGEMENT PROCESS</a:t>
            </a:r>
            <a:r>
              <a:rPr lang="ta-IN" sz="3200" b="1" dirty="0" smtClean="0">
                <a:solidFill>
                  <a:srgbClr val="7030A0"/>
                </a:solidFill>
              </a:rPr>
              <a:t>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733800"/>
            <a:ext cx="8229600" cy="225552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ta-IN" b="1" dirty="0" smtClean="0"/>
              <a:t>அத்தியாயம் – </a:t>
            </a:r>
            <a:r>
              <a:rPr lang="en-US" b="1" dirty="0" smtClean="0"/>
              <a:t>2</a:t>
            </a:r>
          </a:p>
          <a:p>
            <a:endParaRPr lang="en-US" dirty="0" smtClean="0"/>
          </a:p>
          <a:p>
            <a:pPr algn="ctr">
              <a:buNone/>
            </a:pPr>
            <a:r>
              <a:rPr lang="ta-IN" b="1" dirty="0" smtClean="0"/>
              <a:t>மேலாண்மை செயல்பாடுகள் </a:t>
            </a:r>
          </a:p>
          <a:p>
            <a:pPr algn="ctr">
              <a:buNone/>
            </a:pPr>
            <a:r>
              <a:rPr lang="en-US" b="1" dirty="0" smtClean="0"/>
              <a:t>FUNCTIONS OF MANAGEMENT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455497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a-IN" sz="1200" b="1" dirty="0" smtClean="0">
                <a:solidFill>
                  <a:srgbClr val="002060"/>
                </a:solidFill>
              </a:rPr>
              <a:t>K. வடிவேல், M.Com., B.Ed.,  </a:t>
            </a:r>
            <a:r>
              <a:rPr lang="en-US" sz="1400" b="1" dirty="0" smtClean="0">
                <a:solidFill>
                  <a:srgbClr val="002060"/>
                </a:solidFill>
              </a:rPr>
              <a:t>GBHSS, </a:t>
            </a:r>
            <a:r>
              <a:rPr lang="ta-IN" sz="1200" b="1" dirty="0" smtClean="0">
                <a:solidFill>
                  <a:srgbClr val="002060"/>
                </a:solidFill>
              </a:rPr>
              <a:t>மணலூர்பேட்டை, கள்ளக்குறிச்சி</a:t>
            </a:r>
            <a:r>
              <a:rPr lang="en-US" sz="1200" b="1" dirty="0" smtClean="0">
                <a:solidFill>
                  <a:srgbClr val="002060"/>
                </a:solidFill>
              </a:rPr>
              <a:t>. </a:t>
            </a:r>
            <a:r>
              <a:rPr lang="en-US" sz="1400" b="1" dirty="0" smtClean="0">
                <a:solidFill>
                  <a:srgbClr val="002060"/>
                </a:solidFill>
              </a:rPr>
              <a:t>Cell : 7305059383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685800"/>
          </a:xfrm>
        </p:spPr>
        <p:txBody>
          <a:bodyPr>
            <a:noAutofit/>
          </a:bodyPr>
          <a:lstStyle/>
          <a:p>
            <a:pPr algn="ctr"/>
            <a:r>
              <a:rPr lang="ta-IN" sz="3500" b="1" dirty="0" smtClean="0"/>
              <a:t>மேலாண்மை பணிகள் </a:t>
            </a:r>
            <a:endParaRPr lang="en-US" sz="3500" dirty="0"/>
          </a:p>
        </p:txBody>
      </p:sp>
      <p:sp>
        <p:nvSpPr>
          <p:cNvPr id="4" name="Rounded Rectangle 3"/>
          <p:cNvSpPr/>
          <p:nvPr/>
        </p:nvSpPr>
        <p:spPr>
          <a:xfrm>
            <a:off x="2895600" y="2209790"/>
            <a:ext cx="3657600" cy="685800"/>
          </a:xfrm>
          <a:prstGeom prst="roundRect">
            <a:avLst/>
          </a:prstGeom>
          <a:solidFill>
            <a:schemeClr val="accent1"/>
          </a:solidFill>
          <a:scene3d>
            <a:camera prst="orthographicFront"/>
            <a:lightRig rig="glow" dir="t"/>
          </a:scene3d>
          <a:sp3d contourW="12700" prstMaterial="metal">
            <a:bevelT/>
            <a:bevelB/>
            <a:contourClr>
              <a:schemeClr val="accent6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b="1" dirty="0" smtClean="0"/>
              <a:t>மேலாண்மை பணிகள்</a:t>
            </a:r>
            <a:endParaRPr lang="en-US" dirty="0"/>
          </a:p>
        </p:txBody>
      </p:sp>
      <p:sp>
        <p:nvSpPr>
          <p:cNvPr id="34" name="Round Diagonal Corner Rectangle 33"/>
          <p:cNvSpPr/>
          <p:nvPr/>
        </p:nvSpPr>
        <p:spPr>
          <a:xfrm>
            <a:off x="1447800" y="4343390"/>
            <a:ext cx="2057400" cy="762000"/>
          </a:xfrm>
          <a:prstGeom prst="round2DiagRect">
            <a:avLst/>
          </a:prstGeom>
          <a:solidFill>
            <a:srgbClr val="7030A0">
              <a:alpha val="87000"/>
            </a:srgbClr>
          </a:solidFill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b="1" dirty="0" smtClean="0"/>
              <a:t>முதன்மைப் </a:t>
            </a:r>
            <a:r>
              <a:rPr lang="ta-IN" b="1" dirty="0"/>
              <a:t>பணிகள்</a:t>
            </a:r>
            <a:endParaRPr lang="en-US" dirty="0"/>
          </a:p>
        </p:txBody>
      </p:sp>
      <p:grpSp>
        <p:nvGrpSpPr>
          <p:cNvPr id="49" name="Group 48"/>
          <p:cNvGrpSpPr/>
          <p:nvPr/>
        </p:nvGrpSpPr>
        <p:grpSpPr>
          <a:xfrm>
            <a:off x="2423844" y="2930694"/>
            <a:ext cx="4586556" cy="1336496"/>
            <a:chOff x="2423844" y="2016304"/>
            <a:chExt cx="4586556" cy="1336496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4705562" y="2016304"/>
              <a:ext cx="0" cy="726896"/>
            </a:xfrm>
            <a:prstGeom prst="line">
              <a:avLst/>
            </a:prstGeom>
            <a:ln w="444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2423844" y="2743200"/>
              <a:ext cx="2300556" cy="10274"/>
            </a:xfrm>
            <a:prstGeom prst="line">
              <a:avLst/>
            </a:prstGeom>
            <a:ln w="444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2438400" y="2743200"/>
              <a:ext cx="0" cy="609600"/>
            </a:xfrm>
            <a:prstGeom prst="straightConnector1">
              <a:avLst/>
            </a:prstGeom>
            <a:ln w="444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7010400" y="2743200"/>
              <a:ext cx="0" cy="609600"/>
            </a:xfrm>
            <a:prstGeom prst="straightConnector1">
              <a:avLst/>
            </a:prstGeom>
            <a:ln w="444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V="1">
              <a:off x="4703852" y="2743200"/>
              <a:ext cx="2300556" cy="10274"/>
            </a:xfrm>
            <a:prstGeom prst="line">
              <a:avLst/>
            </a:prstGeom>
            <a:ln w="444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Round Diagonal Corner Rectangle 47"/>
          <p:cNvSpPr/>
          <p:nvPr/>
        </p:nvSpPr>
        <p:spPr>
          <a:xfrm>
            <a:off x="6019800" y="4343390"/>
            <a:ext cx="2057400" cy="762000"/>
          </a:xfrm>
          <a:prstGeom prst="round2DiagRect">
            <a:avLst/>
          </a:prstGeom>
          <a:solidFill>
            <a:srgbClr val="7030A0">
              <a:alpha val="87000"/>
            </a:srgbClr>
          </a:solidFill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b="1" baseline="0" dirty="0" smtClean="0"/>
              <a:t>துணைப்</a:t>
            </a:r>
            <a:r>
              <a:rPr lang="ta-IN" baseline="0" dirty="0" smtClean="0"/>
              <a:t> </a:t>
            </a:r>
            <a:r>
              <a:rPr lang="ta-IN" b="1" baseline="0" dirty="0" smtClean="0"/>
              <a:t>பணிகள்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6455497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a-IN" sz="1200" b="1" dirty="0" smtClean="0">
                <a:solidFill>
                  <a:srgbClr val="002060"/>
                </a:solidFill>
              </a:rPr>
              <a:t>K. வடிவேல், M.Com., B.Ed.,  </a:t>
            </a:r>
            <a:r>
              <a:rPr lang="en-US" sz="1400" b="1" dirty="0" smtClean="0">
                <a:solidFill>
                  <a:srgbClr val="002060"/>
                </a:solidFill>
              </a:rPr>
              <a:t>GBHSS, </a:t>
            </a:r>
            <a:r>
              <a:rPr lang="ta-IN" sz="1200" b="1" dirty="0" smtClean="0">
                <a:solidFill>
                  <a:srgbClr val="002060"/>
                </a:solidFill>
              </a:rPr>
              <a:t>மணலூர்பேட்டை, கள்ளக்குறிச்சி</a:t>
            </a:r>
            <a:r>
              <a:rPr lang="en-US" sz="1200" b="1" dirty="0" smtClean="0">
                <a:solidFill>
                  <a:srgbClr val="002060"/>
                </a:solidFill>
              </a:rPr>
              <a:t>. </a:t>
            </a:r>
            <a:r>
              <a:rPr lang="en-US" sz="1400" b="1" dirty="0" smtClean="0">
                <a:solidFill>
                  <a:srgbClr val="002060"/>
                </a:solidFill>
              </a:rPr>
              <a:t>Cell : 7305059383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4" grpId="0" animBg="1"/>
      <p:bldP spid="4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Flowchart: Process 115"/>
          <p:cNvSpPr/>
          <p:nvPr/>
        </p:nvSpPr>
        <p:spPr bwMode="auto">
          <a:xfrm>
            <a:off x="838200" y="914400"/>
            <a:ext cx="1981200" cy="5562600"/>
          </a:xfrm>
          <a:prstGeom prst="flowChartProcess">
            <a:avLst/>
          </a:prstGeom>
          <a:solidFill>
            <a:srgbClr val="99FF66"/>
          </a:solidFill>
          <a:ln>
            <a:noFill/>
          </a:ln>
          <a:extLst/>
        </p:spPr>
        <p:txBody>
          <a:bodyPr vert="wordArtVertRtl" wrap="square" lIns="182880" tIns="0" rIns="0" bIns="21431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/>
            <a:endParaRPr lang="en-US" sz="2500" b="1" dirty="0" smtClean="0"/>
          </a:p>
          <a:p>
            <a:pPr algn="ctr"/>
            <a:endParaRPr lang="en-US" sz="2500" b="1" dirty="0" smtClean="0"/>
          </a:p>
          <a:p>
            <a:pPr algn="ctr"/>
            <a:r>
              <a:rPr lang="ta-IN" sz="2500" b="1" dirty="0" smtClean="0"/>
              <a:t>முதன்மைப் பணிகள்</a:t>
            </a:r>
            <a:endParaRPr lang="en-US" sz="2500" b="1" dirty="0">
              <a:solidFill>
                <a:schemeClr val="bg1"/>
              </a:solidFill>
            </a:endParaRPr>
          </a:p>
        </p:txBody>
      </p:sp>
      <p:sp>
        <p:nvSpPr>
          <p:cNvPr id="24" name="Title 23"/>
          <p:cNvSpPr>
            <a:spLocks noGrp="1"/>
          </p:cNvSpPr>
          <p:nvPr>
            <p:ph type="title"/>
          </p:nvPr>
        </p:nvSpPr>
        <p:spPr>
          <a:xfrm>
            <a:off x="381000" y="0"/>
            <a:ext cx="8368363" cy="660511"/>
          </a:xfrm>
        </p:spPr>
        <p:txBody>
          <a:bodyPr>
            <a:normAutofit/>
          </a:bodyPr>
          <a:lstStyle/>
          <a:p>
            <a:r>
              <a:rPr lang="ta-IN" b="1" dirty="0" smtClean="0">
                <a:solidFill>
                  <a:srgbClr val="006600"/>
                </a:solidFill>
              </a:rPr>
              <a:t>முதன்மைப் பணிகள்</a:t>
            </a:r>
            <a:endParaRPr lang="en-US" dirty="0">
              <a:solidFill>
                <a:srgbClr val="006600"/>
              </a:solidFill>
            </a:endParaRPr>
          </a:p>
        </p:txBody>
      </p:sp>
      <p:grpSp>
        <p:nvGrpSpPr>
          <p:cNvPr id="106" name="Group 105"/>
          <p:cNvGrpSpPr/>
          <p:nvPr/>
        </p:nvGrpSpPr>
        <p:grpSpPr>
          <a:xfrm>
            <a:off x="1981199" y="2541721"/>
            <a:ext cx="4038601" cy="758725"/>
            <a:chOff x="1821647" y="3340396"/>
            <a:chExt cx="3355148" cy="758725"/>
          </a:xfrm>
        </p:grpSpPr>
        <p:sp>
          <p:nvSpPr>
            <p:cNvPr id="65" name="Freeform 49"/>
            <p:cNvSpPr>
              <a:spLocks/>
            </p:cNvSpPr>
            <p:nvPr/>
          </p:nvSpPr>
          <p:spPr bwMode="auto">
            <a:xfrm>
              <a:off x="2479718" y="3340396"/>
              <a:ext cx="270814" cy="758725"/>
            </a:xfrm>
            <a:custGeom>
              <a:avLst/>
              <a:gdLst>
                <a:gd name="T0" fmla="*/ 214 w 214"/>
                <a:gd name="T1" fmla="*/ 0 h 543"/>
                <a:gd name="T2" fmla="*/ 0 w 214"/>
                <a:gd name="T3" fmla="*/ 120 h 543"/>
                <a:gd name="T4" fmla="*/ 0 w 214"/>
                <a:gd name="T5" fmla="*/ 543 h 543"/>
                <a:gd name="T6" fmla="*/ 214 w 214"/>
                <a:gd name="T7" fmla="*/ 543 h 543"/>
                <a:gd name="T8" fmla="*/ 214 w 214"/>
                <a:gd name="T9" fmla="*/ 0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" h="543">
                  <a:moveTo>
                    <a:pt x="214" y="0"/>
                  </a:moveTo>
                  <a:lnTo>
                    <a:pt x="0" y="120"/>
                  </a:lnTo>
                  <a:lnTo>
                    <a:pt x="0" y="543"/>
                  </a:lnTo>
                  <a:lnTo>
                    <a:pt x="214" y="543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42863" tIns="21431" rIns="42863" bIns="21431" numCol="1" anchor="t" anchorCtr="0" compatLnSpc="1">
              <a:prstTxWarp prst="textNoShape">
                <a:avLst/>
              </a:prstTxWarp>
            </a:bodyPr>
            <a:lstStyle/>
            <a:p>
              <a:endParaRPr lang="en-US" sz="844" b="1"/>
            </a:p>
          </p:txBody>
        </p:sp>
        <p:sp>
          <p:nvSpPr>
            <p:cNvPr id="66" name="Freeform 51"/>
            <p:cNvSpPr>
              <a:spLocks/>
            </p:cNvSpPr>
            <p:nvPr/>
          </p:nvSpPr>
          <p:spPr bwMode="auto">
            <a:xfrm>
              <a:off x="2750533" y="3340396"/>
              <a:ext cx="2426262" cy="758725"/>
            </a:xfrm>
            <a:custGeom>
              <a:avLst/>
              <a:gdLst>
                <a:gd name="T0" fmla="*/ 0 w 1343"/>
                <a:gd name="T1" fmla="*/ 543 h 543"/>
                <a:gd name="T2" fmla="*/ 999 w 1343"/>
                <a:gd name="T3" fmla="*/ 543 h 543"/>
                <a:gd name="T4" fmla="*/ 1343 w 1343"/>
                <a:gd name="T5" fmla="*/ 272 h 543"/>
                <a:gd name="T6" fmla="*/ 999 w 1343"/>
                <a:gd name="T7" fmla="*/ 0 h 543"/>
                <a:gd name="T8" fmla="*/ 0 w 1343"/>
                <a:gd name="T9" fmla="*/ 0 h 543"/>
                <a:gd name="T10" fmla="*/ 0 w 1343"/>
                <a:gd name="T11" fmla="*/ 543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43" h="543">
                  <a:moveTo>
                    <a:pt x="0" y="543"/>
                  </a:moveTo>
                  <a:lnTo>
                    <a:pt x="999" y="543"/>
                  </a:lnTo>
                  <a:lnTo>
                    <a:pt x="1343" y="272"/>
                  </a:lnTo>
                  <a:lnTo>
                    <a:pt x="999" y="0"/>
                  </a:lnTo>
                  <a:lnTo>
                    <a:pt x="0" y="0"/>
                  </a:lnTo>
                  <a:lnTo>
                    <a:pt x="0" y="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182880" tIns="0" rIns="0" bIns="21431" numCol="1" anchor="ctr" anchorCtr="0" compatLnSpc="1">
              <a:prstTxWarp prst="textNoShape">
                <a:avLst/>
              </a:prstTxWarp>
            </a:bodyPr>
            <a:lstStyle/>
            <a:p>
              <a:r>
                <a:rPr lang="ta-IN" sz="1600" b="1" baseline="0" dirty="0" smtClean="0">
                  <a:solidFill>
                    <a:srgbClr val="006600"/>
                  </a:solidFill>
                </a:rPr>
                <a:t>பணியமர்த்தல் </a:t>
              </a:r>
              <a:endParaRPr lang="en-US" sz="1600" b="1" baseline="0" dirty="0" smtClean="0">
                <a:solidFill>
                  <a:srgbClr val="006600"/>
                </a:solidFill>
              </a:endParaRPr>
            </a:p>
            <a:p>
              <a:r>
                <a:rPr lang="ta-IN" sz="1600" b="1" baseline="0" dirty="0" smtClean="0">
                  <a:solidFill>
                    <a:srgbClr val="006600"/>
                  </a:solidFill>
                </a:rPr>
                <a:t>(</a:t>
              </a:r>
              <a:r>
                <a:rPr lang="en-US" sz="1600" b="1" baseline="0" dirty="0" smtClean="0">
                  <a:solidFill>
                    <a:srgbClr val="006600"/>
                  </a:solidFill>
                </a:rPr>
                <a:t>Staffing)</a:t>
              </a:r>
              <a:endParaRPr lang="en-US" sz="1600" b="1" dirty="0">
                <a:solidFill>
                  <a:srgbClr val="006600"/>
                </a:solidFill>
              </a:endParaRPr>
            </a:p>
          </p:txBody>
        </p:sp>
        <p:sp>
          <p:nvSpPr>
            <p:cNvPr id="76" name="Rectangle 75">
              <a:extLst>
                <a:ext uri="{FF2B5EF4-FFF2-40B4-BE49-F238E27FC236}">
                  <a16:creationId xmlns="" xmlns:a16="http://schemas.microsoft.com/office/drawing/2014/main" id="{F32DE70F-6A6E-498D-A102-0F1447165658}"/>
                </a:ext>
              </a:extLst>
            </p:cNvPr>
            <p:cNvSpPr/>
            <p:nvPr/>
          </p:nvSpPr>
          <p:spPr>
            <a:xfrm rot="10800000" flipH="1" flipV="1">
              <a:off x="1821647" y="3505200"/>
              <a:ext cx="687790" cy="59384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500" b="1" dirty="0" smtClean="0">
                  <a:solidFill>
                    <a:srgbClr val="00B050"/>
                  </a:solidFill>
                  <a:ea typeface="Roboto Light" panose="02000000000000000000" pitchFamily="2" charset="0"/>
                </a:rPr>
                <a:t>03</a:t>
              </a:r>
              <a:endParaRPr lang="en-US" sz="2500" b="1" dirty="0">
                <a:solidFill>
                  <a:srgbClr val="00B050"/>
                </a:solidFill>
                <a:ea typeface="Roboto Light" panose="02000000000000000000" pitchFamily="2" charset="0"/>
              </a:endParaRPr>
            </a:p>
          </p:txBody>
        </p:sp>
        <p:sp>
          <p:nvSpPr>
            <p:cNvPr id="40" name="Freeform 49"/>
            <p:cNvSpPr>
              <a:spLocks/>
            </p:cNvSpPr>
            <p:nvPr/>
          </p:nvSpPr>
          <p:spPr bwMode="auto">
            <a:xfrm>
              <a:off x="2479711" y="3340396"/>
              <a:ext cx="270814" cy="758725"/>
            </a:xfrm>
            <a:custGeom>
              <a:avLst/>
              <a:gdLst>
                <a:gd name="T0" fmla="*/ 214 w 214"/>
                <a:gd name="T1" fmla="*/ 0 h 543"/>
                <a:gd name="T2" fmla="*/ 0 w 214"/>
                <a:gd name="T3" fmla="*/ 120 h 543"/>
                <a:gd name="T4" fmla="*/ 0 w 214"/>
                <a:gd name="T5" fmla="*/ 543 h 543"/>
                <a:gd name="T6" fmla="*/ 214 w 214"/>
                <a:gd name="T7" fmla="*/ 543 h 543"/>
                <a:gd name="T8" fmla="*/ 214 w 214"/>
                <a:gd name="T9" fmla="*/ 0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" h="543">
                  <a:moveTo>
                    <a:pt x="214" y="0"/>
                  </a:moveTo>
                  <a:lnTo>
                    <a:pt x="0" y="120"/>
                  </a:lnTo>
                  <a:lnTo>
                    <a:pt x="0" y="543"/>
                  </a:lnTo>
                  <a:lnTo>
                    <a:pt x="214" y="543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/>
          </p:spPr>
          <p:txBody>
            <a:bodyPr vert="horz" wrap="square" lIns="42863" tIns="21431" rIns="42863" bIns="21431" numCol="1" anchor="t" anchorCtr="0" compatLnSpc="1">
              <a:prstTxWarp prst="textNoShape">
                <a:avLst/>
              </a:prstTxWarp>
            </a:bodyPr>
            <a:lstStyle/>
            <a:p>
              <a:endParaRPr lang="en-US" sz="844" b="1"/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1981199" y="4153219"/>
            <a:ext cx="4114801" cy="764313"/>
            <a:chOff x="1856580" y="4164794"/>
            <a:chExt cx="3291843" cy="764313"/>
          </a:xfrm>
        </p:grpSpPr>
        <p:sp>
          <p:nvSpPr>
            <p:cNvPr id="67" name="Freeform 69"/>
            <p:cNvSpPr>
              <a:spLocks/>
            </p:cNvSpPr>
            <p:nvPr/>
          </p:nvSpPr>
          <p:spPr bwMode="auto">
            <a:xfrm>
              <a:off x="2479718" y="4170382"/>
              <a:ext cx="270814" cy="758725"/>
            </a:xfrm>
            <a:custGeom>
              <a:avLst/>
              <a:gdLst>
                <a:gd name="T0" fmla="*/ 214 w 214"/>
                <a:gd name="T1" fmla="*/ 0 h 543"/>
                <a:gd name="T2" fmla="*/ 0 w 214"/>
                <a:gd name="T3" fmla="*/ 0 h 543"/>
                <a:gd name="T4" fmla="*/ 0 w 214"/>
                <a:gd name="T5" fmla="*/ 424 h 543"/>
                <a:gd name="T6" fmla="*/ 214 w 214"/>
                <a:gd name="T7" fmla="*/ 543 h 543"/>
                <a:gd name="T8" fmla="*/ 214 w 214"/>
                <a:gd name="T9" fmla="*/ 0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" h="543">
                  <a:moveTo>
                    <a:pt x="214" y="0"/>
                  </a:moveTo>
                  <a:lnTo>
                    <a:pt x="0" y="0"/>
                  </a:lnTo>
                  <a:lnTo>
                    <a:pt x="0" y="424"/>
                  </a:lnTo>
                  <a:lnTo>
                    <a:pt x="214" y="543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42863" tIns="21431" rIns="42863" bIns="21431" numCol="1" anchor="t" anchorCtr="0" compatLnSpc="1">
              <a:prstTxWarp prst="textNoShape">
                <a:avLst/>
              </a:prstTxWarp>
            </a:bodyPr>
            <a:lstStyle/>
            <a:p>
              <a:endParaRPr lang="en-US" sz="844"/>
            </a:p>
          </p:txBody>
        </p:sp>
        <p:sp>
          <p:nvSpPr>
            <p:cNvPr id="68" name="Freeform 71"/>
            <p:cNvSpPr>
              <a:spLocks/>
            </p:cNvSpPr>
            <p:nvPr/>
          </p:nvSpPr>
          <p:spPr bwMode="auto">
            <a:xfrm>
              <a:off x="2750533" y="4170382"/>
              <a:ext cx="2397890" cy="758725"/>
            </a:xfrm>
            <a:custGeom>
              <a:avLst/>
              <a:gdLst>
                <a:gd name="T0" fmla="*/ 0 w 1343"/>
                <a:gd name="T1" fmla="*/ 543 h 543"/>
                <a:gd name="T2" fmla="*/ 999 w 1343"/>
                <a:gd name="T3" fmla="*/ 543 h 543"/>
                <a:gd name="T4" fmla="*/ 1343 w 1343"/>
                <a:gd name="T5" fmla="*/ 271 h 543"/>
                <a:gd name="T6" fmla="*/ 999 w 1343"/>
                <a:gd name="T7" fmla="*/ 0 h 543"/>
                <a:gd name="T8" fmla="*/ 0 w 1343"/>
                <a:gd name="T9" fmla="*/ 0 h 543"/>
                <a:gd name="T10" fmla="*/ 0 w 1343"/>
                <a:gd name="T11" fmla="*/ 543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43" h="543">
                  <a:moveTo>
                    <a:pt x="0" y="543"/>
                  </a:moveTo>
                  <a:lnTo>
                    <a:pt x="999" y="543"/>
                  </a:lnTo>
                  <a:lnTo>
                    <a:pt x="1343" y="271"/>
                  </a:lnTo>
                  <a:lnTo>
                    <a:pt x="999" y="0"/>
                  </a:lnTo>
                  <a:lnTo>
                    <a:pt x="0" y="0"/>
                  </a:lnTo>
                  <a:lnTo>
                    <a:pt x="0" y="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182880" tIns="0" rIns="0" bIns="21431" numCol="1" anchor="ctr" anchorCtr="0" compatLnSpc="1">
              <a:prstTxWarp prst="textNoShape">
                <a:avLst/>
              </a:prstTxWarp>
            </a:bodyPr>
            <a:lstStyle/>
            <a:p>
              <a:r>
                <a:rPr lang="ta-IN" sz="1600" b="1" baseline="0" dirty="0" smtClean="0">
                  <a:solidFill>
                    <a:srgbClr val="FFFF00"/>
                  </a:solidFill>
                </a:rPr>
                <a:t>செயலூக்கமளித்தல் (</a:t>
              </a:r>
              <a:r>
                <a:rPr lang="en-US" sz="1600" b="1" baseline="0" dirty="0" smtClean="0">
                  <a:solidFill>
                    <a:srgbClr val="FFFF00"/>
                  </a:solidFill>
                </a:rPr>
                <a:t>Motivating)</a:t>
              </a:r>
              <a:endParaRPr lang="en-US" sz="1600" b="1" dirty="0">
                <a:solidFill>
                  <a:srgbClr val="FFFF00"/>
                </a:solidFill>
              </a:endParaRPr>
            </a:p>
          </p:txBody>
        </p:sp>
        <p:sp>
          <p:nvSpPr>
            <p:cNvPr id="79" name="Rectangle 78">
              <a:extLst>
                <a:ext uri="{FF2B5EF4-FFF2-40B4-BE49-F238E27FC236}">
                  <a16:creationId xmlns="" xmlns:a16="http://schemas.microsoft.com/office/drawing/2014/main" id="{F32DE70F-6A6E-498D-A102-0F1447165658}"/>
                </a:ext>
              </a:extLst>
            </p:cNvPr>
            <p:cNvSpPr/>
            <p:nvPr/>
          </p:nvSpPr>
          <p:spPr>
            <a:xfrm rot="10800000" flipH="1" flipV="1">
              <a:off x="1856580" y="4164794"/>
              <a:ext cx="623128" cy="59384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500" b="1" dirty="0" smtClean="0">
                  <a:solidFill>
                    <a:srgbClr val="FFFF00"/>
                  </a:solidFill>
                  <a:ea typeface="Roboto Light" panose="02000000000000000000" pitchFamily="2" charset="0"/>
                </a:rPr>
                <a:t>05</a:t>
              </a:r>
              <a:endParaRPr lang="en-US" sz="2500" b="1" dirty="0">
                <a:solidFill>
                  <a:srgbClr val="FFFF00"/>
                </a:solidFill>
                <a:ea typeface="Roboto Light" panose="02000000000000000000" pitchFamily="2" charset="0"/>
              </a:endParaRPr>
            </a:p>
          </p:txBody>
        </p:sp>
        <p:sp>
          <p:nvSpPr>
            <p:cNvPr id="41" name="Freeform 69"/>
            <p:cNvSpPr>
              <a:spLocks/>
            </p:cNvSpPr>
            <p:nvPr/>
          </p:nvSpPr>
          <p:spPr bwMode="auto">
            <a:xfrm>
              <a:off x="2479711" y="4170382"/>
              <a:ext cx="270814" cy="758725"/>
            </a:xfrm>
            <a:custGeom>
              <a:avLst/>
              <a:gdLst>
                <a:gd name="T0" fmla="*/ 214 w 214"/>
                <a:gd name="T1" fmla="*/ 0 h 543"/>
                <a:gd name="T2" fmla="*/ 0 w 214"/>
                <a:gd name="T3" fmla="*/ 0 h 543"/>
                <a:gd name="T4" fmla="*/ 0 w 214"/>
                <a:gd name="T5" fmla="*/ 424 h 543"/>
                <a:gd name="T6" fmla="*/ 214 w 214"/>
                <a:gd name="T7" fmla="*/ 543 h 543"/>
                <a:gd name="T8" fmla="*/ 214 w 214"/>
                <a:gd name="T9" fmla="*/ 0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" h="543">
                  <a:moveTo>
                    <a:pt x="214" y="0"/>
                  </a:moveTo>
                  <a:lnTo>
                    <a:pt x="0" y="0"/>
                  </a:lnTo>
                  <a:lnTo>
                    <a:pt x="0" y="424"/>
                  </a:lnTo>
                  <a:lnTo>
                    <a:pt x="214" y="543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/>
          </p:spPr>
          <p:txBody>
            <a:bodyPr vert="horz" wrap="square" lIns="42863" tIns="21431" rIns="42863" bIns="21431" numCol="1" anchor="t" anchorCtr="0" compatLnSpc="1">
              <a:prstTxWarp prst="textNoShape">
                <a:avLst/>
              </a:prstTxWarp>
            </a:bodyPr>
            <a:lstStyle/>
            <a:p>
              <a:endParaRPr lang="en-US" sz="844"/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1981200" y="4817000"/>
            <a:ext cx="4114800" cy="943491"/>
            <a:chOff x="1817512" y="4817000"/>
            <a:chExt cx="3230882" cy="943491"/>
          </a:xfrm>
        </p:grpSpPr>
        <p:sp>
          <p:nvSpPr>
            <p:cNvPr id="69" name="Freeform 89"/>
            <p:cNvSpPr>
              <a:spLocks/>
            </p:cNvSpPr>
            <p:nvPr/>
          </p:nvSpPr>
          <p:spPr bwMode="auto">
            <a:xfrm>
              <a:off x="2479718" y="4832695"/>
              <a:ext cx="270814" cy="927796"/>
            </a:xfrm>
            <a:custGeom>
              <a:avLst/>
              <a:gdLst>
                <a:gd name="T0" fmla="*/ 0 w 214"/>
                <a:gd name="T1" fmla="*/ 0 h 664"/>
                <a:gd name="T2" fmla="*/ 0 w 214"/>
                <a:gd name="T3" fmla="*/ 425 h 664"/>
                <a:gd name="T4" fmla="*/ 214 w 214"/>
                <a:gd name="T5" fmla="*/ 664 h 664"/>
                <a:gd name="T6" fmla="*/ 214 w 214"/>
                <a:gd name="T7" fmla="*/ 121 h 664"/>
                <a:gd name="T8" fmla="*/ 0 w 214"/>
                <a:gd name="T9" fmla="*/ 0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" h="664">
                  <a:moveTo>
                    <a:pt x="0" y="0"/>
                  </a:moveTo>
                  <a:lnTo>
                    <a:pt x="0" y="425"/>
                  </a:lnTo>
                  <a:lnTo>
                    <a:pt x="214" y="664"/>
                  </a:lnTo>
                  <a:lnTo>
                    <a:pt x="214" y="1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42863" tIns="21431" rIns="42863" bIns="21431" numCol="1" anchor="t" anchorCtr="0" compatLnSpc="1">
              <a:prstTxWarp prst="textNoShape">
                <a:avLst/>
              </a:prstTxWarp>
            </a:bodyPr>
            <a:lstStyle/>
            <a:p>
              <a:endParaRPr lang="en-US" sz="844"/>
            </a:p>
          </p:txBody>
        </p:sp>
        <p:sp>
          <p:nvSpPr>
            <p:cNvPr id="70" name="Freeform 91"/>
            <p:cNvSpPr>
              <a:spLocks/>
            </p:cNvSpPr>
            <p:nvPr/>
          </p:nvSpPr>
          <p:spPr bwMode="auto">
            <a:xfrm>
              <a:off x="2750533" y="5001766"/>
              <a:ext cx="2297861" cy="758725"/>
            </a:xfrm>
            <a:custGeom>
              <a:avLst/>
              <a:gdLst>
                <a:gd name="T0" fmla="*/ 0 w 1343"/>
                <a:gd name="T1" fmla="*/ 543 h 543"/>
                <a:gd name="T2" fmla="*/ 999 w 1343"/>
                <a:gd name="T3" fmla="*/ 543 h 543"/>
                <a:gd name="T4" fmla="*/ 1343 w 1343"/>
                <a:gd name="T5" fmla="*/ 271 h 543"/>
                <a:gd name="T6" fmla="*/ 999 w 1343"/>
                <a:gd name="T7" fmla="*/ 0 h 543"/>
                <a:gd name="T8" fmla="*/ 0 w 1343"/>
                <a:gd name="T9" fmla="*/ 0 h 543"/>
                <a:gd name="T10" fmla="*/ 0 w 1343"/>
                <a:gd name="T11" fmla="*/ 543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43" h="543">
                  <a:moveTo>
                    <a:pt x="0" y="543"/>
                  </a:moveTo>
                  <a:lnTo>
                    <a:pt x="999" y="543"/>
                  </a:lnTo>
                  <a:lnTo>
                    <a:pt x="1343" y="271"/>
                  </a:lnTo>
                  <a:lnTo>
                    <a:pt x="999" y="0"/>
                  </a:lnTo>
                  <a:lnTo>
                    <a:pt x="0" y="0"/>
                  </a:lnTo>
                  <a:lnTo>
                    <a:pt x="0" y="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182880" tIns="0" rIns="0" bIns="21431" numCol="1" anchor="ctr" anchorCtr="0" compatLnSpc="1">
              <a:prstTxWarp prst="textNoShape">
                <a:avLst/>
              </a:prstTxWarp>
            </a:bodyPr>
            <a:lstStyle/>
            <a:p>
              <a:r>
                <a:rPr lang="ta-IN" sz="1600" b="1" dirty="0" smtClean="0">
                  <a:solidFill>
                    <a:srgbClr val="FF0000"/>
                  </a:solidFill>
                </a:rPr>
                <a:t>கட்டுப்படுத்துதல் (</a:t>
              </a:r>
              <a:r>
                <a:rPr lang="en-US" sz="1600" b="1" dirty="0" smtClean="0">
                  <a:solidFill>
                    <a:srgbClr val="FF0000"/>
                  </a:solidFill>
                </a:rPr>
                <a:t>Controlling)</a:t>
              </a:r>
              <a:endParaRPr lang="en-US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82" name="Rectangle 81">
              <a:extLst>
                <a:ext uri="{FF2B5EF4-FFF2-40B4-BE49-F238E27FC236}">
                  <a16:creationId xmlns="" xmlns:a16="http://schemas.microsoft.com/office/drawing/2014/main" id="{F32DE70F-6A6E-498D-A102-0F1447165658}"/>
                </a:ext>
              </a:extLst>
            </p:cNvPr>
            <p:cNvSpPr/>
            <p:nvPr/>
          </p:nvSpPr>
          <p:spPr>
            <a:xfrm rot="10800000" flipH="1" flipV="1">
              <a:off x="1817512" y="4827105"/>
              <a:ext cx="662200" cy="59384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500" b="1" dirty="0" smtClean="0">
                  <a:solidFill>
                    <a:srgbClr val="FF0000"/>
                  </a:solidFill>
                  <a:ea typeface="Roboto Light" panose="02000000000000000000" pitchFamily="2" charset="0"/>
                </a:rPr>
                <a:t>06</a:t>
              </a:r>
              <a:endParaRPr lang="en-US" sz="2500" b="1" dirty="0">
                <a:solidFill>
                  <a:srgbClr val="FF0000"/>
                </a:solidFill>
                <a:ea typeface="Roboto Light" panose="02000000000000000000" pitchFamily="2" charset="0"/>
              </a:endParaRPr>
            </a:p>
          </p:txBody>
        </p:sp>
        <p:sp>
          <p:nvSpPr>
            <p:cNvPr id="42" name="Freeform 89"/>
            <p:cNvSpPr>
              <a:spLocks/>
            </p:cNvSpPr>
            <p:nvPr/>
          </p:nvSpPr>
          <p:spPr bwMode="auto">
            <a:xfrm>
              <a:off x="2435525" y="4817000"/>
              <a:ext cx="270814" cy="927796"/>
            </a:xfrm>
            <a:custGeom>
              <a:avLst/>
              <a:gdLst>
                <a:gd name="T0" fmla="*/ 0 w 214"/>
                <a:gd name="T1" fmla="*/ 0 h 664"/>
                <a:gd name="T2" fmla="*/ 0 w 214"/>
                <a:gd name="T3" fmla="*/ 425 h 664"/>
                <a:gd name="T4" fmla="*/ 214 w 214"/>
                <a:gd name="T5" fmla="*/ 664 h 664"/>
                <a:gd name="T6" fmla="*/ 214 w 214"/>
                <a:gd name="T7" fmla="*/ 121 h 664"/>
                <a:gd name="T8" fmla="*/ 0 w 214"/>
                <a:gd name="T9" fmla="*/ 0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" h="664">
                  <a:moveTo>
                    <a:pt x="0" y="0"/>
                  </a:moveTo>
                  <a:lnTo>
                    <a:pt x="0" y="425"/>
                  </a:lnTo>
                  <a:lnTo>
                    <a:pt x="214" y="664"/>
                  </a:lnTo>
                  <a:lnTo>
                    <a:pt x="214" y="1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/>
          </p:spPr>
          <p:txBody>
            <a:bodyPr vert="horz" wrap="square" lIns="42863" tIns="21431" rIns="42863" bIns="21431" numCol="1" anchor="t" anchorCtr="0" compatLnSpc="1">
              <a:prstTxWarp prst="textNoShape">
                <a:avLst/>
              </a:prstTxWarp>
            </a:bodyPr>
            <a:lstStyle/>
            <a:p>
              <a:endParaRPr lang="en-US" sz="844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1981199" y="1727500"/>
            <a:ext cx="4038600" cy="927797"/>
            <a:chOff x="1839113" y="2514600"/>
            <a:chExt cx="3285541" cy="927797"/>
          </a:xfrm>
        </p:grpSpPr>
        <p:sp>
          <p:nvSpPr>
            <p:cNvPr id="59" name="Freeform 28"/>
            <p:cNvSpPr>
              <a:spLocks/>
            </p:cNvSpPr>
            <p:nvPr/>
          </p:nvSpPr>
          <p:spPr bwMode="auto">
            <a:xfrm>
              <a:off x="2479718" y="2514601"/>
              <a:ext cx="270814" cy="927796"/>
            </a:xfrm>
            <a:custGeom>
              <a:avLst/>
              <a:gdLst>
                <a:gd name="T0" fmla="*/ 214 w 214"/>
                <a:gd name="T1" fmla="*/ 0 h 664"/>
                <a:gd name="T2" fmla="*/ 0 w 214"/>
                <a:gd name="T3" fmla="*/ 239 h 664"/>
                <a:gd name="T4" fmla="*/ 0 w 214"/>
                <a:gd name="T5" fmla="*/ 664 h 664"/>
                <a:gd name="T6" fmla="*/ 214 w 214"/>
                <a:gd name="T7" fmla="*/ 544 h 664"/>
                <a:gd name="T8" fmla="*/ 214 w 214"/>
                <a:gd name="T9" fmla="*/ 0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" h="664">
                  <a:moveTo>
                    <a:pt x="214" y="0"/>
                  </a:moveTo>
                  <a:lnTo>
                    <a:pt x="0" y="239"/>
                  </a:lnTo>
                  <a:lnTo>
                    <a:pt x="0" y="664"/>
                  </a:lnTo>
                  <a:lnTo>
                    <a:pt x="214" y="544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42863" tIns="21431" rIns="42863" bIns="21431" numCol="1" anchor="t" anchorCtr="0" compatLnSpc="1">
              <a:prstTxWarp prst="textNoShape">
                <a:avLst/>
              </a:prstTxWarp>
            </a:bodyPr>
            <a:lstStyle/>
            <a:p>
              <a:endParaRPr lang="en-US" sz="844"/>
            </a:p>
          </p:txBody>
        </p:sp>
        <p:sp>
          <p:nvSpPr>
            <p:cNvPr id="61" name="Freeform 30"/>
            <p:cNvSpPr>
              <a:spLocks/>
            </p:cNvSpPr>
            <p:nvPr/>
          </p:nvSpPr>
          <p:spPr bwMode="auto">
            <a:xfrm>
              <a:off x="2743200" y="2514600"/>
              <a:ext cx="2381454" cy="760123"/>
            </a:xfrm>
            <a:custGeom>
              <a:avLst/>
              <a:gdLst>
                <a:gd name="T0" fmla="*/ 1343 w 1343"/>
                <a:gd name="T1" fmla="*/ 272 h 544"/>
                <a:gd name="T2" fmla="*/ 999 w 1343"/>
                <a:gd name="T3" fmla="*/ 0 h 544"/>
                <a:gd name="T4" fmla="*/ 0 w 1343"/>
                <a:gd name="T5" fmla="*/ 0 h 544"/>
                <a:gd name="T6" fmla="*/ 0 w 1343"/>
                <a:gd name="T7" fmla="*/ 544 h 544"/>
                <a:gd name="T8" fmla="*/ 999 w 1343"/>
                <a:gd name="T9" fmla="*/ 544 h 544"/>
                <a:gd name="T10" fmla="*/ 1343 w 1343"/>
                <a:gd name="T11" fmla="*/ 272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43" h="544">
                  <a:moveTo>
                    <a:pt x="1343" y="272"/>
                  </a:moveTo>
                  <a:lnTo>
                    <a:pt x="999" y="0"/>
                  </a:lnTo>
                  <a:lnTo>
                    <a:pt x="0" y="0"/>
                  </a:lnTo>
                  <a:lnTo>
                    <a:pt x="0" y="544"/>
                  </a:lnTo>
                  <a:lnTo>
                    <a:pt x="999" y="544"/>
                  </a:lnTo>
                  <a:lnTo>
                    <a:pt x="1343" y="27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182880" tIns="0" rIns="0" bIns="21431" numCol="1" anchor="ctr" anchorCtr="0" compatLnSpc="1">
              <a:prstTxWarp prst="textNoShape">
                <a:avLst/>
              </a:prstTxWarp>
            </a:bodyPr>
            <a:lstStyle/>
            <a:p>
              <a:r>
                <a:rPr lang="ta-IN" sz="1600" b="1" baseline="0" dirty="0" smtClean="0">
                  <a:solidFill>
                    <a:srgbClr val="FF0066"/>
                  </a:solidFill>
                </a:rPr>
                <a:t>அமைத்தல் </a:t>
              </a:r>
              <a:endParaRPr lang="en-US" sz="1600" b="1" baseline="0" dirty="0" smtClean="0">
                <a:solidFill>
                  <a:srgbClr val="FF0066"/>
                </a:solidFill>
              </a:endParaRPr>
            </a:p>
            <a:p>
              <a:r>
                <a:rPr lang="ta-IN" sz="1600" b="1" baseline="0" dirty="0" smtClean="0">
                  <a:solidFill>
                    <a:srgbClr val="FF0066"/>
                  </a:solidFill>
                </a:rPr>
                <a:t>(</a:t>
              </a:r>
              <a:r>
                <a:rPr lang="en-US" sz="1600" b="1" baseline="0" dirty="0" err="1" smtClean="0">
                  <a:solidFill>
                    <a:srgbClr val="FF0066"/>
                  </a:solidFill>
                </a:rPr>
                <a:t>Organising</a:t>
              </a:r>
              <a:r>
                <a:rPr lang="en-US" sz="1600" b="1" baseline="0" dirty="0" smtClean="0">
                  <a:solidFill>
                    <a:srgbClr val="FF0066"/>
                  </a:solidFill>
                </a:rPr>
                <a:t>)</a:t>
              </a:r>
              <a:endParaRPr lang="en-US" sz="1600" b="1" dirty="0">
                <a:solidFill>
                  <a:srgbClr val="FF0066"/>
                </a:solidFill>
              </a:endParaRPr>
            </a:p>
          </p:txBody>
        </p:sp>
        <p:sp>
          <p:nvSpPr>
            <p:cNvPr id="73" name="Rectangle 72">
              <a:extLst>
                <a:ext uri="{FF2B5EF4-FFF2-40B4-BE49-F238E27FC236}">
                  <a16:creationId xmlns="" xmlns:a16="http://schemas.microsoft.com/office/drawing/2014/main" id="{F32DE70F-6A6E-498D-A102-0F1447165658}"/>
                </a:ext>
              </a:extLst>
            </p:cNvPr>
            <p:cNvSpPr/>
            <p:nvPr/>
          </p:nvSpPr>
          <p:spPr>
            <a:xfrm rot="10800000" flipH="1" flipV="1">
              <a:off x="1839113" y="2848552"/>
              <a:ext cx="640601" cy="59384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500" b="1" dirty="0" smtClean="0">
                  <a:solidFill>
                    <a:srgbClr val="FF0066"/>
                  </a:solidFill>
                  <a:ea typeface="Roboto Light" panose="02000000000000000000" pitchFamily="2" charset="0"/>
                </a:rPr>
                <a:t>02</a:t>
              </a:r>
              <a:endParaRPr lang="en-US" sz="2500" b="1" dirty="0">
                <a:solidFill>
                  <a:srgbClr val="FF0066"/>
                </a:solidFill>
                <a:ea typeface="Roboto Light" panose="02000000000000000000" pitchFamily="2" charset="0"/>
              </a:endParaRPr>
            </a:p>
          </p:txBody>
        </p:sp>
        <p:sp>
          <p:nvSpPr>
            <p:cNvPr id="39" name="Freeform 28"/>
            <p:cNvSpPr>
              <a:spLocks/>
            </p:cNvSpPr>
            <p:nvPr/>
          </p:nvSpPr>
          <p:spPr bwMode="auto">
            <a:xfrm>
              <a:off x="2514600" y="2514600"/>
              <a:ext cx="270814" cy="927796"/>
            </a:xfrm>
            <a:custGeom>
              <a:avLst/>
              <a:gdLst>
                <a:gd name="T0" fmla="*/ 214 w 214"/>
                <a:gd name="T1" fmla="*/ 0 h 664"/>
                <a:gd name="T2" fmla="*/ 0 w 214"/>
                <a:gd name="T3" fmla="*/ 239 h 664"/>
                <a:gd name="T4" fmla="*/ 0 w 214"/>
                <a:gd name="T5" fmla="*/ 664 h 664"/>
                <a:gd name="T6" fmla="*/ 214 w 214"/>
                <a:gd name="T7" fmla="*/ 544 h 664"/>
                <a:gd name="T8" fmla="*/ 214 w 214"/>
                <a:gd name="T9" fmla="*/ 0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" h="664">
                  <a:moveTo>
                    <a:pt x="214" y="0"/>
                  </a:moveTo>
                  <a:lnTo>
                    <a:pt x="0" y="239"/>
                  </a:lnTo>
                  <a:lnTo>
                    <a:pt x="0" y="664"/>
                  </a:lnTo>
                  <a:lnTo>
                    <a:pt x="214" y="544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/>
          </p:spPr>
          <p:txBody>
            <a:bodyPr vert="horz" wrap="square" lIns="42863" tIns="21431" rIns="42863" bIns="21431" numCol="1" anchor="t" anchorCtr="0" compatLnSpc="1">
              <a:prstTxWarp prst="textNoShape">
                <a:avLst/>
              </a:prstTxWarp>
            </a:bodyPr>
            <a:lstStyle/>
            <a:p>
              <a:endParaRPr lang="en-US" sz="844"/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1981200" y="877725"/>
            <a:ext cx="4038600" cy="927797"/>
            <a:chOff x="1862208" y="2514600"/>
            <a:chExt cx="3256398" cy="927797"/>
          </a:xfrm>
        </p:grpSpPr>
        <p:sp>
          <p:nvSpPr>
            <p:cNvPr id="74" name="Freeform 28"/>
            <p:cNvSpPr>
              <a:spLocks/>
            </p:cNvSpPr>
            <p:nvPr/>
          </p:nvSpPr>
          <p:spPr bwMode="auto">
            <a:xfrm>
              <a:off x="2479718" y="2514601"/>
              <a:ext cx="270814" cy="927796"/>
            </a:xfrm>
            <a:custGeom>
              <a:avLst/>
              <a:gdLst>
                <a:gd name="T0" fmla="*/ 214 w 214"/>
                <a:gd name="T1" fmla="*/ 0 h 664"/>
                <a:gd name="T2" fmla="*/ 0 w 214"/>
                <a:gd name="T3" fmla="*/ 239 h 664"/>
                <a:gd name="T4" fmla="*/ 0 w 214"/>
                <a:gd name="T5" fmla="*/ 664 h 664"/>
                <a:gd name="T6" fmla="*/ 214 w 214"/>
                <a:gd name="T7" fmla="*/ 544 h 664"/>
                <a:gd name="T8" fmla="*/ 214 w 214"/>
                <a:gd name="T9" fmla="*/ 0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" h="664">
                  <a:moveTo>
                    <a:pt x="214" y="0"/>
                  </a:moveTo>
                  <a:lnTo>
                    <a:pt x="0" y="239"/>
                  </a:lnTo>
                  <a:lnTo>
                    <a:pt x="0" y="664"/>
                  </a:lnTo>
                  <a:lnTo>
                    <a:pt x="214" y="544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42863" tIns="21431" rIns="42863" bIns="21431" numCol="1" anchor="t" anchorCtr="0" compatLnSpc="1">
              <a:prstTxWarp prst="textNoShape">
                <a:avLst/>
              </a:prstTxWarp>
            </a:bodyPr>
            <a:lstStyle/>
            <a:p>
              <a:endParaRPr lang="en-US" sz="844"/>
            </a:p>
          </p:txBody>
        </p:sp>
        <p:sp>
          <p:nvSpPr>
            <p:cNvPr id="77" name="Freeform 30"/>
            <p:cNvSpPr>
              <a:spLocks/>
            </p:cNvSpPr>
            <p:nvPr/>
          </p:nvSpPr>
          <p:spPr bwMode="auto">
            <a:xfrm>
              <a:off x="2743200" y="2514600"/>
              <a:ext cx="2375406" cy="760123"/>
            </a:xfrm>
            <a:custGeom>
              <a:avLst/>
              <a:gdLst>
                <a:gd name="T0" fmla="*/ 1343 w 1343"/>
                <a:gd name="T1" fmla="*/ 272 h 544"/>
                <a:gd name="T2" fmla="*/ 999 w 1343"/>
                <a:gd name="T3" fmla="*/ 0 h 544"/>
                <a:gd name="T4" fmla="*/ 0 w 1343"/>
                <a:gd name="T5" fmla="*/ 0 h 544"/>
                <a:gd name="T6" fmla="*/ 0 w 1343"/>
                <a:gd name="T7" fmla="*/ 544 h 544"/>
                <a:gd name="T8" fmla="*/ 999 w 1343"/>
                <a:gd name="T9" fmla="*/ 544 h 544"/>
                <a:gd name="T10" fmla="*/ 1343 w 1343"/>
                <a:gd name="T11" fmla="*/ 272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43" h="544">
                  <a:moveTo>
                    <a:pt x="1343" y="272"/>
                  </a:moveTo>
                  <a:lnTo>
                    <a:pt x="999" y="0"/>
                  </a:lnTo>
                  <a:lnTo>
                    <a:pt x="0" y="0"/>
                  </a:lnTo>
                  <a:lnTo>
                    <a:pt x="0" y="544"/>
                  </a:lnTo>
                  <a:lnTo>
                    <a:pt x="999" y="544"/>
                  </a:lnTo>
                  <a:lnTo>
                    <a:pt x="1343" y="27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182880" tIns="0" rIns="0" bIns="21431" numCol="1" anchor="ctr" anchorCtr="0" compatLnSpc="1">
              <a:prstTxWarp prst="textNoShape">
                <a:avLst/>
              </a:prstTxWarp>
            </a:bodyPr>
            <a:lstStyle/>
            <a:p>
              <a:r>
                <a:rPr lang="ta-IN" sz="1600" b="1" baseline="0" dirty="0" smtClean="0">
                  <a:solidFill>
                    <a:schemeClr val="bg1"/>
                  </a:solidFill>
                </a:rPr>
                <a:t>திட்டமிடுதல் </a:t>
              </a:r>
              <a:endParaRPr lang="en-US" sz="1600" b="1" baseline="0" dirty="0" smtClean="0">
                <a:solidFill>
                  <a:schemeClr val="bg1"/>
                </a:solidFill>
              </a:endParaRPr>
            </a:p>
            <a:p>
              <a:r>
                <a:rPr lang="ta-IN" sz="1600" b="1" baseline="0" dirty="0" smtClean="0">
                  <a:solidFill>
                    <a:schemeClr val="bg1"/>
                  </a:solidFill>
                </a:rPr>
                <a:t>(</a:t>
              </a:r>
              <a:r>
                <a:rPr lang="en-US" sz="1600" b="1" baseline="0" dirty="0" smtClean="0">
                  <a:solidFill>
                    <a:schemeClr val="bg1"/>
                  </a:solidFill>
                </a:rPr>
                <a:t>Planning)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80" name="Rectangle 79">
              <a:extLst>
                <a:ext uri="{FF2B5EF4-FFF2-40B4-BE49-F238E27FC236}">
                  <a16:creationId xmlns="" xmlns:a16="http://schemas.microsoft.com/office/drawing/2014/main" id="{F32DE70F-6A6E-498D-A102-0F1447165658}"/>
                </a:ext>
              </a:extLst>
            </p:cNvPr>
            <p:cNvSpPr/>
            <p:nvPr/>
          </p:nvSpPr>
          <p:spPr>
            <a:xfrm rot="10800000" flipH="1" flipV="1">
              <a:off x="1862208" y="2839257"/>
              <a:ext cx="640658" cy="59384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500" b="1" dirty="0" smtClean="0">
                  <a:solidFill>
                    <a:schemeClr val="bg1"/>
                  </a:solidFill>
                  <a:ea typeface="Roboto Light" panose="02000000000000000000" pitchFamily="2" charset="0"/>
                </a:rPr>
                <a:t>01</a:t>
              </a:r>
              <a:endParaRPr lang="en-US" sz="2500" b="1" dirty="0">
                <a:solidFill>
                  <a:schemeClr val="bg1"/>
                </a:solidFill>
                <a:ea typeface="Roboto Light" panose="02000000000000000000" pitchFamily="2" charset="0"/>
              </a:endParaRPr>
            </a:p>
          </p:txBody>
        </p:sp>
        <p:sp>
          <p:nvSpPr>
            <p:cNvPr id="83" name="Freeform 28"/>
            <p:cNvSpPr>
              <a:spLocks/>
            </p:cNvSpPr>
            <p:nvPr/>
          </p:nvSpPr>
          <p:spPr bwMode="auto">
            <a:xfrm>
              <a:off x="2503025" y="2514600"/>
              <a:ext cx="270814" cy="927796"/>
            </a:xfrm>
            <a:custGeom>
              <a:avLst/>
              <a:gdLst>
                <a:gd name="T0" fmla="*/ 214 w 214"/>
                <a:gd name="T1" fmla="*/ 0 h 664"/>
                <a:gd name="T2" fmla="*/ 0 w 214"/>
                <a:gd name="T3" fmla="*/ 239 h 664"/>
                <a:gd name="T4" fmla="*/ 0 w 214"/>
                <a:gd name="T5" fmla="*/ 664 h 664"/>
                <a:gd name="T6" fmla="*/ 214 w 214"/>
                <a:gd name="T7" fmla="*/ 544 h 664"/>
                <a:gd name="T8" fmla="*/ 214 w 214"/>
                <a:gd name="T9" fmla="*/ 0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" h="664">
                  <a:moveTo>
                    <a:pt x="214" y="0"/>
                  </a:moveTo>
                  <a:lnTo>
                    <a:pt x="0" y="239"/>
                  </a:lnTo>
                  <a:lnTo>
                    <a:pt x="0" y="664"/>
                  </a:lnTo>
                  <a:lnTo>
                    <a:pt x="214" y="544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/>
          </p:spPr>
          <p:txBody>
            <a:bodyPr vert="horz" wrap="square" lIns="42863" tIns="21431" rIns="42863" bIns="21431" numCol="1" anchor="t" anchorCtr="0" compatLnSpc="1">
              <a:prstTxWarp prst="textNoShape">
                <a:avLst/>
              </a:prstTxWarp>
            </a:bodyPr>
            <a:lstStyle/>
            <a:p>
              <a:endParaRPr lang="en-US" sz="844"/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1981200" y="5638800"/>
            <a:ext cx="4114800" cy="943491"/>
            <a:chOff x="1943490" y="4817000"/>
            <a:chExt cx="2707120" cy="943491"/>
          </a:xfrm>
        </p:grpSpPr>
        <p:sp>
          <p:nvSpPr>
            <p:cNvPr id="102" name="Freeform 89"/>
            <p:cNvSpPr>
              <a:spLocks/>
            </p:cNvSpPr>
            <p:nvPr/>
          </p:nvSpPr>
          <p:spPr bwMode="auto">
            <a:xfrm>
              <a:off x="2479718" y="4832695"/>
              <a:ext cx="270814" cy="927796"/>
            </a:xfrm>
            <a:custGeom>
              <a:avLst/>
              <a:gdLst>
                <a:gd name="T0" fmla="*/ 0 w 214"/>
                <a:gd name="T1" fmla="*/ 0 h 664"/>
                <a:gd name="T2" fmla="*/ 0 w 214"/>
                <a:gd name="T3" fmla="*/ 425 h 664"/>
                <a:gd name="T4" fmla="*/ 214 w 214"/>
                <a:gd name="T5" fmla="*/ 664 h 664"/>
                <a:gd name="T6" fmla="*/ 214 w 214"/>
                <a:gd name="T7" fmla="*/ 121 h 664"/>
                <a:gd name="T8" fmla="*/ 0 w 214"/>
                <a:gd name="T9" fmla="*/ 0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" h="664">
                  <a:moveTo>
                    <a:pt x="0" y="0"/>
                  </a:moveTo>
                  <a:lnTo>
                    <a:pt x="0" y="425"/>
                  </a:lnTo>
                  <a:lnTo>
                    <a:pt x="214" y="664"/>
                  </a:lnTo>
                  <a:lnTo>
                    <a:pt x="214" y="1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42863" tIns="21431" rIns="42863" bIns="21431" numCol="1" anchor="t" anchorCtr="0" compatLnSpc="1">
              <a:prstTxWarp prst="textNoShape">
                <a:avLst/>
              </a:prstTxWarp>
            </a:bodyPr>
            <a:lstStyle/>
            <a:p>
              <a:endParaRPr lang="en-US" sz="844"/>
            </a:p>
          </p:txBody>
        </p:sp>
        <p:sp>
          <p:nvSpPr>
            <p:cNvPr id="103" name="Freeform 91"/>
            <p:cNvSpPr>
              <a:spLocks/>
            </p:cNvSpPr>
            <p:nvPr/>
          </p:nvSpPr>
          <p:spPr bwMode="auto">
            <a:xfrm>
              <a:off x="2750533" y="5001766"/>
              <a:ext cx="1900077" cy="758725"/>
            </a:xfrm>
            <a:custGeom>
              <a:avLst/>
              <a:gdLst>
                <a:gd name="T0" fmla="*/ 0 w 1343"/>
                <a:gd name="T1" fmla="*/ 543 h 543"/>
                <a:gd name="T2" fmla="*/ 999 w 1343"/>
                <a:gd name="T3" fmla="*/ 543 h 543"/>
                <a:gd name="T4" fmla="*/ 1343 w 1343"/>
                <a:gd name="T5" fmla="*/ 271 h 543"/>
                <a:gd name="T6" fmla="*/ 999 w 1343"/>
                <a:gd name="T7" fmla="*/ 0 h 543"/>
                <a:gd name="T8" fmla="*/ 0 w 1343"/>
                <a:gd name="T9" fmla="*/ 0 h 543"/>
                <a:gd name="T10" fmla="*/ 0 w 1343"/>
                <a:gd name="T11" fmla="*/ 543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43" h="543">
                  <a:moveTo>
                    <a:pt x="0" y="543"/>
                  </a:moveTo>
                  <a:lnTo>
                    <a:pt x="999" y="543"/>
                  </a:lnTo>
                  <a:lnTo>
                    <a:pt x="1343" y="271"/>
                  </a:lnTo>
                  <a:lnTo>
                    <a:pt x="999" y="0"/>
                  </a:lnTo>
                  <a:lnTo>
                    <a:pt x="0" y="0"/>
                  </a:lnTo>
                  <a:lnTo>
                    <a:pt x="0" y="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182880" tIns="0" rIns="0" bIns="21431" numCol="1" anchor="ctr" anchorCtr="0" compatLnSpc="1">
              <a:prstTxWarp prst="textNoShape">
                <a:avLst/>
              </a:prstTxWarp>
            </a:bodyPr>
            <a:lstStyle/>
            <a:p>
              <a:r>
                <a:rPr lang="ta-IN" sz="1600" b="1" baseline="0" dirty="0" smtClean="0">
                  <a:solidFill>
                    <a:srgbClr val="663300"/>
                  </a:solidFill>
                </a:rPr>
                <a:t>ஒருங்கிணைத்தல் </a:t>
              </a:r>
              <a:endParaRPr lang="en-US" sz="1600" b="1" baseline="0" dirty="0" smtClean="0">
                <a:solidFill>
                  <a:srgbClr val="663300"/>
                </a:solidFill>
              </a:endParaRPr>
            </a:p>
            <a:p>
              <a:r>
                <a:rPr lang="ta-IN" sz="1600" b="1" baseline="0" dirty="0" smtClean="0">
                  <a:solidFill>
                    <a:srgbClr val="663300"/>
                  </a:solidFill>
                </a:rPr>
                <a:t>(</a:t>
              </a:r>
              <a:r>
                <a:rPr lang="en-US" sz="1600" b="1" baseline="0" dirty="0" smtClean="0">
                  <a:solidFill>
                    <a:srgbClr val="663300"/>
                  </a:solidFill>
                </a:rPr>
                <a:t>Co-ordination)</a:t>
              </a:r>
              <a:endParaRPr lang="en-US" sz="1600" b="1" dirty="0">
                <a:solidFill>
                  <a:srgbClr val="663300"/>
                </a:solidFill>
              </a:endParaRPr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="" xmlns:a16="http://schemas.microsoft.com/office/drawing/2014/main" id="{F32DE70F-6A6E-498D-A102-0F1447165658}"/>
                </a:ext>
              </a:extLst>
            </p:cNvPr>
            <p:cNvSpPr/>
            <p:nvPr/>
          </p:nvSpPr>
          <p:spPr>
            <a:xfrm rot="10800000" flipH="1" flipV="1">
              <a:off x="1943490" y="4827105"/>
              <a:ext cx="536223" cy="59384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500" b="1" dirty="0" smtClean="0">
                  <a:solidFill>
                    <a:srgbClr val="663300"/>
                  </a:solidFill>
                  <a:ea typeface="Roboto Light" panose="02000000000000000000" pitchFamily="2" charset="0"/>
                </a:rPr>
                <a:t>07</a:t>
              </a:r>
              <a:endParaRPr lang="en-US" sz="2500" b="1" dirty="0">
                <a:solidFill>
                  <a:srgbClr val="663300"/>
                </a:solidFill>
                <a:ea typeface="Roboto Light" panose="02000000000000000000" pitchFamily="2" charset="0"/>
              </a:endParaRPr>
            </a:p>
          </p:txBody>
        </p:sp>
        <p:sp>
          <p:nvSpPr>
            <p:cNvPr id="105" name="Freeform 89"/>
            <p:cNvSpPr>
              <a:spLocks/>
            </p:cNvSpPr>
            <p:nvPr/>
          </p:nvSpPr>
          <p:spPr bwMode="auto">
            <a:xfrm>
              <a:off x="2435525" y="4817000"/>
              <a:ext cx="270814" cy="927796"/>
            </a:xfrm>
            <a:custGeom>
              <a:avLst/>
              <a:gdLst>
                <a:gd name="T0" fmla="*/ 0 w 214"/>
                <a:gd name="T1" fmla="*/ 0 h 664"/>
                <a:gd name="T2" fmla="*/ 0 w 214"/>
                <a:gd name="T3" fmla="*/ 425 h 664"/>
                <a:gd name="T4" fmla="*/ 214 w 214"/>
                <a:gd name="T5" fmla="*/ 664 h 664"/>
                <a:gd name="T6" fmla="*/ 214 w 214"/>
                <a:gd name="T7" fmla="*/ 121 h 664"/>
                <a:gd name="T8" fmla="*/ 0 w 214"/>
                <a:gd name="T9" fmla="*/ 0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" h="664">
                  <a:moveTo>
                    <a:pt x="0" y="0"/>
                  </a:moveTo>
                  <a:lnTo>
                    <a:pt x="0" y="425"/>
                  </a:lnTo>
                  <a:lnTo>
                    <a:pt x="214" y="664"/>
                  </a:lnTo>
                  <a:lnTo>
                    <a:pt x="214" y="1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/>
          </p:spPr>
          <p:txBody>
            <a:bodyPr vert="horz" wrap="square" lIns="42863" tIns="21431" rIns="42863" bIns="21431" numCol="1" anchor="t" anchorCtr="0" compatLnSpc="1">
              <a:prstTxWarp prst="textNoShape">
                <a:avLst/>
              </a:prstTxWarp>
            </a:bodyPr>
            <a:lstStyle/>
            <a:p>
              <a:endParaRPr lang="en-US" sz="844"/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1981200" y="3340250"/>
            <a:ext cx="4114801" cy="764313"/>
            <a:chOff x="1847321" y="4164794"/>
            <a:chExt cx="3291843" cy="764313"/>
          </a:xfrm>
        </p:grpSpPr>
        <p:sp>
          <p:nvSpPr>
            <p:cNvPr id="110" name="Freeform 69"/>
            <p:cNvSpPr>
              <a:spLocks/>
            </p:cNvSpPr>
            <p:nvPr/>
          </p:nvSpPr>
          <p:spPr bwMode="auto">
            <a:xfrm>
              <a:off x="2479718" y="4170382"/>
              <a:ext cx="270814" cy="758725"/>
            </a:xfrm>
            <a:custGeom>
              <a:avLst/>
              <a:gdLst>
                <a:gd name="T0" fmla="*/ 214 w 214"/>
                <a:gd name="T1" fmla="*/ 0 h 543"/>
                <a:gd name="T2" fmla="*/ 0 w 214"/>
                <a:gd name="T3" fmla="*/ 0 h 543"/>
                <a:gd name="T4" fmla="*/ 0 w 214"/>
                <a:gd name="T5" fmla="*/ 424 h 543"/>
                <a:gd name="T6" fmla="*/ 214 w 214"/>
                <a:gd name="T7" fmla="*/ 543 h 543"/>
                <a:gd name="T8" fmla="*/ 214 w 214"/>
                <a:gd name="T9" fmla="*/ 0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" h="543">
                  <a:moveTo>
                    <a:pt x="214" y="0"/>
                  </a:moveTo>
                  <a:lnTo>
                    <a:pt x="0" y="0"/>
                  </a:lnTo>
                  <a:lnTo>
                    <a:pt x="0" y="424"/>
                  </a:lnTo>
                  <a:lnTo>
                    <a:pt x="214" y="543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42863" tIns="21431" rIns="42863" bIns="21431" numCol="1" anchor="t" anchorCtr="0" compatLnSpc="1">
              <a:prstTxWarp prst="textNoShape">
                <a:avLst/>
              </a:prstTxWarp>
            </a:bodyPr>
            <a:lstStyle/>
            <a:p>
              <a:endParaRPr lang="en-US" sz="844"/>
            </a:p>
          </p:txBody>
        </p:sp>
        <p:sp>
          <p:nvSpPr>
            <p:cNvPr id="111" name="Freeform 71"/>
            <p:cNvSpPr>
              <a:spLocks/>
            </p:cNvSpPr>
            <p:nvPr/>
          </p:nvSpPr>
          <p:spPr bwMode="auto">
            <a:xfrm>
              <a:off x="2750534" y="4170382"/>
              <a:ext cx="2388630" cy="758725"/>
            </a:xfrm>
            <a:custGeom>
              <a:avLst/>
              <a:gdLst>
                <a:gd name="T0" fmla="*/ 0 w 1343"/>
                <a:gd name="T1" fmla="*/ 543 h 543"/>
                <a:gd name="T2" fmla="*/ 999 w 1343"/>
                <a:gd name="T3" fmla="*/ 543 h 543"/>
                <a:gd name="T4" fmla="*/ 1343 w 1343"/>
                <a:gd name="T5" fmla="*/ 271 h 543"/>
                <a:gd name="T6" fmla="*/ 999 w 1343"/>
                <a:gd name="T7" fmla="*/ 0 h 543"/>
                <a:gd name="T8" fmla="*/ 0 w 1343"/>
                <a:gd name="T9" fmla="*/ 0 h 543"/>
                <a:gd name="T10" fmla="*/ 0 w 1343"/>
                <a:gd name="T11" fmla="*/ 543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43" h="543">
                  <a:moveTo>
                    <a:pt x="0" y="543"/>
                  </a:moveTo>
                  <a:lnTo>
                    <a:pt x="999" y="543"/>
                  </a:lnTo>
                  <a:lnTo>
                    <a:pt x="1343" y="271"/>
                  </a:lnTo>
                  <a:lnTo>
                    <a:pt x="999" y="0"/>
                  </a:lnTo>
                  <a:lnTo>
                    <a:pt x="0" y="0"/>
                  </a:lnTo>
                  <a:lnTo>
                    <a:pt x="0" y="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182880" tIns="0" rIns="0" bIns="21431" numCol="1" anchor="ctr" anchorCtr="0" compatLnSpc="1">
              <a:prstTxWarp prst="textNoShape">
                <a:avLst/>
              </a:prstTxWarp>
            </a:bodyPr>
            <a:lstStyle/>
            <a:p>
              <a:r>
                <a:rPr lang="ta-IN" sz="1600" b="1" baseline="0" dirty="0" smtClean="0">
                  <a:solidFill>
                    <a:schemeClr val="bg1"/>
                  </a:solidFill>
                </a:rPr>
                <a:t>இயக்குவித்தல் </a:t>
              </a:r>
              <a:endParaRPr lang="en-US" sz="1600" b="1" baseline="0" dirty="0" smtClean="0">
                <a:solidFill>
                  <a:schemeClr val="bg1"/>
                </a:solidFill>
              </a:endParaRPr>
            </a:p>
            <a:p>
              <a:r>
                <a:rPr lang="ta-IN" sz="1600" b="1" baseline="0" dirty="0" smtClean="0">
                  <a:solidFill>
                    <a:schemeClr val="bg1"/>
                  </a:solidFill>
                </a:rPr>
                <a:t>(</a:t>
              </a:r>
              <a:r>
                <a:rPr lang="en-US" sz="1600" b="1" baseline="0" dirty="0" smtClean="0">
                  <a:solidFill>
                    <a:schemeClr val="bg1"/>
                  </a:solidFill>
                </a:rPr>
                <a:t>Directing)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="" xmlns:a16="http://schemas.microsoft.com/office/drawing/2014/main" id="{F32DE70F-6A6E-498D-A102-0F1447165658}"/>
                </a:ext>
              </a:extLst>
            </p:cNvPr>
            <p:cNvSpPr/>
            <p:nvPr/>
          </p:nvSpPr>
          <p:spPr>
            <a:xfrm rot="10800000" flipH="1" flipV="1">
              <a:off x="1847321" y="4164794"/>
              <a:ext cx="632388" cy="59384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500" b="1" dirty="0" smtClean="0">
                  <a:solidFill>
                    <a:schemeClr val="bg1"/>
                  </a:solidFill>
                  <a:ea typeface="Roboto Light" panose="02000000000000000000" pitchFamily="2" charset="0"/>
                </a:rPr>
                <a:t>04</a:t>
              </a:r>
              <a:endParaRPr lang="en-US" sz="2500" b="1" dirty="0">
                <a:solidFill>
                  <a:schemeClr val="bg1"/>
                </a:solidFill>
                <a:ea typeface="Roboto Light" panose="02000000000000000000" pitchFamily="2" charset="0"/>
              </a:endParaRPr>
            </a:p>
          </p:txBody>
        </p:sp>
        <p:sp>
          <p:nvSpPr>
            <p:cNvPr id="113" name="Freeform 69"/>
            <p:cNvSpPr>
              <a:spLocks/>
            </p:cNvSpPr>
            <p:nvPr/>
          </p:nvSpPr>
          <p:spPr bwMode="auto">
            <a:xfrm>
              <a:off x="2479711" y="4170382"/>
              <a:ext cx="270814" cy="758725"/>
            </a:xfrm>
            <a:custGeom>
              <a:avLst/>
              <a:gdLst>
                <a:gd name="T0" fmla="*/ 214 w 214"/>
                <a:gd name="T1" fmla="*/ 0 h 543"/>
                <a:gd name="T2" fmla="*/ 0 w 214"/>
                <a:gd name="T3" fmla="*/ 0 h 543"/>
                <a:gd name="T4" fmla="*/ 0 w 214"/>
                <a:gd name="T5" fmla="*/ 424 h 543"/>
                <a:gd name="T6" fmla="*/ 214 w 214"/>
                <a:gd name="T7" fmla="*/ 543 h 543"/>
                <a:gd name="T8" fmla="*/ 214 w 214"/>
                <a:gd name="T9" fmla="*/ 0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" h="543">
                  <a:moveTo>
                    <a:pt x="214" y="0"/>
                  </a:moveTo>
                  <a:lnTo>
                    <a:pt x="0" y="0"/>
                  </a:lnTo>
                  <a:lnTo>
                    <a:pt x="0" y="424"/>
                  </a:lnTo>
                  <a:lnTo>
                    <a:pt x="214" y="543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/>
          </p:spPr>
          <p:txBody>
            <a:bodyPr vert="horz" wrap="square" lIns="42863" tIns="21431" rIns="42863" bIns="21431" numCol="1" anchor="t" anchorCtr="0" compatLnSpc="1">
              <a:prstTxWarp prst="textNoShape">
                <a:avLst/>
              </a:prstTxWarp>
            </a:bodyPr>
            <a:lstStyle/>
            <a:p>
              <a:endParaRPr lang="en-US" sz="844"/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0" y="6560427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a-IN" sz="1200" b="1" dirty="0" smtClean="0">
                <a:solidFill>
                  <a:srgbClr val="002060"/>
                </a:solidFill>
              </a:rPr>
              <a:t>K. வடிவேல், M.Com., B.Ed.,  </a:t>
            </a:r>
            <a:r>
              <a:rPr lang="en-US" sz="1400" b="1" dirty="0" smtClean="0">
                <a:solidFill>
                  <a:srgbClr val="002060"/>
                </a:solidFill>
              </a:rPr>
              <a:t>GBHSS, </a:t>
            </a:r>
            <a:r>
              <a:rPr lang="ta-IN" sz="1200" b="1" dirty="0" smtClean="0">
                <a:solidFill>
                  <a:srgbClr val="002060"/>
                </a:solidFill>
              </a:rPr>
              <a:t>மணலூர்பேட்டை, கள்ளக்குறிச்சி</a:t>
            </a:r>
            <a:r>
              <a:rPr lang="en-US" sz="1200" b="1" dirty="0" smtClean="0">
                <a:solidFill>
                  <a:srgbClr val="002060"/>
                </a:solidFill>
              </a:rPr>
              <a:t>. </a:t>
            </a:r>
            <a:r>
              <a:rPr lang="en-US" sz="1400" b="1" dirty="0" smtClean="0">
                <a:solidFill>
                  <a:srgbClr val="002060"/>
                </a:solidFill>
              </a:rPr>
              <a:t>Cell : 7305059383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647599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5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38200"/>
          </a:xfrm>
        </p:spPr>
        <p:txBody>
          <a:bodyPr>
            <a:normAutofit/>
          </a:bodyPr>
          <a:lstStyle/>
          <a:p>
            <a:pPr algn="ctr"/>
            <a:r>
              <a:rPr lang="ta-IN" sz="4200" b="1" dirty="0" smtClean="0">
                <a:solidFill>
                  <a:srgbClr val="FF0066"/>
                </a:solidFill>
              </a:rPr>
              <a:t>துணைப் பணிகள்</a:t>
            </a:r>
            <a:endParaRPr lang="en-US" sz="4200" dirty="0"/>
          </a:p>
        </p:txBody>
      </p:sp>
      <p:sp>
        <p:nvSpPr>
          <p:cNvPr id="28" name="Rounded Rectangle 27"/>
          <p:cNvSpPr/>
          <p:nvPr/>
        </p:nvSpPr>
        <p:spPr bwMode="auto">
          <a:xfrm>
            <a:off x="-149900" y="3657600"/>
            <a:ext cx="2971800" cy="609600"/>
          </a:xfrm>
          <a:prstGeom prst="roundRect">
            <a:avLst/>
          </a:prstGeom>
          <a:noFill/>
          <a:ln>
            <a:noFill/>
          </a:ln>
          <a:extLst/>
        </p:spPr>
        <p:txBody>
          <a:bodyPr vert="horz" wrap="square" lIns="182880" tIns="0" rIns="0" bIns="21431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ta-IN" b="1" dirty="0" smtClean="0"/>
              <a:t>புதுமைப்படுத்துதல் (</a:t>
            </a:r>
            <a:r>
              <a:rPr lang="en-US" b="1" dirty="0" smtClean="0"/>
              <a:t>Innovation)</a:t>
            </a:r>
            <a:endParaRPr lang="en-US" b="1" dirty="0"/>
          </a:p>
        </p:txBody>
      </p:sp>
      <p:sp>
        <p:nvSpPr>
          <p:cNvPr id="29" name="Rectangle 28"/>
          <p:cNvSpPr/>
          <p:nvPr/>
        </p:nvSpPr>
        <p:spPr>
          <a:xfrm>
            <a:off x="6629401" y="3657600"/>
            <a:ext cx="2514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ta-IN" b="1" dirty="0" smtClean="0"/>
              <a:t>பிரதிநிதித்துவம் (</a:t>
            </a:r>
            <a:r>
              <a:rPr lang="en-US" b="1" dirty="0" smtClean="0"/>
              <a:t>Representation)</a:t>
            </a:r>
            <a:endParaRPr lang="en-US" b="1" dirty="0"/>
          </a:p>
        </p:txBody>
      </p:sp>
      <p:sp>
        <p:nvSpPr>
          <p:cNvPr id="30" name="Rectangle 29"/>
          <p:cNvSpPr/>
          <p:nvPr/>
        </p:nvSpPr>
        <p:spPr>
          <a:xfrm>
            <a:off x="6477000" y="5029200"/>
            <a:ext cx="2514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ta-IN" b="1" dirty="0" smtClean="0"/>
              <a:t>முடிவெடுத்தல் (</a:t>
            </a:r>
            <a:r>
              <a:rPr lang="en-US" b="1" dirty="0" smtClean="0"/>
              <a:t>Decision-making)</a:t>
            </a:r>
            <a:endParaRPr lang="en-US" b="1" dirty="0"/>
          </a:p>
        </p:txBody>
      </p:sp>
      <p:sp>
        <p:nvSpPr>
          <p:cNvPr id="31" name="Rectangle 30"/>
          <p:cNvSpPr/>
          <p:nvPr/>
        </p:nvSpPr>
        <p:spPr>
          <a:xfrm>
            <a:off x="304800" y="5105400"/>
            <a:ext cx="2514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ta-IN" b="1" dirty="0" smtClean="0"/>
              <a:t>தகவல் தொடர்பு (</a:t>
            </a:r>
            <a:r>
              <a:rPr lang="en-US" b="1" dirty="0" smtClean="0"/>
              <a:t>Communication)</a:t>
            </a:r>
            <a:endParaRPr lang="en-US" dirty="0"/>
          </a:p>
        </p:txBody>
      </p:sp>
      <p:grpSp>
        <p:nvGrpSpPr>
          <p:cNvPr id="32" name="Group 31"/>
          <p:cNvGrpSpPr/>
          <p:nvPr/>
        </p:nvGrpSpPr>
        <p:grpSpPr>
          <a:xfrm>
            <a:off x="2743200" y="1371600"/>
            <a:ext cx="3810000" cy="4953000"/>
            <a:chOff x="2743200" y="1371600"/>
            <a:chExt cx="3810000" cy="495300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A6B62495-980E-4D82-A84B-D3FE584597C1}"/>
                </a:ext>
              </a:extLst>
            </p:cNvPr>
            <p:cNvGrpSpPr/>
            <p:nvPr/>
          </p:nvGrpSpPr>
          <p:grpSpPr>
            <a:xfrm>
              <a:off x="2743200" y="1371600"/>
              <a:ext cx="3810000" cy="4953000"/>
              <a:chOff x="4195244" y="322672"/>
              <a:chExt cx="3959147" cy="6388412"/>
            </a:xfrm>
          </p:grpSpPr>
          <p:sp>
            <p:nvSpPr>
              <p:cNvPr id="5" name="Arrow: Up 41">
                <a:extLst>
                  <a:ext uri="{FF2B5EF4-FFF2-40B4-BE49-F238E27FC236}">
                    <a16:creationId xmlns:a16="http://schemas.microsoft.com/office/drawing/2014/main" xmlns="" id="{E0506454-96BD-4104-9C11-09F608CFD724}"/>
                  </a:ext>
                </a:extLst>
              </p:cNvPr>
              <p:cNvSpPr/>
              <p:nvPr/>
            </p:nvSpPr>
            <p:spPr>
              <a:xfrm rot="2436003" flipH="1" flipV="1">
                <a:off x="4195244" y="3653970"/>
                <a:ext cx="1658799" cy="2615260"/>
              </a:xfrm>
              <a:custGeom>
                <a:avLst/>
                <a:gdLst>
                  <a:gd name="connsiteX0" fmla="*/ 0 w 1944914"/>
                  <a:gd name="connsiteY0" fmla="*/ 972457 h 3066348"/>
                  <a:gd name="connsiteX1" fmla="*/ 972457 w 1944914"/>
                  <a:gd name="connsiteY1" fmla="*/ 0 h 3066348"/>
                  <a:gd name="connsiteX2" fmla="*/ 1944914 w 1944914"/>
                  <a:gd name="connsiteY2" fmla="*/ 972457 h 3066348"/>
                  <a:gd name="connsiteX3" fmla="*/ 1458686 w 1944914"/>
                  <a:gd name="connsiteY3" fmla="*/ 972457 h 3066348"/>
                  <a:gd name="connsiteX4" fmla="*/ 1458686 w 1944914"/>
                  <a:gd name="connsiteY4" fmla="*/ 3066348 h 3066348"/>
                  <a:gd name="connsiteX5" fmla="*/ 486229 w 1944914"/>
                  <a:gd name="connsiteY5" fmla="*/ 3066348 h 3066348"/>
                  <a:gd name="connsiteX6" fmla="*/ 486229 w 1944914"/>
                  <a:gd name="connsiteY6" fmla="*/ 972457 h 3066348"/>
                  <a:gd name="connsiteX7" fmla="*/ 0 w 1944914"/>
                  <a:gd name="connsiteY7" fmla="*/ 972457 h 3066348"/>
                  <a:gd name="connsiteX0" fmla="*/ 0 w 1944914"/>
                  <a:gd name="connsiteY0" fmla="*/ 972457 h 3066348"/>
                  <a:gd name="connsiteX1" fmla="*/ 972457 w 1944914"/>
                  <a:gd name="connsiteY1" fmla="*/ 0 h 3066348"/>
                  <a:gd name="connsiteX2" fmla="*/ 1944914 w 1944914"/>
                  <a:gd name="connsiteY2" fmla="*/ 972457 h 3066348"/>
                  <a:gd name="connsiteX3" fmla="*/ 1458686 w 1944914"/>
                  <a:gd name="connsiteY3" fmla="*/ 972457 h 3066348"/>
                  <a:gd name="connsiteX4" fmla="*/ 1458686 w 1944914"/>
                  <a:gd name="connsiteY4" fmla="*/ 3066348 h 3066348"/>
                  <a:gd name="connsiteX5" fmla="*/ 486229 w 1944914"/>
                  <a:gd name="connsiteY5" fmla="*/ 3066348 h 3066348"/>
                  <a:gd name="connsiteX6" fmla="*/ 486229 w 1944914"/>
                  <a:gd name="connsiteY6" fmla="*/ 972457 h 3066348"/>
                  <a:gd name="connsiteX7" fmla="*/ 0 w 1944914"/>
                  <a:gd name="connsiteY7" fmla="*/ 972457 h 3066348"/>
                  <a:gd name="connsiteX0" fmla="*/ 0 w 1944914"/>
                  <a:gd name="connsiteY0" fmla="*/ 972457 h 3066348"/>
                  <a:gd name="connsiteX1" fmla="*/ 972457 w 1944914"/>
                  <a:gd name="connsiteY1" fmla="*/ 0 h 3066348"/>
                  <a:gd name="connsiteX2" fmla="*/ 1944914 w 1944914"/>
                  <a:gd name="connsiteY2" fmla="*/ 972457 h 3066348"/>
                  <a:gd name="connsiteX3" fmla="*/ 1458686 w 1944914"/>
                  <a:gd name="connsiteY3" fmla="*/ 972457 h 3066348"/>
                  <a:gd name="connsiteX4" fmla="*/ 527538 w 1944914"/>
                  <a:gd name="connsiteY4" fmla="*/ 3026593 h 3066348"/>
                  <a:gd name="connsiteX5" fmla="*/ 486229 w 1944914"/>
                  <a:gd name="connsiteY5" fmla="*/ 3066348 h 3066348"/>
                  <a:gd name="connsiteX6" fmla="*/ 486229 w 1944914"/>
                  <a:gd name="connsiteY6" fmla="*/ 972457 h 3066348"/>
                  <a:gd name="connsiteX7" fmla="*/ 0 w 1944914"/>
                  <a:gd name="connsiteY7" fmla="*/ 972457 h 3066348"/>
                  <a:gd name="connsiteX0" fmla="*/ 0 w 1944914"/>
                  <a:gd name="connsiteY0" fmla="*/ 972457 h 3066348"/>
                  <a:gd name="connsiteX1" fmla="*/ 972457 w 1944914"/>
                  <a:gd name="connsiteY1" fmla="*/ 0 h 3066348"/>
                  <a:gd name="connsiteX2" fmla="*/ 1944914 w 1944914"/>
                  <a:gd name="connsiteY2" fmla="*/ 972457 h 3066348"/>
                  <a:gd name="connsiteX3" fmla="*/ 1458686 w 1944914"/>
                  <a:gd name="connsiteY3" fmla="*/ 972457 h 3066348"/>
                  <a:gd name="connsiteX4" fmla="*/ 527538 w 1944914"/>
                  <a:gd name="connsiteY4" fmla="*/ 3026593 h 3066348"/>
                  <a:gd name="connsiteX5" fmla="*/ 486229 w 1944914"/>
                  <a:gd name="connsiteY5" fmla="*/ 3066348 h 3066348"/>
                  <a:gd name="connsiteX6" fmla="*/ 486229 w 1944914"/>
                  <a:gd name="connsiteY6" fmla="*/ 972457 h 3066348"/>
                  <a:gd name="connsiteX7" fmla="*/ 0 w 1944914"/>
                  <a:gd name="connsiteY7" fmla="*/ 972457 h 30663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44914" h="3066348">
                    <a:moveTo>
                      <a:pt x="0" y="972457"/>
                    </a:moveTo>
                    <a:lnTo>
                      <a:pt x="972457" y="0"/>
                    </a:lnTo>
                    <a:lnTo>
                      <a:pt x="1944914" y="972457"/>
                    </a:lnTo>
                    <a:lnTo>
                      <a:pt x="1458686" y="972457"/>
                    </a:lnTo>
                    <a:cubicBezTo>
                      <a:pt x="1458686" y="1670421"/>
                      <a:pt x="1495234" y="2842026"/>
                      <a:pt x="527538" y="3026593"/>
                    </a:cubicBezTo>
                    <a:lnTo>
                      <a:pt x="486229" y="3066348"/>
                    </a:lnTo>
                    <a:lnTo>
                      <a:pt x="486229" y="972457"/>
                    </a:lnTo>
                    <a:lnTo>
                      <a:pt x="0" y="972457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40000"/>
                      <a:lumOff val="60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IN" sz="900">
                  <a:solidFill>
                    <a:schemeClr val="bg1"/>
                  </a:solidFill>
                  <a:latin typeface="Barlow Condensed" panose="00000506000000000000" pitchFamily="2" charset="0"/>
                </a:endParaRPr>
              </a:p>
            </p:txBody>
          </p:sp>
          <p:sp>
            <p:nvSpPr>
              <p:cNvPr id="6" name="Arrow: Up 41">
                <a:extLst>
                  <a:ext uri="{FF2B5EF4-FFF2-40B4-BE49-F238E27FC236}">
                    <a16:creationId xmlns:a16="http://schemas.microsoft.com/office/drawing/2014/main" xmlns="" id="{0C5EDF3F-7877-412F-90B5-12EDB72AD0AC}"/>
                  </a:ext>
                </a:extLst>
              </p:cNvPr>
              <p:cNvSpPr/>
              <p:nvPr/>
            </p:nvSpPr>
            <p:spPr>
              <a:xfrm rot="2436003" flipH="1" flipV="1">
                <a:off x="4246771" y="2062469"/>
                <a:ext cx="1529345" cy="2411163"/>
              </a:xfrm>
              <a:custGeom>
                <a:avLst/>
                <a:gdLst>
                  <a:gd name="connsiteX0" fmla="*/ 0 w 1944914"/>
                  <a:gd name="connsiteY0" fmla="*/ 972457 h 3066348"/>
                  <a:gd name="connsiteX1" fmla="*/ 972457 w 1944914"/>
                  <a:gd name="connsiteY1" fmla="*/ 0 h 3066348"/>
                  <a:gd name="connsiteX2" fmla="*/ 1944914 w 1944914"/>
                  <a:gd name="connsiteY2" fmla="*/ 972457 h 3066348"/>
                  <a:gd name="connsiteX3" fmla="*/ 1458686 w 1944914"/>
                  <a:gd name="connsiteY3" fmla="*/ 972457 h 3066348"/>
                  <a:gd name="connsiteX4" fmla="*/ 1458686 w 1944914"/>
                  <a:gd name="connsiteY4" fmla="*/ 3066348 h 3066348"/>
                  <a:gd name="connsiteX5" fmla="*/ 486229 w 1944914"/>
                  <a:gd name="connsiteY5" fmla="*/ 3066348 h 3066348"/>
                  <a:gd name="connsiteX6" fmla="*/ 486229 w 1944914"/>
                  <a:gd name="connsiteY6" fmla="*/ 972457 h 3066348"/>
                  <a:gd name="connsiteX7" fmla="*/ 0 w 1944914"/>
                  <a:gd name="connsiteY7" fmla="*/ 972457 h 3066348"/>
                  <a:gd name="connsiteX0" fmla="*/ 0 w 1944914"/>
                  <a:gd name="connsiteY0" fmla="*/ 972457 h 3066348"/>
                  <a:gd name="connsiteX1" fmla="*/ 972457 w 1944914"/>
                  <a:gd name="connsiteY1" fmla="*/ 0 h 3066348"/>
                  <a:gd name="connsiteX2" fmla="*/ 1944914 w 1944914"/>
                  <a:gd name="connsiteY2" fmla="*/ 972457 h 3066348"/>
                  <a:gd name="connsiteX3" fmla="*/ 1458686 w 1944914"/>
                  <a:gd name="connsiteY3" fmla="*/ 972457 h 3066348"/>
                  <a:gd name="connsiteX4" fmla="*/ 1458686 w 1944914"/>
                  <a:gd name="connsiteY4" fmla="*/ 3066348 h 3066348"/>
                  <a:gd name="connsiteX5" fmla="*/ 486229 w 1944914"/>
                  <a:gd name="connsiteY5" fmla="*/ 3066348 h 3066348"/>
                  <a:gd name="connsiteX6" fmla="*/ 486229 w 1944914"/>
                  <a:gd name="connsiteY6" fmla="*/ 972457 h 3066348"/>
                  <a:gd name="connsiteX7" fmla="*/ 0 w 1944914"/>
                  <a:gd name="connsiteY7" fmla="*/ 972457 h 3066348"/>
                  <a:gd name="connsiteX0" fmla="*/ 0 w 1944914"/>
                  <a:gd name="connsiteY0" fmla="*/ 972457 h 3066348"/>
                  <a:gd name="connsiteX1" fmla="*/ 972457 w 1944914"/>
                  <a:gd name="connsiteY1" fmla="*/ 0 h 3066348"/>
                  <a:gd name="connsiteX2" fmla="*/ 1944914 w 1944914"/>
                  <a:gd name="connsiteY2" fmla="*/ 972457 h 3066348"/>
                  <a:gd name="connsiteX3" fmla="*/ 1458686 w 1944914"/>
                  <a:gd name="connsiteY3" fmla="*/ 972457 h 3066348"/>
                  <a:gd name="connsiteX4" fmla="*/ 527538 w 1944914"/>
                  <a:gd name="connsiteY4" fmla="*/ 3026593 h 3066348"/>
                  <a:gd name="connsiteX5" fmla="*/ 486229 w 1944914"/>
                  <a:gd name="connsiteY5" fmla="*/ 3066348 h 3066348"/>
                  <a:gd name="connsiteX6" fmla="*/ 486229 w 1944914"/>
                  <a:gd name="connsiteY6" fmla="*/ 972457 h 3066348"/>
                  <a:gd name="connsiteX7" fmla="*/ 0 w 1944914"/>
                  <a:gd name="connsiteY7" fmla="*/ 972457 h 3066348"/>
                  <a:gd name="connsiteX0" fmla="*/ 0 w 1944914"/>
                  <a:gd name="connsiteY0" fmla="*/ 972457 h 3066348"/>
                  <a:gd name="connsiteX1" fmla="*/ 972457 w 1944914"/>
                  <a:gd name="connsiteY1" fmla="*/ 0 h 3066348"/>
                  <a:gd name="connsiteX2" fmla="*/ 1944914 w 1944914"/>
                  <a:gd name="connsiteY2" fmla="*/ 972457 h 3066348"/>
                  <a:gd name="connsiteX3" fmla="*/ 1458686 w 1944914"/>
                  <a:gd name="connsiteY3" fmla="*/ 972457 h 3066348"/>
                  <a:gd name="connsiteX4" fmla="*/ 527538 w 1944914"/>
                  <a:gd name="connsiteY4" fmla="*/ 3026593 h 3066348"/>
                  <a:gd name="connsiteX5" fmla="*/ 486229 w 1944914"/>
                  <a:gd name="connsiteY5" fmla="*/ 3066348 h 3066348"/>
                  <a:gd name="connsiteX6" fmla="*/ 486229 w 1944914"/>
                  <a:gd name="connsiteY6" fmla="*/ 972457 h 3066348"/>
                  <a:gd name="connsiteX7" fmla="*/ 0 w 1944914"/>
                  <a:gd name="connsiteY7" fmla="*/ 972457 h 30663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44914" h="3066348">
                    <a:moveTo>
                      <a:pt x="0" y="972457"/>
                    </a:moveTo>
                    <a:lnTo>
                      <a:pt x="972457" y="0"/>
                    </a:lnTo>
                    <a:lnTo>
                      <a:pt x="1944914" y="972457"/>
                    </a:lnTo>
                    <a:lnTo>
                      <a:pt x="1458686" y="972457"/>
                    </a:lnTo>
                    <a:cubicBezTo>
                      <a:pt x="1458686" y="1670421"/>
                      <a:pt x="1495234" y="2842026"/>
                      <a:pt x="527538" y="3026593"/>
                    </a:cubicBezTo>
                    <a:lnTo>
                      <a:pt x="486229" y="3066348"/>
                    </a:lnTo>
                    <a:lnTo>
                      <a:pt x="486229" y="972457"/>
                    </a:lnTo>
                    <a:lnTo>
                      <a:pt x="0" y="972457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50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IN" sz="900">
                  <a:solidFill>
                    <a:schemeClr val="bg1"/>
                  </a:solidFill>
                  <a:latin typeface="Barlow Condensed" panose="00000506000000000000" pitchFamily="2" charset="0"/>
                </a:endParaRPr>
              </a:p>
            </p:txBody>
          </p:sp>
          <p:sp>
            <p:nvSpPr>
              <p:cNvPr id="7" name="Arrow: Up 41">
                <a:extLst>
                  <a:ext uri="{FF2B5EF4-FFF2-40B4-BE49-F238E27FC236}">
                    <a16:creationId xmlns:a16="http://schemas.microsoft.com/office/drawing/2014/main" xmlns="" id="{7F2FF822-0FBB-4B47-9844-638CCD744652}"/>
                  </a:ext>
                </a:extLst>
              </p:cNvPr>
              <p:cNvSpPr/>
              <p:nvPr/>
            </p:nvSpPr>
            <p:spPr>
              <a:xfrm rot="19163997" flipV="1">
                <a:off x="6625046" y="2049146"/>
                <a:ext cx="1529345" cy="2411163"/>
              </a:xfrm>
              <a:custGeom>
                <a:avLst/>
                <a:gdLst>
                  <a:gd name="connsiteX0" fmla="*/ 0 w 1944914"/>
                  <a:gd name="connsiteY0" fmla="*/ 972457 h 3066348"/>
                  <a:gd name="connsiteX1" fmla="*/ 972457 w 1944914"/>
                  <a:gd name="connsiteY1" fmla="*/ 0 h 3066348"/>
                  <a:gd name="connsiteX2" fmla="*/ 1944914 w 1944914"/>
                  <a:gd name="connsiteY2" fmla="*/ 972457 h 3066348"/>
                  <a:gd name="connsiteX3" fmla="*/ 1458686 w 1944914"/>
                  <a:gd name="connsiteY3" fmla="*/ 972457 h 3066348"/>
                  <a:gd name="connsiteX4" fmla="*/ 1458686 w 1944914"/>
                  <a:gd name="connsiteY4" fmla="*/ 3066348 h 3066348"/>
                  <a:gd name="connsiteX5" fmla="*/ 486229 w 1944914"/>
                  <a:gd name="connsiteY5" fmla="*/ 3066348 h 3066348"/>
                  <a:gd name="connsiteX6" fmla="*/ 486229 w 1944914"/>
                  <a:gd name="connsiteY6" fmla="*/ 972457 h 3066348"/>
                  <a:gd name="connsiteX7" fmla="*/ 0 w 1944914"/>
                  <a:gd name="connsiteY7" fmla="*/ 972457 h 3066348"/>
                  <a:gd name="connsiteX0" fmla="*/ 0 w 1944914"/>
                  <a:gd name="connsiteY0" fmla="*/ 972457 h 3066348"/>
                  <a:gd name="connsiteX1" fmla="*/ 972457 w 1944914"/>
                  <a:gd name="connsiteY1" fmla="*/ 0 h 3066348"/>
                  <a:gd name="connsiteX2" fmla="*/ 1944914 w 1944914"/>
                  <a:gd name="connsiteY2" fmla="*/ 972457 h 3066348"/>
                  <a:gd name="connsiteX3" fmla="*/ 1458686 w 1944914"/>
                  <a:gd name="connsiteY3" fmla="*/ 972457 h 3066348"/>
                  <a:gd name="connsiteX4" fmla="*/ 1458686 w 1944914"/>
                  <a:gd name="connsiteY4" fmla="*/ 3066348 h 3066348"/>
                  <a:gd name="connsiteX5" fmla="*/ 486229 w 1944914"/>
                  <a:gd name="connsiteY5" fmla="*/ 3066348 h 3066348"/>
                  <a:gd name="connsiteX6" fmla="*/ 486229 w 1944914"/>
                  <a:gd name="connsiteY6" fmla="*/ 972457 h 3066348"/>
                  <a:gd name="connsiteX7" fmla="*/ 0 w 1944914"/>
                  <a:gd name="connsiteY7" fmla="*/ 972457 h 3066348"/>
                  <a:gd name="connsiteX0" fmla="*/ 0 w 1944914"/>
                  <a:gd name="connsiteY0" fmla="*/ 972457 h 3066348"/>
                  <a:gd name="connsiteX1" fmla="*/ 972457 w 1944914"/>
                  <a:gd name="connsiteY1" fmla="*/ 0 h 3066348"/>
                  <a:gd name="connsiteX2" fmla="*/ 1944914 w 1944914"/>
                  <a:gd name="connsiteY2" fmla="*/ 972457 h 3066348"/>
                  <a:gd name="connsiteX3" fmla="*/ 1458686 w 1944914"/>
                  <a:gd name="connsiteY3" fmla="*/ 972457 h 3066348"/>
                  <a:gd name="connsiteX4" fmla="*/ 527538 w 1944914"/>
                  <a:gd name="connsiteY4" fmla="*/ 3026593 h 3066348"/>
                  <a:gd name="connsiteX5" fmla="*/ 486229 w 1944914"/>
                  <a:gd name="connsiteY5" fmla="*/ 3066348 h 3066348"/>
                  <a:gd name="connsiteX6" fmla="*/ 486229 w 1944914"/>
                  <a:gd name="connsiteY6" fmla="*/ 972457 h 3066348"/>
                  <a:gd name="connsiteX7" fmla="*/ 0 w 1944914"/>
                  <a:gd name="connsiteY7" fmla="*/ 972457 h 3066348"/>
                  <a:gd name="connsiteX0" fmla="*/ 0 w 1944914"/>
                  <a:gd name="connsiteY0" fmla="*/ 972457 h 3066348"/>
                  <a:gd name="connsiteX1" fmla="*/ 972457 w 1944914"/>
                  <a:gd name="connsiteY1" fmla="*/ 0 h 3066348"/>
                  <a:gd name="connsiteX2" fmla="*/ 1944914 w 1944914"/>
                  <a:gd name="connsiteY2" fmla="*/ 972457 h 3066348"/>
                  <a:gd name="connsiteX3" fmla="*/ 1458686 w 1944914"/>
                  <a:gd name="connsiteY3" fmla="*/ 972457 h 3066348"/>
                  <a:gd name="connsiteX4" fmla="*/ 527538 w 1944914"/>
                  <a:gd name="connsiteY4" fmla="*/ 3026593 h 3066348"/>
                  <a:gd name="connsiteX5" fmla="*/ 486229 w 1944914"/>
                  <a:gd name="connsiteY5" fmla="*/ 3066348 h 3066348"/>
                  <a:gd name="connsiteX6" fmla="*/ 486229 w 1944914"/>
                  <a:gd name="connsiteY6" fmla="*/ 972457 h 3066348"/>
                  <a:gd name="connsiteX7" fmla="*/ 0 w 1944914"/>
                  <a:gd name="connsiteY7" fmla="*/ 972457 h 30663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44914" h="3066348">
                    <a:moveTo>
                      <a:pt x="0" y="972457"/>
                    </a:moveTo>
                    <a:lnTo>
                      <a:pt x="972457" y="0"/>
                    </a:lnTo>
                    <a:lnTo>
                      <a:pt x="1944914" y="972457"/>
                    </a:lnTo>
                    <a:lnTo>
                      <a:pt x="1458686" y="972457"/>
                    </a:lnTo>
                    <a:cubicBezTo>
                      <a:pt x="1458686" y="1670421"/>
                      <a:pt x="1495234" y="2842026"/>
                      <a:pt x="527538" y="3026593"/>
                    </a:cubicBezTo>
                    <a:lnTo>
                      <a:pt x="486229" y="3066348"/>
                    </a:lnTo>
                    <a:lnTo>
                      <a:pt x="486229" y="972457"/>
                    </a:lnTo>
                    <a:lnTo>
                      <a:pt x="0" y="972457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/>
                  </a:gs>
                  <a:gs pos="100000">
                    <a:schemeClr val="accent6">
                      <a:lumMod val="50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IN" sz="900">
                  <a:solidFill>
                    <a:schemeClr val="bg1"/>
                  </a:solidFill>
                  <a:latin typeface="Barlow Condensed" panose="00000506000000000000" pitchFamily="2" charset="0"/>
                </a:endParaRPr>
              </a:p>
            </p:txBody>
          </p:sp>
          <p:sp>
            <p:nvSpPr>
              <p:cNvPr id="8" name="Arrow: Up 41">
                <a:extLst>
                  <a:ext uri="{FF2B5EF4-FFF2-40B4-BE49-F238E27FC236}">
                    <a16:creationId xmlns:a16="http://schemas.microsoft.com/office/drawing/2014/main" xmlns="" id="{47FA636B-6898-435D-A9F3-6E5E90AB2FC8}"/>
                  </a:ext>
                </a:extLst>
              </p:cNvPr>
              <p:cNvSpPr/>
              <p:nvPr/>
            </p:nvSpPr>
            <p:spPr>
              <a:xfrm rot="19163997" flipV="1">
                <a:off x="6340351" y="3653969"/>
                <a:ext cx="1658799" cy="2615260"/>
              </a:xfrm>
              <a:custGeom>
                <a:avLst/>
                <a:gdLst>
                  <a:gd name="connsiteX0" fmla="*/ 0 w 1944914"/>
                  <a:gd name="connsiteY0" fmla="*/ 972457 h 3066348"/>
                  <a:gd name="connsiteX1" fmla="*/ 972457 w 1944914"/>
                  <a:gd name="connsiteY1" fmla="*/ 0 h 3066348"/>
                  <a:gd name="connsiteX2" fmla="*/ 1944914 w 1944914"/>
                  <a:gd name="connsiteY2" fmla="*/ 972457 h 3066348"/>
                  <a:gd name="connsiteX3" fmla="*/ 1458686 w 1944914"/>
                  <a:gd name="connsiteY3" fmla="*/ 972457 h 3066348"/>
                  <a:gd name="connsiteX4" fmla="*/ 1458686 w 1944914"/>
                  <a:gd name="connsiteY4" fmla="*/ 3066348 h 3066348"/>
                  <a:gd name="connsiteX5" fmla="*/ 486229 w 1944914"/>
                  <a:gd name="connsiteY5" fmla="*/ 3066348 h 3066348"/>
                  <a:gd name="connsiteX6" fmla="*/ 486229 w 1944914"/>
                  <a:gd name="connsiteY6" fmla="*/ 972457 h 3066348"/>
                  <a:gd name="connsiteX7" fmla="*/ 0 w 1944914"/>
                  <a:gd name="connsiteY7" fmla="*/ 972457 h 3066348"/>
                  <a:gd name="connsiteX0" fmla="*/ 0 w 1944914"/>
                  <a:gd name="connsiteY0" fmla="*/ 972457 h 3066348"/>
                  <a:gd name="connsiteX1" fmla="*/ 972457 w 1944914"/>
                  <a:gd name="connsiteY1" fmla="*/ 0 h 3066348"/>
                  <a:gd name="connsiteX2" fmla="*/ 1944914 w 1944914"/>
                  <a:gd name="connsiteY2" fmla="*/ 972457 h 3066348"/>
                  <a:gd name="connsiteX3" fmla="*/ 1458686 w 1944914"/>
                  <a:gd name="connsiteY3" fmla="*/ 972457 h 3066348"/>
                  <a:gd name="connsiteX4" fmla="*/ 1458686 w 1944914"/>
                  <a:gd name="connsiteY4" fmla="*/ 3066348 h 3066348"/>
                  <a:gd name="connsiteX5" fmla="*/ 486229 w 1944914"/>
                  <a:gd name="connsiteY5" fmla="*/ 3066348 h 3066348"/>
                  <a:gd name="connsiteX6" fmla="*/ 486229 w 1944914"/>
                  <a:gd name="connsiteY6" fmla="*/ 972457 h 3066348"/>
                  <a:gd name="connsiteX7" fmla="*/ 0 w 1944914"/>
                  <a:gd name="connsiteY7" fmla="*/ 972457 h 3066348"/>
                  <a:gd name="connsiteX0" fmla="*/ 0 w 1944914"/>
                  <a:gd name="connsiteY0" fmla="*/ 972457 h 3066348"/>
                  <a:gd name="connsiteX1" fmla="*/ 972457 w 1944914"/>
                  <a:gd name="connsiteY1" fmla="*/ 0 h 3066348"/>
                  <a:gd name="connsiteX2" fmla="*/ 1944914 w 1944914"/>
                  <a:gd name="connsiteY2" fmla="*/ 972457 h 3066348"/>
                  <a:gd name="connsiteX3" fmla="*/ 1458686 w 1944914"/>
                  <a:gd name="connsiteY3" fmla="*/ 972457 h 3066348"/>
                  <a:gd name="connsiteX4" fmla="*/ 527538 w 1944914"/>
                  <a:gd name="connsiteY4" fmla="*/ 3026593 h 3066348"/>
                  <a:gd name="connsiteX5" fmla="*/ 486229 w 1944914"/>
                  <a:gd name="connsiteY5" fmla="*/ 3066348 h 3066348"/>
                  <a:gd name="connsiteX6" fmla="*/ 486229 w 1944914"/>
                  <a:gd name="connsiteY6" fmla="*/ 972457 h 3066348"/>
                  <a:gd name="connsiteX7" fmla="*/ 0 w 1944914"/>
                  <a:gd name="connsiteY7" fmla="*/ 972457 h 3066348"/>
                  <a:gd name="connsiteX0" fmla="*/ 0 w 1944914"/>
                  <a:gd name="connsiteY0" fmla="*/ 972457 h 3066348"/>
                  <a:gd name="connsiteX1" fmla="*/ 972457 w 1944914"/>
                  <a:gd name="connsiteY1" fmla="*/ 0 h 3066348"/>
                  <a:gd name="connsiteX2" fmla="*/ 1944914 w 1944914"/>
                  <a:gd name="connsiteY2" fmla="*/ 972457 h 3066348"/>
                  <a:gd name="connsiteX3" fmla="*/ 1458686 w 1944914"/>
                  <a:gd name="connsiteY3" fmla="*/ 972457 h 3066348"/>
                  <a:gd name="connsiteX4" fmla="*/ 527538 w 1944914"/>
                  <a:gd name="connsiteY4" fmla="*/ 3026593 h 3066348"/>
                  <a:gd name="connsiteX5" fmla="*/ 486229 w 1944914"/>
                  <a:gd name="connsiteY5" fmla="*/ 3066348 h 3066348"/>
                  <a:gd name="connsiteX6" fmla="*/ 486229 w 1944914"/>
                  <a:gd name="connsiteY6" fmla="*/ 972457 h 3066348"/>
                  <a:gd name="connsiteX7" fmla="*/ 0 w 1944914"/>
                  <a:gd name="connsiteY7" fmla="*/ 972457 h 30663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44914" h="3066348">
                    <a:moveTo>
                      <a:pt x="0" y="972457"/>
                    </a:moveTo>
                    <a:lnTo>
                      <a:pt x="972457" y="0"/>
                    </a:lnTo>
                    <a:lnTo>
                      <a:pt x="1944914" y="972457"/>
                    </a:lnTo>
                    <a:lnTo>
                      <a:pt x="1458686" y="972457"/>
                    </a:lnTo>
                    <a:cubicBezTo>
                      <a:pt x="1458686" y="1670421"/>
                      <a:pt x="1495234" y="2842026"/>
                      <a:pt x="527538" y="3026593"/>
                    </a:cubicBezTo>
                    <a:lnTo>
                      <a:pt x="486229" y="3066348"/>
                    </a:lnTo>
                    <a:lnTo>
                      <a:pt x="486229" y="972457"/>
                    </a:lnTo>
                    <a:lnTo>
                      <a:pt x="0" y="972457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IN" sz="900">
                  <a:solidFill>
                    <a:schemeClr val="bg1"/>
                  </a:solidFill>
                  <a:latin typeface="Barlow Condensed" panose="00000506000000000000" pitchFamily="2" charset="0"/>
                </a:endParaRPr>
              </a:p>
            </p:txBody>
          </p:sp>
          <p:grpSp>
            <p:nvGrpSpPr>
              <p:cNvPr id="9" name="Group 86">
                <a:extLst>
                  <a:ext uri="{FF2B5EF4-FFF2-40B4-BE49-F238E27FC236}">
                    <a16:creationId xmlns:a16="http://schemas.microsoft.com/office/drawing/2014/main" xmlns="" id="{82BFD8FB-A916-43AE-8F75-633805CBBD6C}"/>
                  </a:ext>
                </a:extLst>
              </p:cNvPr>
              <p:cNvGrpSpPr/>
              <p:nvPr/>
            </p:nvGrpSpPr>
            <p:grpSpPr>
              <a:xfrm>
                <a:off x="5098291" y="322672"/>
                <a:ext cx="1978142" cy="6388412"/>
                <a:chOff x="5249417" y="887420"/>
                <a:chExt cx="1680878" cy="5428398"/>
              </a:xfrm>
            </p:grpSpPr>
            <p:sp>
              <p:nvSpPr>
                <p:cNvPr id="14" name="Oval 78">
                  <a:extLst>
                    <a:ext uri="{FF2B5EF4-FFF2-40B4-BE49-F238E27FC236}">
                      <a16:creationId xmlns:a16="http://schemas.microsoft.com/office/drawing/2014/main" xmlns="" id="{453604AB-B3FA-4737-A3A4-549B04D8399B}"/>
                    </a:ext>
                  </a:extLst>
                </p:cNvPr>
                <p:cNvSpPr/>
                <p:nvPr/>
              </p:nvSpPr>
              <p:spPr>
                <a:xfrm>
                  <a:off x="5249417" y="6014391"/>
                  <a:ext cx="1680878" cy="301427"/>
                </a:xfrm>
                <a:prstGeom prst="ellipse">
                  <a:avLst/>
                </a:prstGeom>
                <a:solidFill>
                  <a:schemeClr val="tx1">
                    <a:alpha val="20000"/>
                  </a:schemeClr>
                </a:solidFill>
                <a:ln w="12700">
                  <a:miter lim="400000"/>
                </a:ln>
                <a:effectLst>
                  <a:softEdge rad="38100"/>
                </a:effectLst>
              </p:spPr>
              <p:txBody>
                <a:bodyPr lIns="34289" rIns="34289" anchor="ctr"/>
                <a:lstStyle/>
                <a:p>
                  <a:pPr algn="ctr" defTabSz="685755">
                    <a:defRPr>
                      <a:solidFill>
                        <a:srgbClr val="FFFFFF"/>
                      </a:solidFill>
                    </a:defRPr>
                  </a:pPr>
                  <a:endParaRPr sz="900">
                    <a:solidFill>
                      <a:schemeClr val="bg1"/>
                    </a:solidFill>
                    <a:latin typeface="Barlow Condensed" panose="00000506000000000000" pitchFamily="2" charset="0"/>
                  </a:endParaRPr>
                </a:p>
              </p:txBody>
            </p:sp>
            <p:grpSp>
              <p:nvGrpSpPr>
                <p:cNvPr id="15" name="Group">
                  <a:extLst>
                    <a:ext uri="{FF2B5EF4-FFF2-40B4-BE49-F238E27FC236}">
                      <a16:creationId xmlns:a16="http://schemas.microsoft.com/office/drawing/2014/main" xmlns="" id="{87BBC602-8966-4789-BB3A-1248CB683BCB}"/>
                    </a:ext>
                  </a:extLst>
                </p:cNvPr>
                <p:cNvGrpSpPr/>
                <p:nvPr/>
              </p:nvGrpSpPr>
              <p:grpSpPr>
                <a:xfrm>
                  <a:off x="5675318" y="887420"/>
                  <a:ext cx="843761" cy="5238184"/>
                  <a:chOff x="0" y="35"/>
                  <a:chExt cx="843760" cy="5238183"/>
                </a:xfrm>
              </p:grpSpPr>
              <p:sp>
                <p:nvSpPr>
                  <p:cNvPr id="16" name="Triangle">
                    <a:extLst>
                      <a:ext uri="{FF2B5EF4-FFF2-40B4-BE49-F238E27FC236}">
                        <a16:creationId xmlns:a16="http://schemas.microsoft.com/office/drawing/2014/main" xmlns="" id="{FFD40E98-7E71-4C9A-B7BC-DD9DAD724F8E}"/>
                      </a:ext>
                    </a:extLst>
                  </p:cNvPr>
                  <p:cNvSpPr/>
                  <p:nvPr/>
                </p:nvSpPr>
                <p:spPr>
                  <a:xfrm>
                    <a:off x="13722" y="4533062"/>
                    <a:ext cx="816316" cy="70046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42"/>
                        </a:moveTo>
                        <a:lnTo>
                          <a:pt x="10415" y="21600"/>
                        </a:lnTo>
                        <a:lnTo>
                          <a:pt x="21600" y="0"/>
                        </a:lnTo>
                        <a:lnTo>
                          <a:pt x="0" y="42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DE2C5"/>
                      </a:gs>
                      <a:gs pos="57000">
                        <a:srgbClr val="E8A374"/>
                      </a:gs>
                      <a:gs pos="73000">
                        <a:srgbClr val="C37E45"/>
                      </a:gs>
                      <a:gs pos="94631">
                        <a:srgbClr val="F1BF99"/>
                      </a:gs>
                    </a:gsLst>
                    <a:lin ang="0" scaled="0"/>
                  </a:gra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defTabSz="641711">
                      <a:defRPr sz="1600">
                        <a:solidFill>
                          <a:srgbClr val="FFFFFF"/>
                        </a:solidFill>
                        <a:latin typeface="Calibri Light"/>
                        <a:ea typeface="Calibri Light"/>
                        <a:cs typeface="Calibri Light"/>
                        <a:sym typeface="Calibri Light"/>
                      </a:defRPr>
                    </a:pPr>
                    <a:endParaRPr sz="825">
                      <a:solidFill>
                        <a:schemeClr val="bg1"/>
                      </a:solidFill>
                      <a:latin typeface="Barlow Condensed" panose="00000506000000000000" pitchFamily="2" charset="0"/>
                    </a:endParaRPr>
                  </a:p>
                </p:txBody>
              </p:sp>
              <p:sp>
                <p:nvSpPr>
                  <p:cNvPr id="17" name="Shape">
                    <a:extLst>
                      <a:ext uri="{FF2B5EF4-FFF2-40B4-BE49-F238E27FC236}">
                        <a16:creationId xmlns:a16="http://schemas.microsoft.com/office/drawing/2014/main" xmlns="" id="{E6372A92-123D-4E12-9F2A-7D0BFCD795EF}"/>
                      </a:ext>
                    </a:extLst>
                  </p:cNvPr>
                  <p:cNvSpPr/>
                  <p:nvPr/>
                </p:nvSpPr>
                <p:spPr>
                  <a:xfrm>
                    <a:off x="292337" y="5017388"/>
                    <a:ext cx="244402" cy="22083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478" extrusionOk="0">
                        <a:moveTo>
                          <a:pt x="0" y="815"/>
                        </a:moveTo>
                        <a:cubicBezTo>
                          <a:pt x="3459" y="2490"/>
                          <a:pt x="7318" y="2888"/>
                          <a:pt x="11000" y="1948"/>
                        </a:cubicBezTo>
                        <a:cubicBezTo>
                          <a:pt x="12892" y="1466"/>
                          <a:pt x="14700" y="634"/>
                          <a:pt x="16611" y="247"/>
                        </a:cubicBezTo>
                        <a:cubicBezTo>
                          <a:pt x="18260" y="-87"/>
                          <a:pt x="19952" y="-82"/>
                          <a:pt x="21600" y="261"/>
                        </a:cubicBezTo>
                        <a:cubicBezTo>
                          <a:pt x="18673" y="6428"/>
                          <a:pt x="15924" y="12651"/>
                          <a:pt x="13299" y="18923"/>
                        </a:cubicBezTo>
                        <a:cubicBezTo>
                          <a:pt x="12768" y="20193"/>
                          <a:pt x="12036" y="21513"/>
                          <a:pt x="10817" y="21477"/>
                        </a:cubicBezTo>
                        <a:cubicBezTo>
                          <a:pt x="10231" y="21459"/>
                          <a:pt x="9776" y="21134"/>
                          <a:pt x="9377" y="20681"/>
                        </a:cubicBezTo>
                        <a:cubicBezTo>
                          <a:pt x="8862" y="20095"/>
                          <a:pt x="8442" y="19302"/>
                          <a:pt x="8088" y="18532"/>
                        </a:cubicBezTo>
                        <a:cubicBezTo>
                          <a:pt x="5377" y="12631"/>
                          <a:pt x="2694" y="6726"/>
                          <a:pt x="0" y="815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18000">
                        <a:srgbClr val="0D0D0D"/>
                      </a:gs>
                      <a:gs pos="49000">
                        <a:srgbClr val="B8AEA2"/>
                      </a:gs>
                      <a:gs pos="77000">
                        <a:srgbClr val="000000"/>
                      </a:gs>
                    </a:gsLst>
                    <a:lin ang="0" scaled="0"/>
                  </a:gra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defTabSz="641711">
                      <a:defRPr sz="1600">
                        <a:solidFill>
                          <a:srgbClr val="FFFFFF"/>
                        </a:solidFill>
                        <a:latin typeface="Calibri Light"/>
                        <a:ea typeface="Calibri Light"/>
                        <a:cs typeface="Calibri Light"/>
                        <a:sym typeface="Calibri Light"/>
                      </a:defRPr>
                    </a:pPr>
                    <a:endParaRPr sz="825">
                      <a:solidFill>
                        <a:schemeClr val="bg1"/>
                      </a:solidFill>
                      <a:latin typeface="Barlow Condensed" panose="00000506000000000000" pitchFamily="2" charset="0"/>
                    </a:endParaRPr>
                  </a:p>
                </p:txBody>
              </p:sp>
              <p:sp>
                <p:nvSpPr>
                  <p:cNvPr id="18" name="Shape">
                    <a:extLst>
                      <a:ext uri="{FF2B5EF4-FFF2-40B4-BE49-F238E27FC236}">
                        <a16:creationId xmlns:a16="http://schemas.microsoft.com/office/drawing/2014/main" xmlns="" id="{839E3205-5D23-446A-968F-D260C24C7E9E}"/>
                      </a:ext>
                    </a:extLst>
                  </p:cNvPr>
                  <p:cNvSpPr/>
                  <p:nvPr/>
                </p:nvSpPr>
                <p:spPr>
                  <a:xfrm>
                    <a:off x="0" y="783958"/>
                    <a:ext cx="284961" cy="383437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541" extrusionOk="0">
                        <a:moveTo>
                          <a:pt x="532" y="439"/>
                        </a:moveTo>
                        <a:lnTo>
                          <a:pt x="0" y="20783"/>
                        </a:lnTo>
                        <a:cubicBezTo>
                          <a:pt x="514" y="21124"/>
                          <a:pt x="3744" y="21409"/>
                          <a:pt x="8193" y="21506"/>
                        </a:cubicBezTo>
                        <a:cubicBezTo>
                          <a:pt x="12510" y="21600"/>
                          <a:pt x="17168" y="21498"/>
                          <a:pt x="20106" y="21246"/>
                        </a:cubicBezTo>
                        <a:lnTo>
                          <a:pt x="21600" y="0"/>
                        </a:lnTo>
                        <a:cubicBezTo>
                          <a:pt x="17462" y="45"/>
                          <a:pt x="13374" y="112"/>
                          <a:pt x="9370" y="202"/>
                        </a:cubicBezTo>
                        <a:cubicBezTo>
                          <a:pt x="6367" y="269"/>
                          <a:pt x="3417" y="348"/>
                          <a:pt x="532" y="439"/>
                        </a:cubicBezTo>
                        <a:close/>
                      </a:path>
                    </a:pathLst>
                  </a:custGeom>
                  <a:gradFill>
                    <a:gsLst>
                      <a:gs pos="100000">
                        <a:schemeClr val="accent5"/>
                      </a:gs>
                      <a:gs pos="0">
                        <a:schemeClr val="accent5">
                          <a:lumMod val="50000"/>
                        </a:schemeClr>
                      </a:gs>
                    </a:gsLst>
                    <a:lin ang="2700000" scaled="1"/>
                  </a:gra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t">
                    <a:noAutofit/>
                  </a:bodyPr>
                  <a:lstStyle/>
                  <a:p>
                    <a:endParaRPr sz="900">
                      <a:solidFill>
                        <a:schemeClr val="bg1"/>
                      </a:solidFill>
                      <a:latin typeface="Barlow Condensed" panose="00000506000000000000" pitchFamily="2" charset="0"/>
                    </a:endParaRPr>
                  </a:p>
                </p:txBody>
              </p:sp>
              <p:sp>
                <p:nvSpPr>
                  <p:cNvPr id="19" name="Shape">
                    <a:extLst>
                      <a:ext uri="{FF2B5EF4-FFF2-40B4-BE49-F238E27FC236}">
                        <a16:creationId xmlns:a16="http://schemas.microsoft.com/office/drawing/2014/main" xmlns="" id="{FAD4F65E-473C-41E4-A5E7-415A547AD50F}"/>
                      </a:ext>
                    </a:extLst>
                  </p:cNvPr>
                  <p:cNvSpPr/>
                  <p:nvPr/>
                </p:nvSpPr>
                <p:spPr>
                  <a:xfrm>
                    <a:off x="263681" y="773073"/>
                    <a:ext cx="320700" cy="389022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571" extrusionOk="0">
                        <a:moveTo>
                          <a:pt x="1272" y="57"/>
                        </a:moveTo>
                        <a:cubicBezTo>
                          <a:pt x="4719" y="18"/>
                          <a:pt x="8195" y="-1"/>
                          <a:pt x="11674" y="0"/>
                        </a:cubicBezTo>
                        <a:cubicBezTo>
                          <a:pt x="14995" y="2"/>
                          <a:pt x="18311" y="21"/>
                          <a:pt x="21600" y="60"/>
                        </a:cubicBezTo>
                        <a:lnTo>
                          <a:pt x="20934" y="21048"/>
                        </a:lnTo>
                        <a:cubicBezTo>
                          <a:pt x="18756" y="21394"/>
                          <a:pt x="14273" y="21599"/>
                          <a:pt x="9555" y="21568"/>
                        </a:cubicBezTo>
                        <a:cubicBezTo>
                          <a:pt x="5437" y="21542"/>
                          <a:pt x="1801" y="21337"/>
                          <a:pt x="0" y="21031"/>
                        </a:cubicBezTo>
                        <a:lnTo>
                          <a:pt x="1272" y="57"/>
                        </a:lnTo>
                        <a:close/>
                      </a:path>
                    </a:pathLst>
                  </a:custGeom>
                  <a:gradFill>
                    <a:gsLst>
                      <a:gs pos="100000">
                        <a:schemeClr val="accent5"/>
                      </a:gs>
                      <a:gs pos="0">
                        <a:schemeClr val="accent5">
                          <a:lumMod val="60000"/>
                          <a:lumOff val="40000"/>
                        </a:schemeClr>
                      </a:gs>
                    </a:gsLst>
                    <a:lin ang="2700000" scaled="1"/>
                  </a:gra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t">
                    <a:noAutofit/>
                  </a:bodyPr>
                  <a:lstStyle/>
                  <a:p>
                    <a:endParaRPr sz="900">
                      <a:solidFill>
                        <a:schemeClr val="bg1"/>
                      </a:solidFill>
                      <a:latin typeface="Barlow Condensed" panose="00000506000000000000" pitchFamily="2" charset="0"/>
                    </a:endParaRPr>
                  </a:p>
                </p:txBody>
              </p:sp>
              <p:sp>
                <p:nvSpPr>
                  <p:cNvPr id="20" name="Shape">
                    <a:extLst>
                      <a:ext uri="{FF2B5EF4-FFF2-40B4-BE49-F238E27FC236}">
                        <a16:creationId xmlns:a16="http://schemas.microsoft.com/office/drawing/2014/main" xmlns="" id="{A0322D4F-7F93-47C5-9635-19A4DC99048F}"/>
                      </a:ext>
                    </a:extLst>
                  </p:cNvPr>
                  <p:cNvSpPr/>
                  <p:nvPr/>
                </p:nvSpPr>
                <p:spPr>
                  <a:xfrm flipH="1">
                    <a:off x="558800" y="780783"/>
                    <a:ext cx="284961" cy="383618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536" extrusionOk="0">
                        <a:moveTo>
                          <a:pt x="532" y="439"/>
                        </a:moveTo>
                        <a:lnTo>
                          <a:pt x="0" y="20769"/>
                        </a:lnTo>
                        <a:cubicBezTo>
                          <a:pt x="652" y="21106"/>
                          <a:pt x="3828" y="21386"/>
                          <a:pt x="8193" y="21492"/>
                        </a:cubicBezTo>
                        <a:cubicBezTo>
                          <a:pt x="12651" y="21600"/>
                          <a:pt x="17551" y="21508"/>
                          <a:pt x="20767" y="21255"/>
                        </a:cubicBezTo>
                        <a:lnTo>
                          <a:pt x="21600" y="0"/>
                        </a:lnTo>
                        <a:cubicBezTo>
                          <a:pt x="17462" y="45"/>
                          <a:pt x="13374" y="112"/>
                          <a:pt x="9370" y="201"/>
                        </a:cubicBezTo>
                        <a:cubicBezTo>
                          <a:pt x="6367" y="268"/>
                          <a:pt x="3417" y="348"/>
                          <a:pt x="532" y="439"/>
                        </a:cubicBezTo>
                        <a:close/>
                      </a:path>
                    </a:pathLst>
                  </a:custGeom>
                  <a:gradFill>
                    <a:gsLst>
                      <a:gs pos="100000">
                        <a:schemeClr val="accent5"/>
                      </a:gs>
                      <a:gs pos="0">
                        <a:schemeClr val="accent5">
                          <a:lumMod val="50000"/>
                        </a:schemeClr>
                      </a:gs>
                    </a:gsLst>
                    <a:lin ang="2700000" scaled="1"/>
                  </a:gra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t">
                    <a:noAutofit/>
                  </a:bodyPr>
                  <a:lstStyle/>
                  <a:p>
                    <a:endParaRPr sz="900" dirty="0">
                      <a:solidFill>
                        <a:schemeClr val="bg1"/>
                      </a:solidFill>
                      <a:latin typeface="Barlow Condensed" panose="00000506000000000000" pitchFamily="2" charset="0"/>
                    </a:endParaRPr>
                  </a:p>
                </p:txBody>
              </p:sp>
              <p:sp>
                <p:nvSpPr>
                  <p:cNvPr id="21" name="Shape">
                    <a:extLst>
                      <a:ext uri="{FF2B5EF4-FFF2-40B4-BE49-F238E27FC236}">
                        <a16:creationId xmlns:a16="http://schemas.microsoft.com/office/drawing/2014/main" xmlns="" id="{EA49B771-4066-47DF-AA5F-FB5D86E92A00}"/>
                      </a:ext>
                    </a:extLst>
                  </p:cNvPr>
                  <p:cNvSpPr/>
                  <p:nvPr/>
                </p:nvSpPr>
                <p:spPr>
                  <a:xfrm>
                    <a:off x="954" y="253732"/>
                    <a:ext cx="841852" cy="62417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503" extrusionOk="0">
                        <a:moveTo>
                          <a:pt x="0" y="21429"/>
                        </a:moveTo>
                        <a:cubicBezTo>
                          <a:pt x="3447" y="19863"/>
                          <a:pt x="7062" y="19063"/>
                          <a:pt x="10701" y="19060"/>
                        </a:cubicBezTo>
                        <a:cubicBezTo>
                          <a:pt x="14410" y="19058"/>
                          <a:pt x="18093" y="19883"/>
                          <a:pt x="21600" y="21503"/>
                        </a:cubicBezTo>
                        <a:lnTo>
                          <a:pt x="21522" y="3423"/>
                        </a:lnTo>
                        <a:cubicBezTo>
                          <a:pt x="18212" y="1275"/>
                          <a:pt x="14596" y="109"/>
                          <a:pt x="10920" y="7"/>
                        </a:cubicBezTo>
                        <a:cubicBezTo>
                          <a:pt x="7175" y="-97"/>
                          <a:pt x="3458" y="904"/>
                          <a:pt x="33" y="2941"/>
                        </a:cubicBezTo>
                        <a:lnTo>
                          <a:pt x="0" y="21429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7133">
                        <a:srgbClr val="1C1719"/>
                      </a:gs>
                      <a:gs pos="35000">
                        <a:srgbClr val="808080"/>
                      </a:gs>
                      <a:gs pos="63704">
                        <a:srgbClr val="1C1719"/>
                      </a:gs>
                    </a:gsLst>
                    <a:lin ang="10800000" scaled="0"/>
                  </a:gra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defTabSz="641711">
                      <a:defRPr sz="1600">
                        <a:solidFill>
                          <a:srgbClr val="FFFFFF"/>
                        </a:solidFill>
                        <a:latin typeface="Calibri Light"/>
                        <a:ea typeface="Calibri Light"/>
                        <a:cs typeface="Calibri Light"/>
                        <a:sym typeface="Calibri Light"/>
                      </a:defRPr>
                    </a:pPr>
                    <a:endParaRPr sz="825">
                      <a:solidFill>
                        <a:schemeClr val="bg1"/>
                      </a:solidFill>
                      <a:latin typeface="Barlow Condensed" panose="00000506000000000000" pitchFamily="2" charset="0"/>
                    </a:endParaRPr>
                  </a:p>
                </p:txBody>
              </p:sp>
              <p:sp>
                <p:nvSpPr>
                  <p:cNvPr id="22" name="Shape">
                    <a:extLst>
                      <a:ext uri="{FF2B5EF4-FFF2-40B4-BE49-F238E27FC236}">
                        <a16:creationId xmlns:a16="http://schemas.microsoft.com/office/drawing/2014/main" xmlns="" id="{5616FAF3-AD40-4374-B490-3451CF9C3B38}"/>
                      </a:ext>
                    </a:extLst>
                  </p:cNvPr>
                  <p:cNvSpPr/>
                  <p:nvPr/>
                </p:nvSpPr>
                <p:spPr>
                  <a:xfrm>
                    <a:off x="2006" y="35"/>
                    <a:ext cx="839726" cy="35927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528" extrusionOk="0">
                        <a:moveTo>
                          <a:pt x="0" y="21247"/>
                        </a:moveTo>
                        <a:cubicBezTo>
                          <a:pt x="3450" y="18239"/>
                          <a:pt x="7106" y="16719"/>
                          <a:pt x="10789" y="16761"/>
                        </a:cubicBezTo>
                        <a:cubicBezTo>
                          <a:pt x="14487" y="16803"/>
                          <a:pt x="18151" y="18418"/>
                          <a:pt x="21600" y="21528"/>
                        </a:cubicBezTo>
                        <a:lnTo>
                          <a:pt x="21515" y="13790"/>
                        </a:lnTo>
                        <a:cubicBezTo>
                          <a:pt x="20741" y="8644"/>
                          <a:pt x="19101" y="4500"/>
                          <a:pt x="16996" y="2268"/>
                        </a:cubicBezTo>
                        <a:cubicBezTo>
                          <a:pt x="14955" y="103"/>
                          <a:pt x="12662" y="-72"/>
                          <a:pt x="10400" y="18"/>
                        </a:cubicBezTo>
                        <a:cubicBezTo>
                          <a:pt x="8139" y="108"/>
                          <a:pt x="5839" y="474"/>
                          <a:pt x="3862" y="2962"/>
                        </a:cubicBezTo>
                        <a:cubicBezTo>
                          <a:pt x="2056" y="5234"/>
                          <a:pt x="697" y="9071"/>
                          <a:pt x="89" y="13670"/>
                        </a:cubicBezTo>
                        <a:lnTo>
                          <a:pt x="0" y="21247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chemeClr val="tx2">
                          <a:lumMod val="20000"/>
                          <a:lumOff val="80000"/>
                        </a:schemeClr>
                      </a:gs>
                      <a:gs pos="28537">
                        <a:schemeClr val="tx2">
                          <a:lumMod val="75000"/>
                        </a:schemeClr>
                      </a:gs>
                      <a:gs pos="100000">
                        <a:schemeClr val="tx2">
                          <a:lumMod val="75000"/>
                        </a:schemeClr>
                      </a:gs>
                    </a:gsLst>
                    <a:lin ang="10800000" scaled="0"/>
                  </a:gra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defTabSz="641711">
                      <a:defRPr sz="1600">
                        <a:solidFill>
                          <a:srgbClr val="FFFFFF"/>
                        </a:solidFill>
                        <a:latin typeface="Calibri Light"/>
                        <a:ea typeface="Calibri Light"/>
                        <a:cs typeface="Calibri Light"/>
                        <a:sym typeface="Calibri Light"/>
                      </a:defRPr>
                    </a:pPr>
                    <a:endParaRPr sz="825" dirty="0">
                      <a:solidFill>
                        <a:schemeClr val="bg1"/>
                      </a:solidFill>
                      <a:latin typeface="Barlow Condensed" panose="00000506000000000000" pitchFamily="2" charset="0"/>
                    </a:endParaRPr>
                  </a:p>
                </p:txBody>
              </p:sp>
              <p:sp>
                <p:nvSpPr>
                  <p:cNvPr id="23" name="Rectangle 15">
                    <a:extLst>
                      <a:ext uri="{FF2B5EF4-FFF2-40B4-BE49-F238E27FC236}">
                        <a16:creationId xmlns:a16="http://schemas.microsoft.com/office/drawing/2014/main" xmlns="" id="{31711959-DB09-42DF-AD84-A74802AA0064}"/>
                      </a:ext>
                    </a:extLst>
                  </p:cNvPr>
                  <p:cNvSpPr/>
                  <p:nvPr/>
                </p:nvSpPr>
                <p:spPr>
                  <a:xfrm rot="10800000" flipH="1">
                    <a:off x="1592" y="400913"/>
                    <a:ext cx="836185" cy="11059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286" extrusionOk="0">
                        <a:moveTo>
                          <a:pt x="9" y="833"/>
                        </a:moveTo>
                        <a:cubicBezTo>
                          <a:pt x="3628" y="10680"/>
                          <a:pt x="7461" y="15418"/>
                          <a:pt x="11312" y="14805"/>
                        </a:cubicBezTo>
                        <a:cubicBezTo>
                          <a:pt x="14825" y="14246"/>
                          <a:pt x="18299" y="9239"/>
                          <a:pt x="21586" y="0"/>
                        </a:cubicBezTo>
                        <a:lnTo>
                          <a:pt x="21600" y="6147"/>
                        </a:lnTo>
                        <a:cubicBezTo>
                          <a:pt x="18247" y="15835"/>
                          <a:pt x="14688" y="20958"/>
                          <a:pt x="11091" y="21270"/>
                        </a:cubicBezTo>
                        <a:cubicBezTo>
                          <a:pt x="7302" y="21600"/>
                          <a:pt x="3539" y="16587"/>
                          <a:pt x="0" y="6496"/>
                        </a:cubicBezTo>
                        <a:lnTo>
                          <a:pt x="9" y="833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808080"/>
                      </a:gs>
                      <a:gs pos="55000">
                        <a:srgbClr val="262626"/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10800000" scaled="0"/>
                  </a:gra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defTabSz="641711"/>
                    <a:endParaRPr sz="825">
                      <a:solidFill>
                        <a:schemeClr val="bg1"/>
                      </a:solidFill>
                      <a:latin typeface="Barlow Condensed" panose="00000506000000000000" pitchFamily="2" charset="0"/>
                      <a:cs typeface="Calibri Light"/>
                    </a:endParaRPr>
                  </a:p>
                </p:txBody>
              </p:sp>
              <p:sp>
                <p:nvSpPr>
                  <p:cNvPr id="24" name="Rectangle 15">
                    <a:extLst>
                      <a:ext uri="{FF2B5EF4-FFF2-40B4-BE49-F238E27FC236}">
                        <a16:creationId xmlns:a16="http://schemas.microsoft.com/office/drawing/2014/main" xmlns="" id="{A599FFBD-077F-4D6F-8E2A-5BFFC5E059C3}"/>
                      </a:ext>
                    </a:extLst>
                  </p:cNvPr>
                  <p:cNvSpPr/>
                  <p:nvPr/>
                </p:nvSpPr>
                <p:spPr>
                  <a:xfrm rot="10800000" flipH="1">
                    <a:off x="3788" y="453156"/>
                    <a:ext cx="836185" cy="11059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286" extrusionOk="0">
                        <a:moveTo>
                          <a:pt x="9" y="833"/>
                        </a:moveTo>
                        <a:cubicBezTo>
                          <a:pt x="3628" y="10680"/>
                          <a:pt x="7461" y="15418"/>
                          <a:pt x="11312" y="14805"/>
                        </a:cubicBezTo>
                        <a:cubicBezTo>
                          <a:pt x="14825" y="14246"/>
                          <a:pt x="18299" y="9239"/>
                          <a:pt x="21586" y="0"/>
                        </a:cubicBezTo>
                        <a:lnTo>
                          <a:pt x="21600" y="6147"/>
                        </a:lnTo>
                        <a:cubicBezTo>
                          <a:pt x="18247" y="15835"/>
                          <a:pt x="14688" y="20958"/>
                          <a:pt x="11091" y="21270"/>
                        </a:cubicBezTo>
                        <a:cubicBezTo>
                          <a:pt x="7302" y="21600"/>
                          <a:pt x="3539" y="16587"/>
                          <a:pt x="0" y="6496"/>
                        </a:cubicBezTo>
                        <a:lnTo>
                          <a:pt x="9" y="833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808080"/>
                      </a:gs>
                      <a:gs pos="55000">
                        <a:srgbClr val="262626"/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10800000" scaled="0"/>
                  </a:gra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defTabSz="641711"/>
                    <a:endParaRPr sz="825">
                      <a:solidFill>
                        <a:schemeClr val="bg1"/>
                      </a:solidFill>
                      <a:latin typeface="Barlow Condensed" panose="00000506000000000000" pitchFamily="2" charset="0"/>
                      <a:cs typeface="Calibri Light"/>
                    </a:endParaRPr>
                  </a:p>
                </p:txBody>
              </p:sp>
              <p:sp>
                <p:nvSpPr>
                  <p:cNvPr id="25" name="Rectangle 15">
                    <a:extLst>
                      <a:ext uri="{FF2B5EF4-FFF2-40B4-BE49-F238E27FC236}">
                        <a16:creationId xmlns:a16="http://schemas.microsoft.com/office/drawing/2014/main" xmlns="" id="{F4E73C4C-B25D-426C-88A9-3D4D1D91A478}"/>
                      </a:ext>
                    </a:extLst>
                  </p:cNvPr>
                  <p:cNvSpPr/>
                  <p:nvPr/>
                </p:nvSpPr>
                <p:spPr>
                  <a:xfrm rot="10800000" flipH="1">
                    <a:off x="3788" y="347987"/>
                    <a:ext cx="836185" cy="11059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286" extrusionOk="0">
                        <a:moveTo>
                          <a:pt x="9" y="833"/>
                        </a:moveTo>
                        <a:cubicBezTo>
                          <a:pt x="3628" y="10680"/>
                          <a:pt x="7461" y="15418"/>
                          <a:pt x="11312" y="14805"/>
                        </a:cubicBezTo>
                        <a:cubicBezTo>
                          <a:pt x="14825" y="14246"/>
                          <a:pt x="18299" y="9239"/>
                          <a:pt x="21586" y="0"/>
                        </a:cubicBezTo>
                        <a:lnTo>
                          <a:pt x="21600" y="6147"/>
                        </a:lnTo>
                        <a:cubicBezTo>
                          <a:pt x="18247" y="15835"/>
                          <a:pt x="14688" y="20958"/>
                          <a:pt x="11091" y="21270"/>
                        </a:cubicBezTo>
                        <a:cubicBezTo>
                          <a:pt x="7302" y="21600"/>
                          <a:pt x="3539" y="16587"/>
                          <a:pt x="0" y="6496"/>
                        </a:cubicBezTo>
                        <a:lnTo>
                          <a:pt x="9" y="833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808080"/>
                      </a:gs>
                      <a:gs pos="55000">
                        <a:srgbClr val="262626"/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10800000" scaled="0"/>
                  </a:gra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defTabSz="641711"/>
                    <a:endParaRPr sz="825">
                      <a:solidFill>
                        <a:schemeClr val="bg1"/>
                      </a:solidFill>
                      <a:latin typeface="Barlow Condensed" panose="00000506000000000000" pitchFamily="2" charset="0"/>
                      <a:cs typeface="Calibri Light"/>
                    </a:endParaRPr>
                  </a:p>
                </p:txBody>
              </p:sp>
              <p:sp>
                <p:nvSpPr>
                  <p:cNvPr id="26" name="Rectangle 15">
                    <a:extLst>
                      <a:ext uri="{FF2B5EF4-FFF2-40B4-BE49-F238E27FC236}">
                        <a16:creationId xmlns:a16="http://schemas.microsoft.com/office/drawing/2014/main" xmlns="" id="{97F31562-B843-4AF1-8F4F-9D57EC3EC926}"/>
                      </a:ext>
                    </a:extLst>
                  </p:cNvPr>
                  <p:cNvSpPr/>
                  <p:nvPr/>
                </p:nvSpPr>
                <p:spPr>
                  <a:xfrm rot="10800000" flipH="1">
                    <a:off x="3788" y="632359"/>
                    <a:ext cx="836185" cy="11059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286" extrusionOk="0">
                        <a:moveTo>
                          <a:pt x="9" y="833"/>
                        </a:moveTo>
                        <a:cubicBezTo>
                          <a:pt x="3628" y="10680"/>
                          <a:pt x="7461" y="15418"/>
                          <a:pt x="11312" y="14805"/>
                        </a:cubicBezTo>
                        <a:cubicBezTo>
                          <a:pt x="14825" y="14246"/>
                          <a:pt x="18299" y="9239"/>
                          <a:pt x="21586" y="0"/>
                        </a:cubicBezTo>
                        <a:lnTo>
                          <a:pt x="21600" y="6147"/>
                        </a:lnTo>
                        <a:cubicBezTo>
                          <a:pt x="18247" y="15835"/>
                          <a:pt x="14688" y="20958"/>
                          <a:pt x="11091" y="21270"/>
                        </a:cubicBezTo>
                        <a:cubicBezTo>
                          <a:pt x="7302" y="21600"/>
                          <a:pt x="3539" y="16587"/>
                          <a:pt x="0" y="6496"/>
                        </a:cubicBezTo>
                        <a:lnTo>
                          <a:pt x="9" y="833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808080"/>
                      </a:gs>
                      <a:gs pos="55000">
                        <a:srgbClr val="262626"/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10800000" scaled="0"/>
                  </a:gra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defTabSz="641711"/>
                    <a:endParaRPr sz="825">
                      <a:solidFill>
                        <a:schemeClr val="bg1"/>
                      </a:solidFill>
                      <a:latin typeface="Barlow Condensed" panose="00000506000000000000" pitchFamily="2" charset="0"/>
                      <a:cs typeface="Calibri Light"/>
                    </a:endParaRPr>
                  </a:p>
                </p:txBody>
              </p:sp>
              <p:sp>
                <p:nvSpPr>
                  <p:cNvPr id="27" name="Rectangle 15">
                    <a:extLst>
                      <a:ext uri="{FF2B5EF4-FFF2-40B4-BE49-F238E27FC236}">
                        <a16:creationId xmlns:a16="http://schemas.microsoft.com/office/drawing/2014/main" xmlns="" id="{B130E285-E24B-41B6-85C5-A18C07E9A78E}"/>
                      </a:ext>
                    </a:extLst>
                  </p:cNvPr>
                  <p:cNvSpPr/>
                  <p:nvPr/>
                </p:nvSpPr>
                <p:spPr>
                  <a:xfrm rot="10800000" flipH="1">
                    <a:off x="3788" y="691017"/>
                    <a:ext cx="836185" cy="11059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286" extrusionOk="0">
                        <a:moveTo>
                          <a:pt x="9" y="833"/>
                        </a:moveTo>
                        <a:cubicBezTo>
                          <a:pt x="3628" y="10680"/>
                          <a:pt x="7461" y="15418"/>
                          <a:pt x="11312" y="14805"/>
                        </a:cubicBezTo>
                        <a:cubicBezTo>
                          <a:pt x="14825" y="14246"/>
                          <a:pt x="18299" y="9239"/>
                          <a:pt x="21586" y="0"/>
                        </a:cubicBezTo>
                        <a:lnTo>
                          <a:pt x="21600" y="6147"/>
                        </a:lnTo>
                        <a:cubicBezTo>
                          <a:pt x="18247" y="15835"/>
                          <a:pt x="14688" y="20958"/>
                          <a:pt x="11091" y="21270"/>
                        </a:cubicBezTo>
                        <a:cubicBezTo>
                          <a:pt x="7302" y="21600"/>
                          <a:pt x="3539" y="16587"/>
                          <a:pt x="0" y="6496"/>
                        </a:cubicBezTo>
                        <a:lnTo>
                          <a:pt x="9" y="833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808080"/>
                      </a:gs>
                      <a:gs pos="55000">
                        <a:srgbClr val="262626"/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10800000" scaled="0"/>
                  </a:gra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defTabSz="641711">
                      <a:defRPr sz="1600">
                        <a:solidFill>
                          <a:srgbClr val="FFFFFF"/>
                        </a:solidFill>
                        <a:latin typeface="Calibri Light"/>
                        <a:ea typeface="Calibri Light"/>
                        <a:cs typeface="Calibri Light"/>
                        <a:sym typeface="Calibri Light"/>
                      </a:defRPr>
                    </a:pPr>
                    <a:endParaRPr sz="825">
                      <a:solidFill>
                        <a:schemeClr val="bg1"/>
                      </a:solidFill>
                      <a:latin typeface="Barlow Condensed" panose="00000506000000000000" pitchFamily="2" charset="0"/>
                    </a:endParaRPr>
                  </a:p>
                </p:txBody>
              </p:sp>
            </p:grpSp>
          </p:grp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id="{B2612DE7-E172-43B0-ABD4-AF025B096669}"/>
                  </a:ext>
                </a:extLst>
              </p:cNvPr>
              <p:cNvSpPr txBox="1"/>
              <p:nvPr/>
            </p:nvSpPr>
            <p:spPr>
              <a:xfrm flipH="1">
                <a:off x="4259916" y="3392488"/>
                <a:ext cx="725960" cy="9130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b="1" dirty="0">
                    <a:solidFill>
                      <a:schemeClr val="bg1"/>
                    </a:solidFill>
                    <a:latin typeface="Barlow Condensed" panose="00000506000000000000" pitchFamily="2" charset="0"/>
                    <a:ea typeface="Cambria" panose="02040503050406030204" pitchFamily="18" charset="0"/>
                  </a:rPr>
                  <a:t>01</a:t>
                </a:r>
                <a:endParaRPr lang="en-IN" sz="4000" b="1" dirty="0">
                  <a:solidFill>
                    <a:schemeClr val="bg1"/>
                  </a:solidFill>
                  <a:latin typeface="Barlow Condensed" panose="00000506000000000000" pitchFamily="2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40605F73-B25D-472F-A4C1-B0AD88DB0D9B}"/>
                  </a:ext>
                </a:extLst>
              </p:cNvPr>
              <p:cNvSpPr txBox="1"/>
              <p:nvPr/>
            </p:nvSpPr>
            <p:spPr>
              <a:xfrm flipH="1">
                <a:off x="7389719" y="3392488"/>
                <a:ext cx="725960" cy="9130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b="1" dirty="0">
                    <a:solidFill>
                      <a:schemeClr val="bg1"/>
                    </a:solidFill>
                    <a:latin typeface="Barlow Condensed" panose="00000506000000000000" pitchFamily="2" charset="0"/>
                    <a:ea typeface="Cambria" panose="02040503050406030204" pitchFamily="18" charset="0"/>
                  </a:rPr>
                  <a:t>02</a:t>
                </a:r>
                <a:endParaRPr lang="en-IN" sz="4000" b="1" dirty="0">
                  <a:solidFill>
                    <a:schemeClr val="bg1"/>
                  </a:solidFill>
                  <a:latin typeface="Barlow Condensed" panose="00000506000000000000" pitchFamily="2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id="{38C05B22-C43E-4B01-B1A7-A0F77450F914}"/>
                  </a:ext>
                </a:extLst>
              </p:cNvPr>
              <p:cNvSpPr txBox="1"/>
              <p:nvPr/>
            </p:nvSpPr>
            <p:spPr>
              <a:xfrm flipH="1">
                <a:off x="7212539" y="5153663"/>
                <a:ext cx="725960" cy="9130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b="1" dirty="0">
                    <a:solidFill>
                      <a:schemeClr val="bg1"/>
                    </a:solidFill>
                    <a:latin typeface="Barlow Condensed" panose="00000506000000000000" pitchFamily="2" charset="0"/>
                    <a:ea typeface="Cambria" panose="02040503050406030204" pitchFamily="18" charset="0"/>
                  </a:rPr>
                  <a:t>03</a:t>
                </a:r>
                <a:endParaRPr lang="en-IN" sz="4000" b="1" dirty="0">
                  <a:solidFill>
                    <a:schemeClr val="bg1"/>
                  </a:solidFill>
                  <a:latin typeface="Barlow Condensed" panose="00000506000000000000" pitchFamily="2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EBF4D134-DF80-4ABE-AB08-8599E95D5E84}"/>
                  </a:ext>
                </a:extLst>
              </p:cNvPr>
              <p:cNvSpPr txBox="1"/>
              <p:nvPr/>
            </p:nvSpPr>
            <p:spPr>
              <a:xfrm flipH="1">
                <a:off x="4239839" y="5153661"/>
                <a:ext cx="725960" cy="9130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b="1" dirty="0">
                    <a:solidFill>
                      <a:schemeClr val="bg1"/>
                    </a:solidFill>
                    <a:latin typeface="Barlow Condensed" panose="00000506000000000000" pitchFamily="2" charset="0"/>
                    <a:ea typeface="Cambria" panose="02040503050406030204" pitchFamily="18" charset="0"/>
                  </a:rPr>
                  <a:t>04</a:t>
                </a:r>
                <a:endParaRPr lang="en-IN" sz="4000" b="1" dirty="0">
                  <a:solidFill>
                    <a:schemeClr val="bg1"/>
                  </a:solidFill>
                  <a:latin typeface="Barlow Condensed" panose="00000506000000000000" pitchFamily="2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33" name="Flowchart: Process 32"/>
            <p:cNvSpPr/>
            <p:nvPr/>
          </p:nvSpPr>
          <p:spPr bwMode="auto">
            <a:xfrm>
              <a:off x="4084820" y="2133600"/>
              <a:ext cx="914400" cy="3352800"/>
            </a:xfrm>
            <a:prstGeom prst="flowChartProcess">
              <a:avLst/>
            </a:prstGeom>
            <a:noFill/>
            <a:ln>
              <a:noFill/>
            </a:ln>
            <a:extLst/>
          </p:spPr>
          <p:txBody>
            <a:bodyPr vert="wordArtVertRtl" wrap="square" lIns="182880" tIns="0" rIns="0" bIns="21431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algn="ctr"/>
              <a:r>
                <a:rPr lang="ta-IN" b="1" dirty="0" smtClean="0">
                  <a:solidFill>
                    <a:srgbClr val="FFFF00"/>
                  </a:solidFill>
                </a:rPr>
                <a:t>துணைப் பணிகள்</a:t>
              </a:r>
              <a:endParaRPr lang="en-US" b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0" y="6455497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a-IN" sz="1200" b="1" dirty="0" smtClean="0">
                <a:solidFill>
                  <a:srgbClr val="002060"/>
                </a:solidFill>
              </a:rPr>
              <a:t>K. வடிவேல், M.Com., B.Ed.,  </a:t>
            </a:r>
            <a:r>
              <a:rPr lang="en-US" sz="1400" b="1" dirty="0" smtClean="0">
                <a:solidFill>
                  <a:srgbClr val="002060"/>
                </a:solidFill>
              </a:rPr>
              <a:t>GBHSS, </a:t>
            </a:r>
            <a:r>
              <a:rPr lang="ta-IN" sz="1200" b="1" dirty="0" smtClean="0">
                <a:solidFill>
                  <a:srgbClr val="002060"/>
                </a:solidFill>
              </a:rPr>
              <a:t>மணலூர்பேட்டை, கள்ளக்குறிச்சி</a:t>
            </a:r>
            <a:r>
              <a:rPr lang="en-US" sz="1200" b="1" dirty="0" smtClean="0">
                <a:solidFill>
                  <a:srgbClr val="002060"/>
                </a:solidFill>
              </a:rPr>
              <a:t>. </a:t>
            </a:r>
            <a:r>
              <a:rPr lang="en-US" sz="1400" b="1" dirty="0" smtClean="0">
                <a:solidFill>
                  <a:srgbClr val="002060"/>
                </a:solidFill>
              </a:rPr>
              <a:t>Cell : 7305059383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1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Picture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11" name="Gerader Verbinder 12">
            <a:extLst>
              <a:ext uri="{FF2B5EF4-FFF2-40B4-BE49-F238E27FC236}">
                <a16:creationId xmlns:a16="http://schemas.microsoft.com/office/drawing/2014/main" xmlns="" id="{1BBA8BE5-E9BD-467E-9CED-4DEBCDDB76D8}"/>
              </a:ext>
            </a:extLst>
          </p:cNvPr>
          <p:cNvCxnSpPr>
            <a:cxnSpLocks/>
          </p:cNvCxnSpPr>
          <p:nvPr/>
        </p:nvCxnSpPr>
        <p:spPr>
          <a:xfrm>
            <a:off x="0" y="5105400"/>
            <a:ext cx="914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ta-IN" sz="8000" b="1" dirty="0" smtClean="0">
                <a:solidFill>
                  <a:schemeClr val="tx1"/>
                </a:solidFill>
                <a:latin typeface="AR JULIAN" pitchFamily="2" charset="0"/>
                <a:cs typeface="Arial" panose="020B0604020202020204" pitchFamily="34" charset="0"/>
              </a:rPr>
              <a:t>பயிற்சி</a:t>
            </a:r>
            <a:endParaRPr lang="en-US" sz="8000" dirty="0">
              <a:solidFill>
                <a:schemeClr val="tx1"/>
              </a:solidFill>
            </a:endParaRPr>
          </a:p>
        </p:txBody>
      </p:sp>
      <p:pic>
        <p:nvPicPr>
          <p:cNvPr id="6" name="Graphic 5" descr="Checklist">
            <a:extLst>
              <a:ext uri="{FF2B5EF4-FFF2-40B4-BE49-F238E27FC236}">
                <a16:creationId xmlns:a16="http://schemas.microsoft.com/office/drawing/2014/main" xmlns="" id="{453A82DF-A849-4249-ADE2-BB708EC2F2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"/>
              </a:ext>
            </a:extLst>
          </a:blip>
          <a:stretch>
            <a:fillRect/>
          </a:stretch>
        </p:blipFill>
        <p:spPr>
          <a:xfrm>
            <a:off x="4267200" y="457200"/>
            <a:ext cx="914400" cy="914400"/>
          </a:xfrm>
          <a:prstGeom prst="rect">
            <a:avLst/>
          </a:prstGeom>
        </p:spPr>
      </p:pic>
      <p:sp>
        <p:nvSpPr>
          <p:cNvPr id="8" name="Box A">
            <a:hlinkClick r:id="rId5" action="ppaction://hlinksldjump"/>
            <a:extLst>
              <a:ext uri="{FF2B5EF4-FFF2-40B4-BE49-F238E27FC236}">
                <a16:creationId xmlns:a16="http://schemas.microsoft.com/office/drawing/2014/main" xmlns="" id="{3CE5A95D-D718-4754-9D1C-A9DE26F7F2E4}"/>
              </a:ext>
            </a:extLst>
          </p:cNvPr>
          <p:cNvSpPr/>
          <p:nvPr/>
        </p:nvSpPr>
        <p:spPr>
          <a:xfrm>
            <a:off x="3200400" y="4495800"/>
            <a:ext cx="5368835" cy="1184366"/>
          </a:xfrm>
          <a:prstGeom prst="flowChartPreparation">
            <a:avLst/>
          </a:prstGeom>
          <a:solidFill>
            <a:srgbClr val="000B22"/>
          </a:solidFill>
          <a:ln w="19050">
            <a:solidFill>
              <a:schemeClr val="tx1"/>
            </a:solidFill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ta-IN" b="1" kern="0" dirty="0" smtClean="0">
                <a:latin typeface="Poppins SemiBold" panose="00000700000000000000" pitchFamily="2" charset="0"/>
                <a:cs typeface="Poppins SemiBold" panose="00000700000000000000" pitchFamily="2" charset="0"/>
              </a:rPr>
              <a:t>பயிற்சி தொடங்கு .....</a:t>
            </a:r>
            <a:r>
              <a:rPr lang="en-US" b="1" kern="0" dirty="0" smtClean="0">
                <a:latin typeface="Poppins SemiBold" panose="00000700000000000000" pitchFamily="2" charset="0"/>
                <a:cs typeface="Poppins SemiBold" panose="00000700000000000000" pitchFamily="2" charset="0"/>
              </a:rPr>
              <a:t> </a:t>
            </a:r>
            <a:r>
              <a:rPr lang="en-US" sz="2400" b="1" kern="0" dirty="0" smtClean="0">
                <a:latin typeface="Poppins SemiBold" panose="00000700000000000000" pitchFamily="2" charset="0"/>
                <a:cs typeface="Poppins SemiBold" panose="00000700000000000000" pitchFamily="2" charset="0"/>
              </a:rPr>
              <a:t>(click here)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455497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a-IN" sz="1200" b="1" dirty="0" smtClean="0"/>
              <a:t>K. வடிவேல், M.Com., B.Ed.,  </a:t>
            </a:r>
            <a:r>
              <a:rPr lang="en-US" sz="1400" b="1" dirty="0" smtClean="0"/>
              <a:t>GBHSS, </a:t>
            </a:r>
            <a:r>
              <a:rPr lang="ta-IN" sz="1200" b="1" dirty="0" smtClean="0"/>
              <a:t>மணலூர்பேட்டை, கள்ளக்குறிச்சி</a:t>
            </a:r>
            <a:r>
              <a:rPr lang="en-US" sz="1200" b="1" dirty="0" smtClean="0"/>
              <a:t>. </a:t>
            </a:r>
            <a:r>
              <a:rPr lang="en-US" sz="1400" b="1" dirty="0" smtClean="0"/>
              <a:t>Cell : 7305059383</a:t>
            </a:r>
            <a:endParaRPr lang="en-US" sz="1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703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Picture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11" name="Gerader Verbinder 12">
            <a:extLst>
              <a:ext uri="{FF2B5EF4-FFF2-40B4-BE49-F238E27FC236}">
                <a16:creationId xmlns:a16="http://schemas.microsoft.com/office/drawing/2014/main" xmlns="" id="{1BBA8BE5-E9BD-467E-9CED-4DEBCDDB76D8}"/>
              </a:ext>
            </a:extLst>
          </p:cNvPr>
          <p:cNvCxnSpPr>
            <a:cxnSpLocks/>
          </p:cNvCxnSpPr>
          <p:nvPr/>
        </p:nvCxnSpPr>
        <p:spPr>
          <a:xfrm>
            <a:off x="0" y="5105400"/>
            <a:ext cx="914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Box A">
            <a:hlinkClick r:id="" action="ppaction://hlinkshowjump?jump=lastslideviewed"/>
            <a:extLst>
              <a:ext uri="{FF2B5EF4-FFF2-40B4-BE49-F238E27FC236}">
                <a16:creationId xmlns:a16="http://schemas.microsoft.com/office/drawing/2014/main" xmlns="" id="{3CE5A95D-D718-4754-9D1C-A9DE26F7F2E4}"/>
              </a:ext>
            </a:extLst>
          </p:cNvPr>
          <p:cNvSpPr/>
          <p:nvPr/>
        </p:nvSpPr>
        <p:spPr>
          <a:xfrm>
            <a:off x="3200400" y="4495800"/>
            <a:ext cx="5368835" cy="1184366"/>
          </a:xfrm>
          <a:prstGeom prst="flowChartPreparation">
            <a:avLst/>
          </a:prstGeom>
          <a:solidFill>
            <a:srgbClr val="000B22"/>
          </a:solidFill>
          <a:ln w="1905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685800">
              <a:defRPr/>
            </a:pPr>
            <a:r>
              <a:rPr lang="en-US" sz="4000" b="1" kern="0" dirty="0" smtClean="0">
                <a:latin typeface="Poppins SemiBold" panose="00000700000000000000" pitchFamily="2" charset="0"/>
                <a:cs typeface="Poppins SemiBold" panose="00000700000000000000" pitchFamily="2" charset="0"/>
              </a:rPr>
              <a:t>Retry </a:t>
            </a:r>
            <a:r>
              <a:rPr lang="ta-IN" sz="4000" b="1" kern="0" dirty="0" smtClean="0">
                <a:latin typeface="Poppins SemiBold" panose="00000700000000000000" pitchFamily="2" charset="0"/>
                <a:cs typeface="Poppins SemiBold" panose="00000700000000000000" pitchFamily="2" charset="0"/>
              </a:rPr>
              <a:t>.....</a:t>
            </a:r>
            <a:r>
              <a:rPr lang="en-US" sz="4000" b="1" kern="0" dirty="0" smtClean="0">
                <a:latin typeface="Poppins SemiBold" panose="00000700000000000000" pitchFamily="2" charset="0"/>
                <a:cs typeface="Poppins SemiBold" panose="00000700000000000000" pitchFamily="2" charset="0"/>
              </a:rPr>
              <a:t> </a:t>
            </a:r>
          </a:p>
          <a:p>
            <a:pPr lvl="0" algn="ctr" defTabSz="685800">
              <a:defRPr/>
            </a:pPr>
            <a:r>
              <a:rPr lang="en-US" sz="4000" b="1" kern="0" dirty="0" smtClean="0">
                <a:latin typeface="Poppins SemiBold" panose="00000700000000000000" pitchFamily="2" charset="0"/>
                <a:cs typeface="Poppins SemiBold" panose="00000700000000000000" pitchFamily="2" charset="0"/>
              </a:rPr>
              <a:t>(click here)</a:t>
            </a:r>
            <a:endParaRPr lang="en-IN" sz="4000" b="1" kern="0" dirty="0" smtClean="0"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0075EE3-328C-49EE-B897-556D339C339C}"/>
              </a:ext>
            </a:extLst>
          </p:cNvPr>
          <p:cNvSpPr txBox="1"/>
          <p:nvPr/>
        </p:nvSpPr>
        <p:spPr>
          <a:xfrm>
            <a:off x="1524000" y="2895600"/>
            <a:ext cx="60372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/>
              <a:t>WRONG ANSWER</a:t>
            </a:r>
            <a:endParaRPr lang="en-IN" sz="5400" b="1" dirty="0"/>
          </a:p>
        </p:txBody>
      </p:sp>
      <p:pic>
        <p:nvPicPr>
          <p:cNvPr id="14" name="Picture 13" descr="WORNG IMOJ.jpe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53060" y="338520"/>
            <a:ext cx="3200400" cy="2133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6455497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a-IN" sz="1200" b="1" dirty="0" smtClean="0"/>
              <a:t>K. வடிவேல், M.Com., B.Ed.,  </a:t>
            </a:r>
            <a:r>
              <a:rPr lang="en-US" sz="1400" b="1" dirty="0" smtClean="0"/>
              <a:t>GBHSS, </a:t>
            </a:r>
            <a:r>
              <a:rPr lang="ta-IN" sz="1200" b="1" dirty="0" smtClean="0"/>
              <a:t>மணலூர்பேட்டை, கள்ளக்குறிச்சி</a:t>
            </a:r>
            <a:r>
              <a:rPr lang="en-US" sz="1200" b="1" dirty="0" smtClean="0"/>
              <a:t>. </a:t>
            </a:r>
            <a:r>
              <a:rPr lang="en-US" sz="1400" b="1" dirty="0" smtClean="0"/>
              <a:t>Cell : 7305059383</a:t>
            </a:r>
            <a:endParaRPr lang="en-US" sz="1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703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 descr="Picture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cxnSp>
        <p:nvCxnSpPr>
          <p:cNvPr id="35" name="Gerader Verbinder 34">
            <a:extLst>
              <a:ext uri="{FF2B5EF4-FFF2-40B4-BE49-F238E27FC236}">
                <a16:creationId xmlns:a16="http://schemas.microsoft.com/office/drawing/2014/main" xmlns="" id="{5A1A3439-00E7-4432-A3A0-98D8B232E1BB}"/>
              </a:ext>
            </a:extLst>
          </p:cNvPr>
          <p:cNvCxnSpPr>
            <a:cxnSpLocks/>
          </p:cNvCxnSpPr>
          <p:nvPr/>
        </p:nvCxnSpPr>
        <p:spPr>
          <a:xfrm>
            <a:off x="1143000" y="3550918"/>
            <a:ext cx="0" cy="156318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r Verbinder 33">
            <a:extLst>
              <a:ext uri="{FF2B5EF4-FFF2-40B4-BE49-F238E27FC236}">
                <a16:creationId xmlns:a16="http://schemas.microsoft.com/office/drawing/2014/main" xmlns="" id="{EE12C152-13DE-49AE-AB36-4C73C029DBDA}"/>
              </a:ext>
            </a:extLst>
          </p:cNvPr>
          <p:cNvCxnSpPr>
            <a:cxnSpLocks/>
          </p:cNvCxnSpPr>
          <p:nvPr/>
        </p:nvCxnSpPr>
        <p:spPr>
          <a:xfrm>
            <a:off x="3642395" y="3550919"/>
            <a:ext cx="0" cy="156318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r Verbinder 31">
            <a:extLst>
              <a:ext uri="{FF2B5EF4-FFF2-40B4-BE49-F238E27FC236}">
                <a16:creationId xmlns:a16="http://schemas.microsoft.com/office/drawing/2014/main" xmlns="" id="{4B3665B6-2593-4BC5-8FDA-AA27F41A448C}"/>
              </a:ext>
            </a:extLst>
          </p:cNvPr>
          <p:cNvCxnSpPr>
            <a:cxnSpLocks/>
          </p:cNvCxnSpPr>
          <p:nvPr/>
        </p:nvCxnSpPr>
        <p:spPr>
          <a:xfrm>
            <a:off x="8018250" y="3550917"/>
            <a:ext cx="0" cy="156318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r Verbinder 32">
            <a:extLst>
              <a:ext uri="{FF2B5EF4-FFF2-40B4-BE49-F238E27FC236}">
                <a16:creationId xmlns:a16="http://schemas.microsoft.com/office/drawing/2014/main" xmlns="" id="{2667290E-5D35-4508-92A0-A6007F50051D}"/>
              </a:ext>
            </a:extLst>
          </p:cNvPr>
          <p:cNvCxnSpPr>
            <a:cxnSpLocks/>
          </p:cNvCxnSpPr>
          <p:nvPr/>
        </p:nvCxnSpPr>
        <p:spPr>
          <a:xfrm>
            <a:off x="5511095" y="3682905"/>
            <a:ext cx="0" cy="156318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r Verbinder 28">
            <a:extLst>
              <a:ext uri="{FF2B5EF4-FFF2-40B4-BE49-F238E27FC236}">
                <a16:creationId xmlns:a16="http://schemas.microsoft.com/office/drawing/2014/main" xmlns="" id="{9484927B-2452-4403-9CD6-910C4C609263}"/>
              </a:ext>
            </a:extLst>
          </p:cNvPr>
          <p:cNvCxnSpPr>
            <a:cxnSpLocks/>
          </p:cNvCxnSpPr>
          <p:nvPr/>
        </p:nvCxnSpPr>
        <p:spPr>
          <a:xfrm>
            <a:off x="6774931" y="2958737"/>
            <a:ext cx="1" cy="27475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r Verbinder 24">
            <a:extLst>
              <a:ext uri="{FF2B5EF4-FFF2-40B4-BE49-F238E27FC236}">
                <a16:creationId xmlns:a16="http://schemas.microsoft.com/office/drawing/2014/main" xmlns="" id="{AB1C324E-A86E-4D4C-A17B-97962AFC74DB}"/>
              </a:ext>
            </a:extLst>
          </p:cNvPr>
          <p:cNvCxnSpPr>
            <a:cxnSpLocks/>
            <a:stCxn id="4" idx="0"/>
            <a:endCxn id="8" idx="2"/>
          </p:cNvCxnSpPr>
          <p:nvPr/>
        </p:nvCxnSpPr>
        <p:spPr>
          <a:xfrm>
            <a:off x="2397033" y="2958738"/>
            <a:ext cx="1" cy="27475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xmlns="" id="{1BBA8BE5-E9BD-467E-9CED-4DEBCDDB76D8}"/>
              </a:ext>
            </a:extLst>
          </p:cNvPr>
          <p:cNvCxnSpPr>
            <a:cxnSpLocks/>
          </p:cNvCxnSpPr>
          <p:nvPr/>
        </p:nvCxnSpPr>
        <p:spPr>
          <a:xfrm>
            <a:off x="0" y="3550920"/>
            <a:ext cx="914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xmlns="" id="{078BE2E4-046D-42C8-AC3A-ED75D668A658}"/>
              </a:ext>
            </a:extLst>
          </p:cNvPr>
          <p:cNvCxnSpPr>
            <a:cxnSpLocks/>
          </p:cNvCxnSpPr>
          <p:nvPr/>
        </p:nvCxnSpPr>
        <p:spPr>
          <a:xfrm>
            <a:off x="0" y="5123440"/>
            <a:ext cx="914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r Verbinder 29">
            <a:extLst>
              <a:ext uri="{FF2B5EF4-FFF2-40B4-BE49-F238E27FC236}">
                <a16:creationId xmlns:a16="http://schemas.microsoft.com/office/drawing/2014/main" xmlns="" id="{94EA4D68-6FF2-4258-9278-89C1289CADFF}"/>
              </a:ext>
            </a:extLst>
          </p:cNvPr>
          <p:cNvCxnSpPr>
            <a:cxnSpLocks/>
          </p:cNvCxnSpPr>
          <p:nvPr/>
        </p:nvCxnSpPr>
        <p:spPr>
          <a:xfrm>
            <a:off x="4592513" y="3550921"/>
            <a:ext cx="0" cy="156318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Answer D">
            <a:extLst>
              <a:ext uri="{FF2B5EF4-FFF2-40B4-BE49-F238E27FC236}">
                <a16:creationId xmlns:a16="http://schemas.microsoft.com/office/drawing/2014/main" xmlns="" id="{41CF37D0-A07A-41A6-8580-EC4BF7A9AE00}"/>
              </a:ext>
            </a:extLst>
          </p:cNvPr>
          <p:cNvGrpSpPr/>
          <p:nvPr/>
        </p:nvGrpSpPr>
        <p:grpSpPr>
          <a:xfrm>
            <a:off x="4696100" y="4521927"/>
            <a:ext cx="4101737" cy="1184366"/>
            <a:chOff x="6261466" y="4521926"/>
            <a:chExt cx="5468983" cy="1184366"/>
          </a:xfrm>
        </p:grpSpPr>
        <p:sp>
          <p:nvSpPr>
            <p:cNvPr id="10" name="Box D">
              <a:hlinkClick r:id="rId4" action="ppaction://hlinksldjump"/>
              <a:extLst>
                <a:ext uri="{FF2B5EF4-FFF2-40B4-BE49-F238E27FC236}">
                  <a16:creationId xmlns:a16="http://schemas.microsoft.com/office/drawing/2014/main" xmlns="" id="{052EF063-3F11-4A9A-8E68-1C9DFAAF9C04}"/>
                </a:ext>
              </a:extLst>
            </p:cNvPr>
            <p:cNvSpPr/>
            <p:nvPr/>
          </p:nvSpPr>
          <p:spPr>
            <a:xfrm>
              <a:off x="6261466" y="4521926"/>
              <a:ext cx="5468983" cy="1184366"/>
            </a:xfrm>
            <a:prstGeom prst="flowChartPreparation">
              <a:avLst/>
            </a:prstGeom>
            <a:solidFill>
              <a:srgbClr val="000B22"/>
            </a:solidFill>
            <a:ln w="19050"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ta-IN" sz="2000" b="1" dirty="0" smtClean="0">
                  <a:solidFill>
                    <a:prstClr val="white"/>
                  </a:solidFill>
                  <a:latin typeface="Calibri" panose="020F0502020204030204"/>
                </a:rPr>
                <a:t>முடிவெடுத்தல்</a:t>
              </a:r>
            </a:p>
          </p:txBody>
        </p:sp>
        <p:sp>
          <p:nvSpPr>
            <p:cNvPr id="37" name="Moon">
              <a:extLst>
                <a:ext uri="{FF2B5EF4-FFF2-40B4-BE49-F238E27FC236}">
                  <a16:creationId xmlns:a16="http://schemas.microsoft.com/office/drawing/2014/main" xmlns="" id="{2ED0EDFD-EC58-4EB1-9A50-236C3EEBAC42}"/>
                </a:ext>
              </a:extLst>
            </p:cNvPr>
            <p:cNvSpPr/>
            <p:nvPr/>
          </p:nvSpPr>
          <p:spPr>
            <a:xfrm>
              <a:off x="6913146" y="4847525"/>
              <a:ext cx="430255" cy="562796"/>
            </a:xfrm>
            <a:prstGeom prst="moon">
              <a:avLst>
                <a:gd name="adj" fmla="val 57274"/>
              </a:avLst>
            </a:prstGeom>
            <a:solidFill>
              <a:srgbClr val="A9F9E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" name="Answer C">
            <a:extLst>
              <a:ext uri="{FF2B5EF4-FFF2-40B4-BE49-F238E27FC236}">
                <a16:creationId xmlns:a16="http://schemas.microsoft.com/office/drawing/2014/main" xmlns="" id="{00757EC5-C750-4CC8-8B0D-F321836D65A6}"/>
              </a:ext>
            </a:extLst>
          </p:cNvPr>
          <p:cNvGrpSpPr/>
          <p:nvPr/>
        </p:nvGrpSpPr>
        <p:grpSpPr>
          <a:xfrm>
            <a:off x="346165" y="4521927"/>
            <a:ext cx="4101737" cy="1184366"/>
            <a:chOff x="461553" y="4521926"/>
            <a:chExt cx="5468983" cy="1184366"/>
          </a:xfrm>
        </p:grpSpPr>
        <p:sp>
          <p:nvSpPr>
            <p:cNvPr id="8" name="Box C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xmlns="" id="{3F7A8336-0B67-4CCF-9A32-E80489E6B783}"/>
                </a:ext>
              </a:extLst>
            </p:cNvPr>
            <p:cNvSpPr/>
            <p:nvPr/>
          </p:nvSpPr>
          <p:spPr>
            <a:xfrm>
              <a:off x="461553" y="4521926"/>
              <a:ext cx="5468983" cy="1184366"/>
            </a:xfrm>
            <a:prstGeom prst="flowChartPreparation">
              <a:avLst/>
            </a:prstGeom>
            <a:solidFill>
              <a:srgbClr val="000B22"/>
            </a:solidFill>
            <a:ln w="19050"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ta-IN" sz="2000" b="1" dirty="0" smtClean="0">
                  <a:solidFill>
                    <a:srgbClr val="FFFFFF"/>
                  </a:solidFill>
                  <a:latin typeface="TAU-Marutham" panose="020B0604020202020204" pitchFamily="34" charset="0"/>
                  <a:cs typeface="TAU-Marutham" panose="020B0604020202020204" pitchFamily="34" charset="0"/>
                </a:rPr>
                <a:t>திட்டமிடுதல்</a:t>
              </a:r>
              <a:endParaRPr kumimoji="0" lang="de-DE" sz="2000" b="0" i="0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Star 2">
              <a:extLst>
                <a:ext uri="{FF2B5EF4-FFF2-40B4-BE49-F238E27FC236}">
                  <a16:creationId xmlns:a16="http://schemas.microsoft.com/office/drawing/2014/main" xmlns="" id="{03EDAE4F-DFD5-46BD-AA59-F0C8848B681D}"/>
                </a:ext>
              </a:extLst>
            </p:cNvPr>
            <p:cNvSpPr/>
            <p:nvPr/>
          </p:nvSpPr>
          <p:spPr>
            <a:xfrm>
              <a:off x="1008924" y="4780729"/>
              <a:ext cx="603608" cy="603608"/>
            </a:xfrm>
            <a:prstGeom prst="star5">
              <a:avLst/>
            </a:prstGeom>
            <a:solidFill>
              <a:srgbClr val="D8B2F8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" name="Answer B">
            <a:extLst>
              <a:ext uri="{FF2B5EF4-FFF2-40B4-BE49-F238E27FC236}">
                <a16:creationId xmlns:a16="http://schemas.microsoft.com/office/drawing/2014/main" xmlns="" id="{3C3C4E0E-8B83-474E-BE50-86A8C0E07073}"/>
              </a:ext>
            </a:extLst>
          </p:cNvPr>
          <p:cNvGrpSpPr/>
          <p:nvPr/>
        </p:nvGrpSpPr>
        <p:grpSpPr>
          <a:xfrm>
            <a:off x="4698447" y="2958731"/>
            <a:ext cx="4101737" cy="1184372"/>
            <a:chOff x="6264595" y="2958731"/>
            <a:chExt cx="5468983" cy="1184372"/>
          </a:xfrm>
        </p:grpSpPr>
        <p:sp>
          <p:nvSpPr>
            <p:cNvPr id="6" name="Box B">
              <a:hlinkClick r:id="rId4" action="ppaction://hlinksldjump"/>
              <a:extLst>
                <a:ext uri="{FF2B5EF4-FFF2-40B4-BE49-F238E27FC236}">
                  <a16:creationId xmlns:a16="http://schemas.microsoft.com/office/drawing/2014/main" xmlns="" id="{40ED9455-0D8A-4756-A5E3-8D47378B6FB2}"/>
                </a:ext>
              </a:extLst>
            </p:cNvPr>
            <p:cNvSpPr/>
            <p:nvPr/>
          </p:nvSpPr>
          <p:spPr>
            <a:xfrm>
              <a:off x="6264595" y="2958737"/>
              <a:ext cx="5468983" cy="1184366"/>
            </a:xfrm>
            <a:prstGeom prst="flowChartPreparation">
              <a:avLst/>
            </a:prstGeom>
            <a:solidFill>
              <a:srgbClr val="000B22"/>
            </a:solidFill>
            <a:ln w="19050"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2000" b="1" dirty="0" smtClean="0">
                  <a:solidFill>
                    <a:prstClr val="white"/>
                  </a:solidFill>
                  <a:latin typeface="Abadi Extra Light" panose="020B0204020104020204" pitchFamily="34" charset="0"/>
                </a:rPr>
                <a:t> </a:t>
              </a:r>
              <a:r>
                <a:rPr lang="ta-IN" sz="2000" b="1" dirty="0" smtClean="0">
                  <a:solidFill>
                    <a:prstClr val="white"/>
                  </a:solidFill>
                  <a:latin typeface="Abadi Extra Light" panose="020B0204020104020204" pitchFamily="34" charset="0"/>
                </a:rPr>
                <a:t>கட்டுப்</a:t>
              </a:r>
              <a:endParaRPr lang="en-US" sz="2000" b="1" dirty="0" smtClean="0">
                <a:solidFill>
                  <a:prstClr val="white"/>
                </a:solidFill>
                <a:latin typeface="Abadi Extra Light" panose="020B0204020104020204" pitchFamily="34" charset="0"/>
              </a:endParaRPr>
            </a:p>
            <a:p>
              <a:pPr algn="ctr">
                <a:defRPr/>
              </a:pPr>
              <a:r>
                <a:rPr lang="ta-IN" sz="2000" b="1" dirty="0" smtClean="0">
                  <a:solidFill>
                    <a:prstClr val="white"/>
                  </a:solidFill>
                  <a:latin typeface="Abadi Extra Light" panose="020B0204020104020204" pitchFamily="34" charset="0"/>
                </a:rPr>
                <a:t>படுத்துதல்</a:t>
              </a:r>
              <a:endPara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Star">
              <a:extLst>
                <a:ext uri="{FF2B5EF4-FFF2-40B4-BE49-F238E27FC236}">
                  <a16:creationId xmlns:a16="http://schemas.microsoft.com/office/drawing/2014/main" xmlns="" id="{56C3A333-D35A-4405-81D8-8791FD83E8BE}"/>
                </a:ext>
              </a:extLst>
            </p:cNvPr>
            <p:cNvSpPr/>
            <p:nvPr/>
          </p:nvSpPr>
          <p:spPr>
            <a:xfrm>
              <a:off x="6785891" y="3229865"/>
              <a:ext cx="630957" cy="630958"/>
            </a:xfrm>
            <a:prstGeom prst="star4">
              <a:avLst>
                <a:gd name="adj" fmla="val 15519"/>
              </a:avLst>
            </a:prstGeom>
            <a:solidFill>
              <a:srgbClr val="9BD9ED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#sl-pollanswer(1)">
              <a:extLst>
                <a:ext uri="{FF2B5EF4-FFF2-40B4-BE49-F238E27FC236}">
                  <a16:creationId xmlns:a16="http://schemas.microsoft.com/office/drawing/2014/main" xmlns="" id="{911E1872-9B8F-4A5D-8895-977F0043ADC5}"/>
                </a:ext>
              </a:extLst>
            </p:cNvPr>
            <p:cNvSpPr txBox="1">
              <a:spLocks/>
            </p:cNvSpPr>
            <p:nvPr/>
          </p:nvSpPr>
          <p:spPr>
            <a:xfrm>
              <a:off x="7817919" y="2958731"/>
              <a:ext cx="3459680" cy="1184372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lvl="0" algn="l">
                <a:defRPr/>
              </a:pPr>
              <a:endParaRPr lang="ta-IN" sz="2600" dirty="0" smtClean="0">
                <a:solidFill>
                  <a:prstClr val="white"/>
                </a:solidFill>
                <a:latin typeface="Abadi Extra Light" panose="020B0204020104020204" pitchFamily="34" charset="0"/>
              </a:endParaRPr>
            </a:p>
          </p:txBody>
        </p:sp>
      </p:grpSp>
      <p:grpSp>
        <p:nvGrpSpPr>
          <p:cNvPr id="9" name="Answer A">
            <a:extLst>
              <a:ext uri="{FF2B5EF4-FFF2-40B4-BE49-F238E27FC236}">
                <a16:creationId xmlns:a16="http://schemas.microsoft.com/office/drawing/2014/main" xmlns="" id="{55347929-E912-4E24-AF68-8041BECCCB82}"/>
              </a:ext>
            </a:extLst>
          </p:cNvPr>
          <p:cNvGrpSpPr/>
          <p:nvPr/>
        </p:nvGrpSpPr>
        <p:grpSpPr>
          <a:xfrm>
            <a:off x="346165" y="2958738"/>
            <a:ext cx="4101737" cy="1184366"/>
            <a:chOff x="461552" y="2958737"/>
            <a:chExt cx="5468983" cy="1184366"/>
          </a:xfrm>
        </p:grpSpPr>
        <p:sp>
          <p:nvSpPr>
            <p:cNvPr id="4" name="Box A">
              <a:hlinkClick r:id="rId4" action="ppaction://hlinksldjump"/>
              <a:extLst>
                <a:ext uri="{FF2B5EF4-FFF2-40B4-BE49-F238E27FC236}">
                  <a16:creationId xmlns:a16="http://schemas.microsoft.com/office/drawing/2014/main" xmlns="" id="{3CE5A95D-D718-4754-9D1C-A9DE26F7F2E4}"/>
                </a:ext>
              </a:extLst>
            </p:cNvPr>
            <p:cNvSpPr/>
            <p:nvPr/>
          </p:nvSpPr>
          <p:spPr>
            <a:xfrm>
              <a:off x="461552" y="2958737"/>
              <a:ext cx="5468983" cy="1184366"/>
            </a:xfrm>
            <a:prstGeom prst="flowChartPreparation">
              <a:avLst/>
            </a:prstGeom>
            <a:solidFill>
              <a:srgbClr val="000B22"/>
            </a:solidFill>
            <a:ln w="19050"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ta-IN" sz="2000" b="1" dirty="0" smtClean="0">
                  <a:solidFill>
                    <a:prstClr val="white"/>
                  </a:solidFill>
                </a:rPr>
                <a:t>புதுமைப்</a:t>
              </a:r>
              <a:endParaRPr lang="en-US" sz="2000" b="1" dirty="0" smtClean="0">
                <a:solidFill>
                  <a:prstClr val="white"/>
                </a:solidFill>
              </a:endParaRPr>
            </a:p>
            <a:p>
              <a:pPr lvl="0" algn="ctr">
                <a:defRPr/>
              </a:pPr>
              <a:r>
                <a:rPr lang="ta-IN" sz="2000" b="1" dirty="0" smtClean="0">
                  <a:solidFill>
                    <a:prstClr val="white"/>
                  </a:solidFill>
                </a:rPr>
                <a:t>படுத்துதல்</a:t>
              </a:r>
            </a:p>
          </p:txBody>
        </p:sp>
        <p:sp>
          <p:nvSpPr>
            <p:cNvPr id="39" name="Sonne 38">
              <a:extLst>
                <a:ext uri="{FF2B5EF4-FFF2-40B4-BE49-F238E27FC236}">
                  <a16:creationId xmlns:a16="http://schemas.microsoft.com/office/drawing/2014/main" xmlns="" id="{A648ECBF-4DFB-44CF-BDAA-D257ADBF2D57}"/>
                </a:ext>
              </a:extLst>
            </p:cNvPr>
            <p:cNvSpPr/>
            <p:nvPr/>
          </p:nvSpPr>
          <p:spPr>
            <a:xfrm>
              <a:off x="1048897" y="3229865"/>
              <a:ext cx="630956" cy="630956"/>
            </a:xfrm>
            <a:prstGeom prst="sun">
              <a:avLst/>
            </a:prstGeom>
            <a:solidFill>
              <a:srgbClr val="F9B9E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#sl-pollquestion()">
            <a:extLst>
              <a:ext uri="{FF2B5EF4-FFF2-40B4-BE49-F238E27FC236}">
                <a16:creationId xmlns:a16="http://schemas.microsoft.com/office/drawing/2014/main" xmlns="" id="{63E3B87A-BB46-456E-8356-9FE619FB4F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914400"/>
            <a:ext cx="8001000" cy="1050925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chemeClr val="tx1"/>
                </a:solidFill>
                <a:latin typeface="Abadi Extra Light" panose="020B0204020104020204" pitchFamily="34" charset="0"/>
              </a:rPr>
              <a:t>1. </a:t>
            </a:r>
            <a:r>
              <a:rPr lang="ta-IN" sz="2800" dirty="0" smtClean="0">
                <a:solidFill>
                  <a:schemeClr val="tx1"/>
                </a:solidFill>
                <a:latin typeface="Abadi Extra Light" panose="020B0204020104020204" pitchFamily="34" charset="0"/>
              </a:rPr>
              <a:t>மேலாண்மையின் செயல்பாடுகளில் முதன்மையானது எது?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0" y="6455497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a-IN" sz="1200" b="1" dirty="0" smtClean="0"/>
              <a:t>K. வடிவேல், M.Com., B.Ed.,  </a:t>
            </a:r>
            <a:r>
              <a:rPr lang="en-US" sz="1400" b="1" dirty="0" smtClean="0"/>
              <a:t>GBHSS, </a:t>
            </a:r>
            <a:r>
              <a:rPr lang="ta-IN" sz="1200" b="1" dirty="0" smtClean="0"/>
              <a:t>மணலூர்பேட்டை, கள்ளக்குறிச்சி</a:t>
            </a:r>
            <a:r>
              <a:rPr lang="en-US" sz="1200" b="1" dirty="0" smtClean="0"/>
              <a:t>. </a:t>
            </a:r>
            <a:r>
              <a:rPr lang="en-US" sz="1400" b="1" dirty="0" smtClean="0"/>
              <a:t>Cell : 7305059383</a:t>
            </a:r>
            <a:endParaRPr lang="en-US" sz="1200" dirty="0"/>
          </a:p>
        </p:txBody>
      </p:sp>
      <p:sp>
        <p:nvSpPr>
          <p:cNvPr id="27" name="TextBox 26"/>
          <p:cNvSpPr txBox="1"/>
          <p:nvPr/>
        </p:nvSpPr>
        <p:spPr>
          <a:xfrm>
            <a:off x="609600" y="180474"/>
            <a:ext cx="7620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a-IN" b="1" dirty="0" smtClean="0"/>
              <a:t>குறிப்பு : சரியான விடையை </a:t>
            </a:r>
            <a:r>
              <a:rPr lang="ta-IN" sz="2200" b="1" dirty="0" smtClean="0"/>
              <a:t>Click </a:t>
            </a:r>
            <a:r>
              <a:rPr lang="ta-IN" b="1" dirty="0" smtClean="0"/>
              <a:t>செய்யவும்.....</a:t>
            </a:r>
            <a:endParaRPr lang="en-US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16102915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5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Picture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11" name="Gerader Verbinder 12">
            <a:extLst>
              <a:ext uri="{FF2B5EF4-FFF2-40B4-BE49-F238E27FC236}">
                <a16:creationId xmlns:a16="http://schemas.microsoft.com/office/drawing/2014/main" xmlns="" id="{1BBA8BE5-E9BD-467E-9CED-4DEBCDDB76D8}"/>
              </a:ext>
            </a:extLst>
          </p:cNvPr>
          <p:cNvCxnSpPr>
            <a:cxnSpLocks/>
          </p:cNvCxnSpPr>
          <p:nvPr/>
        </p:nvCxnSpPr>
        <p:spPr>
          <a:xfrm>
            <a:off x="0" y="5105400"/>
            <a:ext cx="914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Answer A">
            <a:extLst>
              <a:ext uri="{FF2B5EF4-FFF2-40B4-BE49-F238E27FC236}">
                <a16:creationId xmlns:a16="http://schemas.microsoft.com/office/drawing/2014/main" xmlns="" id="{55347929-E912-4E24-AF68-8041BECCCB82}"/>
              </a:ext>
            </a:extLst>
          </p:cNvPr>
          <p:cNvGrpSpPr/>
          <p:nvPr/>
        </p:nvGrpSpPr>
        <p:grpSpPr>
          <a:xfrm>
            <a:off x="3200400" y="4495800"/>
            <a:ext cx="5368835" cy="1273629"/>
            <a:chOff x="461552" y="2958737"/>
            <a:chExt cx="5468983" cy="1273629"/>
          </a:xfrm>
        </p:grpSpPr>
        <p:sp>
          <p:nvSpPr>
            <p:cNvPr id="8" name="Box A">
              <a:extLst>
                <a:ext uri="{FF2B5EF4-FFF2-40B4-BE49-F238E27FC236}">
                  <a16:creationId xmlns:a16="http://schemas.microsoft.com/office/drawing/2014/main" xmlns="" id="{3CE5A95D-D718-4754-9D1C-A9DE26F7F2E4}"/>
                </a:ext>
              </a:extLst>
            </p:cNvPr>
            <p:cNvSpPr/>
            <p:nvPr/>
          </p:nvSpPr>
          <p:spPr>
            <a:xfrm>
              <a:off x="461552" y="2958737"/>
              <a:ext cx="5468983" cy="1184366"/>
            </a:xfrm>
            <a:prstGeom prst="flowChartPreparation">
              <a:avLst/>
            </a:prstGeom>
            <a:solidFill>
              <a:srgbClr val="000B22"/>
            </a:solidFill>
            <a:ln w="19050"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#sl-pollanswer(0)">
              <a:extLst>
                <a:ext uri="{FF2B5EF4-FFF2-40B4-BE49-F238E27FC236}">
                  <a16:creationId xmlns:a16="http://schemas.microsoft.com/office/drawing/2014/main" xmlns="" id="{D5B626FF-0DB3-4CC3-9832-61917FF38770}"/>
                </a:ext>
              </a:extLst>
            </p:cNvPr>
            <p:cNvSpPr txBox="1">
              <a:spLocks/>
            </p:cNvSpPr>
            <p:nvPr/>
          </p:nvSpPr>
          <p:spPr>
            <a:xfrm>
              <a:off x="1523999" y="3047999"/>
              <a:ext cx="3759200" cy="118436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lvl="0" defTabSz="685800">
                <a:defRPr/>
              </a:pPr>
              <a:r>
                <a:rPr lang="en-US" sz="3200" b="1" kern="0" dirty="0" smtClean="0">
                  <a:latin typeface="Poppins SemiBold" panose="00000700000000000000" pitchFamily="2" charset="0"/>
                  <a:cs typeface="Poppins SemiBold" panose="00000700000000000000" pitchFamily="2" charset="0"/>
                </a:rPr>
                <a:t>Next </a:t>
              </a:r>
              <a:r>
                <a:rPr lang="ta-IN" sz="3200" b="1" kern="0" dirty="0" smtClean="0">
                  <a:latin typeface="Poppins SemiBold" panose="00000700000000000000" pitchFamily="2" charset="0"/>
                  <a:cs typeface="Poppins SemiBold" panose="00000700000000000000" pitchFamily="2" charset="0"/>
                </a:rPr>
                <a:t>.....</a:t>
              </a:r>
              <a:r>
                <a:rPr lang="en-US" sz="3200" b="1" kern="0" dirty="0" smtClean="0">
                  <a:latin typeface="Poppins SemiBold" panose="00000700000000000000" pitchFamily="2" charset="0"/>
                  <a:cs typeface="Poppins SemiBold" panose="00000700000000000000" pitchFamily="2" charset="0"/>
                </a:rPr>
                <a:t> </a:t>
              </a:r>
            </a:p>
            <a:p>
              <a:pPr lvl="0" defTabSz="685800">
                <a:defRPr/>
              </a:pPr>
              <a:r>
                <a:rPr lang="en-US" sz="4000" b="1" kern="0" dirty="0" smtClean="0">
                  <a:latin typeface="Poppins SemiBold" panose="00000700000000000000" pitchFamily="2" charset="0"/>
                  <a:cs typeface="Poppins SemiBold" panose="00000700000000000000" pitchFamily="2" charset="0"/>
                </a:rPr>
                <a:t>(click here)</a:t>
              </a:r>
              <a:endParaRPr lang="en-IN" sz="4000" b="1" kern="0" dirty="0">
                <a:latin typeface="Poppins SemiBold" panose="00000700000000000000" pitchFamily="2" charset="0"/>
                <a:cs typeface="Poppins SemiBold" panose="00000700000000000000" pitchFamily="2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0075EE3-328C-49EE-B897-556D339C339C}"/>
              </a:ext>
            </a:extLst>
          </p:cNvPr>
          <p:cNvSpPr txBox="1"/>
          <p:nvPr/>
        </p:nvSpPr>
        <p:spPr>
          <a:xfrm>
            <a:off x="1295400" y="2895600"/>
            <a:ext cx="68530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oppins"/>
                <a:ea typeface="+mn-ea"/>
                <a:cs typeface="+mn-cs"/>
              </a:rPr>
              <a:t>CORRECT ANSWER</a:t>
            </a:r>
            <a:endParaRPr kumimoji="0" lang="en-IN" sz="5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pic>
        <p:nvPicPr>
          <p:cNvPr id="15" name="Picture 14" descr="Right imoji.jpe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2800" y="304800"/>
            <a:ext cx="2438400" cy="24384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0" y="6455497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a-IN" sz="1200" b="1" dirty="0" smtClean="0"/>
              <a:t>K. வடிவேல், M.Com., B.Ed.,  </a:t>
            </a:r>
            <a:r>
              <a:rPr lang="en-US" sz="1400" b="1" dirty="0" smtClean="0"/>
              <a:t>GBHSS, </a:t>
            </a:r>
            <a:r>
              <a:rPr lang="ta-IN" sz="1200" b="1" dirty="0" smtClean="0"/>
              <a:t>மணலூர்பேட்டை, கள்ளக்குறிச்சி</a:t>
            </a:r>
            <a:r>
              <a:rPr lang="en-US" sz="1200" b="1" dirty="0" smtClean="0"/>
              <a:t>. </a:t>
            </a:r>
            <a:r>
              <a:rPr lang="en-US" sz="1400" b="1" dirty="0" smtClean="0"/>
              <a:t>Cell : 7305059383</a:t>
            </a:r>
            <a:endParaRPr lang="en-US" sz="1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703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f2d430953a9432925c617cf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f2d430953a9432925c617cf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ACTION" val="AutoStart"/>
  <p:tag name="SLIDELIZARD_POLLTEMPLATEID" val="5f2d430953a9432925c617cf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f2d430953a9432925c617cf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f2d430953a9432925c617cf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ACTION" val="AutoStart"/>
  <p:tag name="SLIDELIZARD_POLLTEMPLATEID" val="5f2d430953a9432925c617cf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f2d430953a9432925c617cf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ACTION" val="AutoStart"/>
  <p:tag name="SLIDELIZARD_POLLTEMPLATEID" val="5f2d430953a9432925c617cf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f2d430953a9432925c617cf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ACTION" val="AutoStart"/>
  <p:tag name="SLIDELIZARD_POLLTEMPLATEID" val="5f2d430953a9432925c617cf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f2d430953a9432925c617cf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ACTION" val="AutoStart"/>
  <p:tag name="SLIDELIZARD_POLLTEMPLATEID" val="5f2d430953a9432925c617cf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559</TotalTime>
  <Words>543</Words>
  <Application>Microsoft Office PowerPoint</Application>
  <PresentationFormat>On-screen Show (4:3)</PresentationFormat>
  <Paragraphs>128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Flow</vt:lpstr>
      <vt:lpstr>வணிகவியல்</vt:lpstr>
      <vt:lpstr>அலகு 1  மேலாண்மைச் செயல்முறைகள் (MANAGEMENT PROCESS)</vt:lpstr>
      <vt:lpstr>மேலாண்மை பணிகள் </vt:lpstr>
      <vt:lpstr>முதன்மைப் பணிகள்</vt:lpstr>
      <vt:lpstr>துணைப் பணிகள்</vt:lpstr>
      <vt:lpstr>பயிற்சி</vt:lpstr>
      <vt:lpstr>PowerPoint Presentation</vt:lpstr>
      <vt:lpstr>1. மேலாண்மையின் செயல்பாடுகளில் முதன்மையானது எது?</vt:lpstr>
      <vt:lpstr>PowerPoint Presentation</vt:lpstr>
      <vt:lpstr>2. பின்வருவனவற்றுள் எது முக்கிய பணிகள் அல்ல?</vt:lpstr>
      <vt:lpstr>PowerPoint Presentation</vt:lpstr>
      <vt:lpstr>3. ...............ல் நிர்வாக செயல்பாடுகளும் உள்ளடங்கியுள்ளது.</vt:lpstr>
      <vt:lpstr>PowerPoint Presentation</vt:lpstr>
      <vt:lpstr>4. பின்வருவனவற்றுள் சரிபார்ப்பு செயல்பாடு எது?</vt:lpstr>
      <vt:lpstr>PowerPoint Presentation</vt:lpstr>
      <vt:lpstr>4. ............. ன்   உதவியுடன் இலக்குகள் அடையப்படுகின்றன.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வணிகவியல்</dc:title>
  <dc:creator>ELCOT</dc:creator>
  <cp:lastModifiedBy>user</cp:lastModifiedBy>
  <cp:revision>64</cp:revision>
  <dcterms:created xsi:type="dcterms:W3CDTF">2023-03-08T14:33:25Z</dcterms:created>
  <dcterms:modified xsi:type="dcterms:W3CDTF">2023-09-18T06:57:48Z</dcterms:modified>
  <cp:contentStatus/>
</cp:coreProperties>
</file>