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3"/>
  </p:notesMasterIdLst>
  <p:sldIdLst>
    <p:sldId id="258" r:id="rId3"/>
    <p:sldId id="390" r:id="rId4"/>
    <p:sldId id="618" r:id="rId5"/>
    <p:sldId id="658" r:id="rId6"/>
    <p:sldId id="620" r:id="rId7"/>
    <p:sldId id="622" r:id="rId8"/>
    <p:sldId id="623" r:id="rId9"/>
    <p:sldId id="625" r:id="rId10"/>
    <p:sldId id="626" r:id="rId11"/>
    <p:sldId id="657" r:id="rId12"/>
    <p:sldId id="1127" r:id="rId13"/>
    <p:sldId id="651" r:id="rId14"/>
    <p:sldId id="637" r:id="rId15"/>
    <p:sldId id="643" r:id="rId16"/>
    <p:sldId id="644" r:id="rId17"/>
    <p:sldId id="645" r:id="rId18"/>
    <p:sldId id="646" r:id="rId19"/>
    <p:sldId id="647" r:id="rId20"/>
    <p:sldId id="650" r:id="rId21"/>
    <p:sldId id="1128" r:id="rId22"/>
    <p:sldId id="667" r:id="rId23"/>
    <p:sldId id="673" r:id="rId24"/>
    <p:sldId id="674" r:id="rId25"/>
    <p:sldId id="675" r:id="rId26"/>
    <p:sldId id="676" r:id="rId27"/>
    <p:sldId id="677" r:id="rId28"/>
    <p:sldId id="679" r:id="rId29"/>
    <p:sldId id="680" r:id="rId30"/>
    <p:sldId id="681" r:id="rId31"/>
    <p:sldId id="687" r:id="rId32"/>
    <p:sldId id="689" r:id="rId33"/>
    <p:sldId id="690" r:id="rId34"/>
    <p:sldId id="691" r:id="rId35"/>
    <p:sldId id="692" r:id="rId36"/>
    <p:sldId id="693" r:id="rId37"/>
    <p:sldId id="694" r:id="rId38"/>
    <p:sldId id="695" r:id="rId39"/>
    <p:sldId id="973" r:id="rId40"/>
    <p:sldId id="702" r:id="rId41"/>
    <p:sldId id="703" r:id="rId42"/>
    <p:sldId id="704" r:id="rId43"/>
    <p:sldId id="705" r:id="rId44"/>
    <p:sldId id="706" r:id="rId45"/>
    <p:sldId id="707" r:id="rId46"/>
    <p:sldId id="708" r:id="rId47"/>
    <p:sldId id="709" r:id="rId48"/>
    <p:sldId id="715" r:id="rId49"/>
    <p:sldId id="716" r:id="rId50"/>
    <p:sldId id="717" r:id="rId51"/>
    <p:sldId id="718" r:id="rId52"/>
    <p:sldId id="719" r:id="rId53"/>
    <p:sldId id="720" r:id="rId54"/>
    <p:sldId id="723" r:id="rId55"/>
    <p:sldId id="729" r:id="rId56"/>
    <p:sldId id="730" r:id="rId57"/>
    <p:sldId id="731" r:id="rId58"/>
    <p:sldId id="733" r:id="rId59"/>
    <p:sldId id="734" r:id="rId60"/>
    <p:sldId id="735" r:id="rId61"/>
    <p:sldId id="737" r:id="rId62"/>
    <p:sldId id="744" r:id="rId63"/>
    <p:sldId id="747" r:id="rId64"/>
    <p:sldId id="748" r:id="rId65"/>
    <p:sldId id="749" r:id="rId66"/>
    <p:sldId id="750" r:id="rId67"/>
    <p:sldId id="751" r:id="rId68"/>
    <p:sldId id="757" r:id="rId69"/>
    <p:sldId id="760" r:id="rId70"/>
    <p:sldId id="762" r:id="rId71"/>
    <p:sldId id="763" r:id="rId72"/>
    <p:sldId id="764" r:id="rId73"/>
    <p:sldId id="765" r:id="rId74"/>
    <p:sldId id="766" r:id="rId75"/>
    <p:sldId id="767" r:id="rId76"/>
    <p:sldId id="775" r:id="rId77"/>
    <p:sldId id="776" r:id="rId78"/>
    <p:sldId id="777" r:id="rId79"/>
    <p:sldId id="778" r:id="rId80"/>
    <p:sldId id="784" r:id="rId81"/>
    <p:sldId id="790" r:id="rId82"/>
    <p:sldId id="791" r:id="rId83"/>
    <p:sldId id="792" r:id="rId84"/>
    <p:sldId id="793" r:id="rId85"/>
    <p:sldId id="795" r:id="rId86"/>
    <p:sldId id="796" r:id="rId87"/>
    <p:sldId id="799" r:id="rId88"/>
    <p:sldId id="976" r:id="rId89"/>
    <p:sldId id="806" r:id="rId90"/>
    <p:sldId id="978" r:id="rId91"/>
    <p:sldId id="810" r:id="rId92"/>
    <p:sldId id="811" r:id="rId93"/>
    <p:sldId id="815" r:id="rId94"/>
    <p:sldId id="821" r:id="rId95"/>
    <p:sldId id="831" r:id="rId96"/>
    <p:sldId id="837" r:id="rId97"/>
    <p:sldId id="838" r:id="rId98"/>
    <p:sldId id="839" r:id="rId99"/>
    <p:sldId id="840" r:id="rId100"/>
    <p:sldId id="841" r:id="rId101"/>
    <p:sldId id="847" r:id="rId102"/>
    <p:sldId id="853" r:id="rId103"/>
    <p:sldId id="854" r:id="rId104"/>
    <p:sldId id="856" r:id="rId105"/>
    <p:sldId id="858" r:id="rId106"/>
    <p:sldId id="864" r:id="rId107"/>
    <p:sldId id="865" r:id="rId108"/>
    <p:sldId id="980" r:id="rId109"/>
    <p:sldId id="981" r:id="rId110"/>
    <p:sldId id="982" r:id="rId111"/>
    <p:sldId id="871" r:id="rId112"/>
    <p:sldId id="872" r:id="rId113"/>
    <p:sldId id="873" r:id="rId114"/>
    <p:sldId id="875" r:id="rId115"/>
    <p:sldId id="877" r:id="rId116"/>
    <p:sldId id="878" r:id="rId117"/>
    <p:sldId id="884" r:id="rId118"/>
    <p:sldId id="885" r:id="rId119"/>
    <p:sldId id="886" r:id="rId120"/>
    <p:sldId id="887" r:id="rId121"/>
    <p:sldId id="889" r:id="rId122"/>
    <p:sldId id="890" r:id="rId123"/>
    <p:sldId id="891" r:id="rId124"/>
    <p:sldId id="892" r:id="rId125"/>
    <p:sldId id="895" r:id="rId126"/>
    <p:sldId id="901" r:id="rId127"/>
    <p:sldId id="902" r:id="rId128"/>
    <p:sldId id="903" r:id="rId129"/>
    <p:sldId id="904" r:id="rId130"/>
    <p:sldId id="905" r:id="rId131"/>
    <p:sldId id="906" r:id="rId132"/>
    <p:sldId id="908" r:id="rId133"/>
    <p:sldId id="910" r:id="rId134"/>
    <p:sldId id="911" r:id="rId135"/>
    <p:sldId id="984" r:id="rId136"/>
    <p:sldId id="913" r:id="rId137"/>
    <p:sldId id="922" r:id="rId138"/>
    <p:sldId id="923" r:id="rId139"/>
    <p:sldId id="924" r:id="rId140"/>
    <p:sldId id="925" r:id="rId141"/>
    <p:sldId id="926" r:id="rId142"/>
    <p:sldId id="927" r:id="rId143"/>
    <p:sldId id="928" r:id="rId144"/>
    <p:sldId id="929" r:id="rId145"/>
    <p:sldId id="930" r:id="rId146"/>
    <p:sldId id="931" r:id="rId147"/>
    <p:sldId id="932" r:id="rId148"/>
    <p:sldId id="938" r:id="rId149"/>
    <p:sldId id="941" r:id="rId150"/>
    <p:sldId id="942" r:id="rId151"/>
    <p:sldId id="943" r:id="rId152"/>
    <p:sldId id="944" r:id="rId153"/>
    <p:sldId id="945" r:id="rId154"/>
    <p:sldId id="946" r:id="rId155"/>
    <p:sldId id="947" r:id="rId156"/>
    <p:sldId id="948" r:id="rId157"/>
    <p:sldId id="954" r:id="rId158"/>
    <p:sldId id="955" r:id="rId159"/>
    <p:sldId id="956" r:id="rId160"/>
    <p:sldId id="957" r:id="rId161"/>
    <p:sldId id="958" r:id="rId162"/>
    <p:sldId id="959" r:id="rId163"/>
    <p:sldId id="960" r:id="rId164"/>
    <p:sldId id="963" r:id="rId165"/>
    <p:sldId id="964" r:id="rId166"/>
    <p:sldId id="991" r:id="rId167"/>
    <p:sldId id="994" r:id="rId168"/>
    <p:sldId id="995" r:id="rId169"/>
    <p:sldId id="1001" r:id="rId170"/>
    <p:sldId id="1002" r:id="rId171"/>
    <p:sldId id="1003" r:id="rId172"/>
    <p:sldId id="1004" r:id="rId173"/>
    <p:sldId id="1005" r:id="rId174"/>
    <p:sldId id="1006" r:id="rId175"/>
    <p:sldId id="1007" r:id="rId176"/>
    <p:sldId id="1011" r:id="rId177"/>
    <p:sldId id="1017" r:id="rId178"/>
    <p:sldId id="1018" r:id="rId179"/>
    <p:sldId id="1019" r:id="rId180"/>
    <p:sldId id="1020" r:id="rId181"/>
    <p:sldId id="1021" r:id="rId182"/>
    <p:sldId id="1022" r:id="rId183"/>
    <p:sldId id="1023" r:id="rId184"/>
    <p:sldId id="1024" r:id="rId185"/>
    <p:sldId id="1027" r:id="rId186"/>
    <p:sldId id="1033" r:id="rId187"/>
    <p:sldId id="1034" r:id="rId188"/>
    <p:sldId id="1036" r:id="rId189"/>
    <p:sldId id="1037" r:id="rId190"/>
    <p:sldId id="1040" r:id="rId191"/>
    <p:sldId id="1126" r:id="rId1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0"/>
  </p:normalViewPr>
  <p:slideViewPr>
    <p:cSldViewPr>
      <p:cViewPr varScale="1">
        <p:scale>
          <a:sx n="84" d="100"/>
          <a:sy n="84" d="100"/>
        </p:scale>
        <p:origin x="204" y="60"/>
      </p:cViewPr>
      <p:guideLst>
        <p:guide orient="horz" pos="2160"/>
        <p:guide pos="287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44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viewProps" Target="viewProps.xml"/><Relationship Id="rId190" Type="http://schemas.openxmlformats.org/officeDocument/2006/relationships/slide" Target="slides/slide188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theme" Target="theme/theme1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tableStyles" Target="tableStyles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065F9-52C8-4E42-8BB2-35CAAE4BF2CC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DAD2-F6AD-493D-AF0C-E55329EEE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9DAD2-F6AD-493D-AF0C-E55329EEE13E}" type="slidenum">
              <a:rPr lang="en-US" smtClean="0"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838008" y="-1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0743" y="1264198"/>
            <a:ext cx="4252865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749" y="4151086"/>
            <a:ext cx="3475355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25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4143422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057712" y="1367501"/>
            <a:ext cx="1798346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u"/>
  </p:transition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FB4A665-866F-4B17-9956-2FF8D785E6D9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039B88-F95B-4B2F-97FE-8F983408AB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cover dir="ru"/>
  </p:transition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Space bar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installed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Bamini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font)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E6417-E0F9-44B9-A75F-100C6D4E4779}"/>
              </a:ext>
            </a:extLst>
          </p:cNvPr>
          <p:cNvSpPr/>
          <p:nvPr/>
        </p:nvSpPr>
        <p:spPr>
          <a:xfrm>
            <a:off x="1424843" y="6091535"/>
            <a:ext cx="6245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30" y="2286000"/>
            <a:ext cx="8790122" cy="4038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       </a:t>
            </a:r>
          </a:p>
          <a:p>
            <a:pPr algn="ctr"/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,U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cyfg;Nghu;fSf;F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ilapy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;-7)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jkpo;ehL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khDl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Gtpapay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;;;;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njd;dpe;jpahtpd; new;fsQ;rpak; vd;W miof;fg;gLk; nly;lh ------------------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fhtpup nly;lh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kfhejp nly;lh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Nfhjhtup nly;lh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fpU\;zh nly;lh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jkpo;ehl;L kf;fspd; ,uz;lhtJ Kf;fpa czTg; gapu; ------------------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272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gUg;G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tiffs;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rpWjhdpaq;fs;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vz;nza; tpj;Jf;fs;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ney;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jkpo;ehl;bd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kpfg;ngupa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ePu;kpd;rf;jp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jpl;lk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------------------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Nkl;^u;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ghgehrk;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rhj;jD}u;;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Jq;fgj;uh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Fbikapay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e;jpa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murpayikg;G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fPo;fhZk; tupirapy; “KfTiu” gw;wpa rupahd njhlu; vJ?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886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5791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1" y="3101340"/>
            <a:ext cx="7951922" cy="5029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FbauR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dehaf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rkar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rhu;gw;w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rkju;k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iwahz;ik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391" y="3939540"/>
            <a:ext cx="7923131" cy="5029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iwahz;ik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rkju;k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rkar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rhu;gw;w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FbauR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dehaf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8006080" cy="50927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iwahz;ik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FbauR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rkar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rhu;gw;w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rkju;k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dehaf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692140"/>
            <a:ext cx="8053070" cy="5029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iwahz;ik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rkju;k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rkar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rhu;gw;w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dehaf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FbauR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 murpayikg;gpd; KfTiu vj;jid Kiw jpUj;jg;gl;lJ?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055" y="3035300"/>
            <a:ext cx="3030855" cy="7810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xU Kiw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0"/>
            <a:ext cx="2920365" cy="80137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 Kiw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150" y="4752975"/>
            <a:ext cx="3011805" cy="7810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%d;W Kiw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00" y="4790440"/>
            <a:ext cx="2915285" cy="8591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vg;nghOJk; ,y;iy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39" y="294410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xU ntspehl;ltu; fPo;fhZk; vjd; %yk; ,e;jpa FbAupik ngwKbAk;;?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tk;rhtsp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gjpT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50485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  <a:sym typeface="+mn-ea"/>
              </a:rPr>
              <a:t>Nkw;fz;l midj;Jk;</a:t>
            </a:r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826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  <a:sym typeface="+mn-ea"/>
              </a:rPr>
              <a:t>,ay;Gupik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11" grpId="0" bldLvl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khWgl;l xd;iw fz;Lgpb.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190925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rkj;Jt cupik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2417" y="31528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Ruz;lYf;nfjpuhd cupik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5369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nrhj;Jupik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2417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fy;tp kw;Wk; fyhr;rhu cupik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915400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fPo;fhz;gtw;wpy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xd;W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mbg;gil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cupikfisg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gad;gLj;Jtjw;F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cjhuzk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y;iy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2971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3886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381000" y="5867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2819400"/>
            <a:ext cx="7726054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fu;ehlfhtpypUe;J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Nfush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gz;izfspy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Ntiyahl;fs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gzpnra;jy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3810000"/>
            <a:ext cx="76834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fpwp];Jt rkaf;FO njhlu;r;rpahf gs;spfis mikj;jy;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753025"/>
            <a:ext cx="76834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Mz; ngz; ,UghyUk; muRg;gzpfSf;F rk Cjpak; ngWjy;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715000"/>
            <a:ext cx="76834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ngw;Nwhu;fspd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g+u;tPf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nrhj;Jfs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mtu;fsJ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gps;isfSf;F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nry;Yjy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457200"/>
            <a:ext cx="8153400" cy="5943600"/>
          </a:xfrm>
          <a:prstGeom prst="roundRect">
            <a:avLst>
              <a:gd name="adj" fmla="val 20042"/>
            </a:avLst>
          </a:prstGeom>
          <a:solidFill>
            <a:schemeClr val="bg1"/>
          </a:solidFill>
          <a:ln w="412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Bamini" pitchFamily="2" charset="0"/>
                <a:cs typeface="Bamini" pitchFamily="2" charset="0"/>
              </a:rPr>
              <a:t>f</a:t>
            </a:r>
            <a:r>
              <a:rPr lang="en-US" sz="4400">
                <a:latin typeface="Bamini" pitchFamily="2" charset="0"/>
                <a:cs typeface="Bamini" pitchFamily="2" charset="0"/>
              </a:rPr>
              <a:t>g</a:t>
            </a:r>
            <a:r>
              <a:rPr lang="en-US" sz="6000" i="1">
                <a:solidFill>
                  <a:srgbClr val="00B050"/>
                </a:solidFill>
                <a:latin typeface="Bamini" pitchFamily="2" charset="0"/>
                <a:cs typeface="Bamini" pitchFamily="2" charset="0"/>
              </a:rPr>
              <a:t>,e;j ghlj;jpy;</a:t>
            </a:r>
          </a:p>
          <a:p>
            <a:pPr algn="ctr"/>
            <a:endParaRPr lang="en-US" sz="6000" i="1">
              <a:solidFill>
                <a:srgbClr val="00B050"/>
              </a:soli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6000" i="1">
                <a:solidFill>
                  <a:srgbClr val="00B050"/>
                </a:solidFill>
                <a:latin typeface="Bamini" pitchFamily="2" charset="0"/>
                <a:cs typeface="Bamini" pitchFamily="2" charset="0"/>
              </a:rPr>
              <a:t> tpdhf;fs; fpilahJ</a:t>
            </a:r>
          </a:p>
          <a:p>
            <a:pPr algn="l"/>
            <a:endParaRPr lang="en-US" sz="6000" i="1">
              <a:solidFill>
                <a:srgbClr val="00B050"/>
              </a:solidFill>
              <a:latin typeface="Bamini" pitchFamily="2" charset="0"/>
              <a:cs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gpd;tUtdtw;Ws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chpik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000" b="1" dirty="0" err="1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Dr.B.R.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mk;Ngj;fu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mtu;fshy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“,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murpayikg;gpd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jak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Md;kh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”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tptupf;fg;gl;lJ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152825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rka cupik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1528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rkj;Jt cupik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murpayikg;Gf;Fl;gl;L jPu;T fhZk; cupik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nrhj;Jupik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mbg;gil cupikfis vt;thW epWj;jpitf;fg;gl KbAk;?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3447835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572001" y="3524035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45917" y="520043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124235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114" y="3238070"/>
            <a:ext cx="3964686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cr;rePjp kd;wk; tpUk;gpdhy;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4992" y="3238070"/>
            <a:ext cx="3942808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 ke;jpupapd; Mizapdhy; 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992" y="4838270"/>
            <a:ext cx="3942808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Njrpa mtruepiyapd; NghJ FbauR jiytupd; Mizapdhy;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4992" y="4838270"/>
            <a:ext cx="3942808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Nkw;fz;l midj;Jk;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 ekJ mbg;gil flikfis  -------------------- ,lkpUe;J ngw;Nwhk;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152825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mnkupf;f murpayikg;G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1528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fdlh murpayikg;G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u\;ah murpayikg;G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Ihp\; murpayikg;G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gpuptpd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fPo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epjpepiy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mtruepiyia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mwptpf;f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KbAk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;?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152825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352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1528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356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360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368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6255"/>
            <a:ext cx="8763000" cy="2272145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FOf;fs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fkp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\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d;fs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–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cwTfs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gw;wp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gupe;Jiu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nra;jd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 1)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ruf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;;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fhupah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FO  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 2) uh[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kd;dhu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FO   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 3)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M.N.ntq;flhr;riyah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FO 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Bamini" pitchFamily="2" charset="0"/>
              </a:rPr>
              <a:t>fPNo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Bamini" pitchFamily="2" charset="0"/>
              </a:rPr>
              <a:t>nfhLf;fg;gl;Ls;s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Bamini" pitchFamily="2" charset="0"/>
              </a:rPr>
              <a:t>FwpaPLfspypUe;J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Bamini" pitchFamily="2" charset="0"/>
              </a:rPr>
              <a:t>rupahd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Bamini" pitchFamily="2" charset="0"/>
              </a:rPr>
              <a:t>tpiliaj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Bamini" pitchFamily="2" charset="0"/>
              </a:rPr>
              <a:t>; </a:t>
            </a:r>
            <a:r>
              <a:rPr lang="en-US" sz="2000" b="1" i="1" dirty="0" err="1">
                <a:solidFill>
                  <a:srgbClr val="00B0F0"/>
                </a:solidFill>
                <a:effectLst/>
                <a:latin typeface="Bamini" pitchFamily="2" charset="0"/>
              </a:rPr>
              <a:t>Nju;e;njL</a:t>
            </a:r>
            <a:r>
              <a:rPr lang="en-US" sz="2000" b="1" i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endParaRPr lang="en-US" sz="2000" b="1" dirty="0">
              <a:solidFill>
                <a:srgbClr val="00B0F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1,2&amp;3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1&amp;2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1&amp;3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2&amp;3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Fbikapay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kj;jpa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muR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-------------------- eLtd; murpd; murpayikg;Gj; jiytu; Mthu;.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jiyik ePjpgjp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 mikr;ru;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mikr;ru;fs; FO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ehlhSkd;w Kiw murhq;fj;jpd; cz;ikahd epu;thf mjpfhuk; ngw;wtu; ahu;?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,uhZtk;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xU kNrhjhit epjp kNrhjhth my;yJ ,ju kNrhjhth vd jPu;khdpf;Fk; mjpfhuk; ngw;wtu;?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000425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0766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 murpd; jiyik tof;FiuQu;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ehlhSkd;w tptfhu mikr;ru;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8292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Nyhf; rghtpd; rghehafu;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9152072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mikr;ru;fs; FO xl;Lnkhj;jkhf ,jw;F nghWg;Gilatu;fshtu;.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kf;fsit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 mikr;ru;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khepyq;fsit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       </a:t>
            </a:r>
          </a:p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uz;lhk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cyfg;Nghu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Nyhf;rgh Nju;jypy; Nghl;bapl Njitahd Fiwe;jgl;r taJ --------------------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18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taJ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21 taJ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25 taJ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30 taJ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khepyq;fspd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vy;iyfis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khw;wpaikf;Fk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mjpfhuk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ngw;wtu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ngw;w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mikg;G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05249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0766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 mikr;ru;;;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7530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khepy murhq;fk;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829225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ehlhSkd;wk;;;;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9152072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fPo;fhZk; ve;j tpjpapd; mbg;gilapy; FbauRj; jiytu; epjp neUf;fb epiyia mwptpf;fpd;whu;?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352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360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356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365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cr;rePjpkd;w jiyik ePjpgjp kw;Wk; kw;w ePjpgjpfis epakpg;gtu;.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4290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00600" y="34290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5257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876800" y="5257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31860" y="3177476"/>
            <a:ext cx="3117211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 jiytu;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6327" y="3133431"/>
            <a:ext cx="3052347" cy="12904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 murpd; jiyik tof;FiuQu;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204" y="4895439"/>
            <a:ext cx="3065622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MSeu;;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1290" y="4908753"/>
            <a:ext cx="3027201" cy="138350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 mikr;ru;;;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Fbikapay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khepy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muR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khepy MSeiu epakpg;gtu;.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Kjyikr;ru;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jiyik ePjpgjp 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khepy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rghehafu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--------------------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29613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khepyj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jiytu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0375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murpd;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FbauRj; jiytupd; Kftu;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7901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Nkw;fz;l vJTkpy;iy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fPo;fhZk; ve;j xd;W MSeupd; mjpfhuky;y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rl;lkd;wk;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epu;thfk;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ePjpj; Jiw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J}jufk;;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khepy Kjyikr;riu epakpg;gtu;.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7759" y="3505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505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47759" y="5029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643559" y="5029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57359" y="3200009"/>
            <a:ext cx="3604260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rl;lkd;wk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07229" y="3200009"/>
            <a:ext cx="3584371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MSeu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4388" y="4724009"/>
            <a:ext cx="3584371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FbauRj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jiytu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2588" y="4724009"/>
            <a:ext cx="3584371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rl;lkd;w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rghehafu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MSeu; ahiu epakdk; nra;tjpy;iy?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Kjyikr;ru;;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muRg; gzpahsu; Nju;tuizaj;jpd; jiytu;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khepy jiyik tof;FiuQu;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cau; ePjpkd;w ePjpgjpfs;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effectLst/>
                <a:latin typeface="Aabohi" pitchFamily="2" charset="0"/>
              </a:rPr>
            </a:br>
            <a:r>
              <a:rPr lang="en-US" sz="2800" b="1" dirty="0">
                <a:solidFill>
                  <a:srgbClr val="26F230"/>
                </a:solidFill>
                <a:effectLst/>
                <a:latin typeface="Bamini" pitchFamily="2" charset="0"/>
              </a:rPr>
              <a:t>[</a:t>
            </a:r>
            <a:r>
              <a:rPr lang="en-US" sz="28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g;ghd</a:t>
            </a:r>
            <a:r>
              <a:rPr lang="en-US" sz="28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8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ruziltjhf</a:t>
            </a:r>
            <a:r>
              <a:rPr lang="en-US" sz="28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8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vg;NghJ</a:t>
            </a:r>
            <a:r>
              <a:rPr lang="en-US" sz="28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8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Kiwg;gb</a:t>
            </a:r>
            <a:r>
              <a:rPr lang="en-US" sz="28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8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ifnaOj;jpl;lJ</a:t>
            </a:r>
            <a:r>
              <a:rPr lang="en-US" sz="28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  <a:endParaRPr lang="en-US" sz="28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>
                <a:latin typeface="Aabohi" pitchFamily="2" charset="0"/>
              </a:rPr>
              <a:t>  </a:t>
            </a:r>
            <a:endParaRPr lang="en-US" sz="2800" dirty="0">
              <a:latin typeface="Aabohi" pitchFamily="2" charset="0"/>
            </a:endParaRPr>
          </a:p>
          <a:p>
            <a:pPr algn="l"/>
            <a:r>
              <a:rPr lang="en-US" sz="2800" dirty="0">
                <a:latin typeface="Aabohi" pitchFamily="2" charset="0"/>
              </a:rPr>
              <a:t>    </a:t>
            </a:r>
            <a:endParaRPr lang="en-US" dirty="0">
              <a:latin typeface="Aaboh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nrg;lk;gu;2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1945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03981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abohi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mf;Nlhgu;2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1945</a:t>
            </a:r>
            <a:r>
              <a:rPr lang="en-US" sz="2400" b="1" dirty="0">
                <a:solidFill>
                  <a:srgbClr val="FFFF00"/>
                </a:solidFill>
                <a:latin typeface="Aabohi" pitchFamily="2" charset="0"/>
              </a:rPr>
              <a:t>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Mf];l;15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1945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6541" y="4998027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mf;Nlhgu;2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1945; 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7437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mikr;ruitapd; jiytu; ahu;?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Kjyikr;ru;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MSeu;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rghehafu;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gpujk mikr;ru;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Nkyit cWg;gpduhtjw;F Fiwe;j gl;r taJ.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25 taJ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21 taJ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30 taJ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35 taJ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fPo;fhZk; khepyq;fspy; ve;j xd;W &lt;uit rl;lkd;wj;ijg; ngw;wpUf;ftpy;iy?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Me;jpug; gpuNjrk;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njYq;fhdh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jkpo;ehL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cj;jpug; gpuNjrk;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7437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Kjd;Kjypy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cau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ePjpkd;wq;fs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njhlq;fg;gl;l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lq;fs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2968337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4065505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5029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6019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0381" y="2952344"/>
            <a:ext cx="6682019" cy="64541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fy;fj;jh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gk;gha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nrd;id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614" y="3890351"/>
            <a:ext cx="6682019" cy="68583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nly;yp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fy;fj;jh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0381" y="4925617"/>
            <a:ext cx="6571432" cy="64541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nly;yp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fy;fj;jh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nrd;id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9614" y="5921100"/>
            <a:ext cx="66820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fyfj;jh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nrd;id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nly;yp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fPo;fhZk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khepyq;fs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nghJthd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cau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ePjpkd;wj;ij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ngw;Ws;sd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070825"/>
            <a:ext cx="3276600" cy="944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jkpo;ehL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Me;jpug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gpuNjrk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070825"/>
            <a:ext cx="3258519" cy="944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Nfush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njYq;fhdh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3633" y="4671025"/>
            <a:ext cx="3258519" cy="944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gQ;rhg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`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upahdh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671025"/>
            <a:ext cx="3258519" cy="944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kfhuh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\;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buh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F[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uhj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Fbikapay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 lnSpcReduction="10000"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e;jpahtpd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ntspAwTf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nfhs;if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maYwTf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nfhs;ifia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tbtikg;gjpy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mikr;ru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Kf;fpa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gq;F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tfpf;fpwhu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;?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24200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ghJfhg;G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mikr;ru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1242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gpujk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mikr;ru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878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ntsptptfhuq;fs; mikr;ru;;;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cs;Jiw mikr;ru;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ve;j ,UehLfSf;fpilNa gQ;rrPy xg;ge;jk; ifnaOj;jplg;gl;Ls;sJ?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24200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kw;Wk; Neghsk;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242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kw;Wk; ghfp];jhd;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878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kw;Wk; rPdh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kw;Wk; =yq;fh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ntspAwTf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nfhs;ifia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Vw;Wf;nfhz;L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topelj;Jk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murpayikg;Gr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gpupT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50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51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52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rl;lgpupT 53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dxJf;fy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nfhs;if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vd;gJ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24200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,dxJf;fy; nfhs;if vd;gJ.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242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,uh[je;jpuk;;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878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xU ,dg; ghFghl;Lf; nfhs;if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Nkw;$wpaitfspy; vJTkpy;iy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gd;dhl;L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rq;fk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cUthf;fg;gLtjpy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Kd;Kaw;rp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vKj;jtu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ahu;?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&amp;];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nty;l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Nrk;gu;ypd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cl;Nuh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tpy;rd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ghy;Ltpd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1954,y; ,e;jpah kw;Wk; rPdhthy; ifnaOj;jplg;gl;l xg;ge;jk; ,J njhlu;ghdJ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tpahghuk; kw;Wk; tzpfk;;;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rhjhuz cwTfis kPl;nlLg;gJ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fyhr;rhu gupkhw;wq;fs;;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90888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Ie;J nfhs;iffSld;</a:t>
            </a:r>
          </a:p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,ize;jpUj;jy;;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ekJ ntspAwTf; nfhs;ifAld; njhlu;G ,y;;yhjJ vJ?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cyf xj;Jiog;G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cyf mikjp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,dr; rkj;Jtk;;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90888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fhydpj;Jtk;;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fPo;fz;litfspy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mzpNruh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af;fj;jpy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epWtd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cWg;gpdu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my;yhj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ANfh];yhtpah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,e;NjhNdrpah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vfpg;J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90888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ghfp];jhd;;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nghUe;jhj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xd;wpidf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fz;Lgpb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24200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r%f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eyk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1242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Rfhjhuk;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878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uh[je;jpuk;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24400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cs;ehl;L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mzpNruhik vd;gjd; nghUs;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097747"/>
            <a:ext cx="360426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eLepiyik tfpg;gJ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161870"/>
            <a:ext cx="3584371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jd;dpr;irahfg; gpur;ridfSf;F KbT vLg;gJ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685870"/>
            <a:ext cx="3584371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uhZtkakpd;ik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685870"/>
            <a:ext cx="3584371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Nkw;$wpatw;wpy; vJTkpy;iy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uhZtk; rhuhj gpur;ridfs; vd;gJ.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Mw;wy; ghJfhg;G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ePu; ghJfhg;G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njhw;WNeha;fs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490888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,it mizj;Jk;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Fbikapay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 lnSpcReduction="10000"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e;jpahtpd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ru;tNjr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cwTfs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kf;kfhd; vy;iyf;NfhL ve;j ,U ehLfSf;Fk; ,ilNa cs;s vy;iy MFk;?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gh;kh - ,e;jpah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– Neghsk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– rPdh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– g+lhd;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 jdJ kpf ePz;l epy vy;iyia ve;j ehl;NlhL gfpu;e;J nfhs;fpwJ?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tq;fhsNjrk;;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kpahd;ku;;;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Mg;fhdp];jhd;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629249"/>
            <a:ext cx="25018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rPdh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gpd;tUtdtw;iwg; nghUj;jp fPNo nfhLf;fg;gl;l FwpaPLfspypUe;J rupahd tpiliaj; Nju;e;njLf;fTk;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  </a:t>
            </a:r>
          </a:p>
          <a:p>
            <a:pPr algn="l"/>
            <a:r>
              <a:rPr lang="en-US" sz="2400" b="1" dirty="0">
                <a:solidFill>
                  <a:srgbClr val="00B0F0"/>
                </a:solidFill>
                <a:latin typeface="Bamini" pitchFamily="2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)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ry;kh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miz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             – 1.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tq;fhsNjrk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00B0F0"/>
              </a:solidFill>
              <a:latin typeface="Bamini" pitchFamily="2" charset="0"/>
            </a:endParaRPr>
          </a:p>
          <a:p>
            <a:pPr algn="l"/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1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)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guhf;fh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xg;ge;jk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           – 2.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Neghsk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  </a:t>
            </a:r>
            <a:endParaRPr lang="en-US" sz="2400" dirty="0">
              <a:solidFill>
                <a:srgbClr val="00B0F0"/>
              </a:solidFill>
              <a:latin typeface="Bamini" pitchFamily="2" charset="0"/>
            </a:endParaRPr>
          </a:p>
          <a:p>
            <a:pPr algn="l"/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)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Rf;fh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ePu;kpd;rf;jp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jpl;lk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     – 3.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Mg;fhdp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];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jhd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;; </a:t>
            </a:r>
            <a:endParaRPr lang="en-US" sz="2400" dirty="0">
              <a:solidFill>
                <a:srgbClr val="00B0F0"/>
              </a:solidFill>
              <a:latin typeface="Bamini" pitchFamily="2" charset="0"/>
            </a:endParaRPr>
          </a:p>
          <a:p>
            <a:pPr algn="l"/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)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rhujh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$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l;L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kpd;rf;jpj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jpl;lk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 – 4. </a:t>
            </a:r>
            <a:r>
              <a:rPr lang="en-US" sz="2400" b="1" dirty="0" err="1">
                <a:solidFill>
                  <a:srgbClr val="00B0F0"/>
                </a:solidFill>
                <a:latin typeface="Bamini" pitchFamily="2" charset="0"/>
              </a:rPr>
              <a:t>g+lhd</a:t>
            </a:r>
            <a:r>
              <a:rPr lang="en-US" sz="2400" b="1" dirty="0">
                <a:solidFill>
                  <a:srgbClr val="00B0F0"/>
                </a:solidFill>
                <a:latin typeface="Bamini" pitchFamily="2" charset="0"/>
              </a:rPr>
              <a:t>;;; </a:t>
            </a:r>
            <a:endParaRPr lang="en-US" sz="2400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538734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410201" y="538734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618383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410200" y="6183831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120" y="5257800"/>
            <a:ext cx="2576207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3 1 4 2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7357" y="5321647"/>
            <a:ext cx="2522601" cy="60198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3 1 2 4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0987" y="6096000"/>
            <a:ext cx="2533572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3 4 1 2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5358" y="6096000"/>
            <a:ext cx="2501819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4 3 2 1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[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g;ghdpaf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flw;gil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mnkupf;f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flw;gilahy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vq;Nf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Njhw;fbf;fg;gl;lJ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f;thly;nfdhy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kpl;Nt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nydpd;fpNuL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vy;ayha;nkd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vj;jid ehLfs; ,e;jpahTld; jd; vy;iyiag; gfpu;e;J nfhs;fpd;wd?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6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7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8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uz;L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jPTehLfs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mz;il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;?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33400" y="4267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9067800" y="6400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7232" y="3299460"/>
            <a:ext cx="6385168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,yq;if kw;wk; me;jkhd; jPTfs;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2095" y="4135413"/>
            <a:ext cx="6349933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khyj;jPT kw;wk; yl;rj; jPTfs;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0177" y="5052060"/>
            <a:ext cx="6349933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khyj;jPT kw;wk; epf;Nfhgu;; jPT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2095" y="5966460"/>
            <a:ext cx="6349933" cy="5867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,yq;if kw;wk; khyj;jPT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6096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ve;j ,e;jpa khepyk; %d;W ehLfshy; #og;gl;Ls;sJ?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mUzhr;ry gpuNjrk;;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Nkfhyah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kpNrhuhk;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rpf;fpk;;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vj;jid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khepyq;fs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Neghsj;Jld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vy;iyiag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gfpu;e;J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nfhs;fpd;wd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6498" y="3116024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Ie;J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ehd;F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%d;W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629249"/>
            <a:ext cx="25018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,uz;L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Gjpjhf Rje;jpukile;j ghfp];jhDf;fhf vy;iyfis tFj;jth;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kTz;l;Ngl;ld; gpuG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ru; rpupy; uhl;f;sp/g;</a:t>
            </a:r>
            <a:endParaRPr lang="en-US" sz="24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fpskz;l; ml;yp </a:t>
            </a:r>
            <a:endParaRPr lang="en-US" sz="24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Nkw;$wpa xUtUkpy;iy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nghUspay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743200"/>
            <a:ext cx="8790122" cy="4038600"/>
          </a:xfrm>
        </p:spPr>
        <p:txBody>
          <a:bodyPr>
            <a:normAutofit fontScale="90000" lnSpcReduction="20000"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nkhj;j cs;ehl;L cw;gj;jp kw;Wk; mjd; tsh;r;rp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  <a:sym typeface="+mn-ea"/>
              </a:rPr>
              <a:t>Xh; mwpKfk;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GNP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apd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rkk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-----------------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058228"/>
            <a:ext cx="3276600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gztPf;fj;jpw;fhf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rupnra;ag;gl;l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058228"/>
            <a:ext cx="3258519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gztPf;fj;jpw;fhf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rupnra;ag;gl;l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658428"/>
            <a:ext cx="3258519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ntspehl;by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&lt;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l;lg;gl;l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epfu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nrhj;J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tUkhdk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681" y="4658428"/>
            <a:ext cx="3258519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NNP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ntspehl;by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&lt;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l;lg;gl;l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epfu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nrhj;J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tUkhdk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ehl;LtUkhdk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mstpLtJ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gzj;jpd; nkhj;jkjpg;G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cw;gj;jpahsu; gz;lj;jpd; nkhj;jkjpg;G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Efu;Nthu; gz;lj;jpd; nkhj;jkjpg;G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gz;lq;fs; kw;Wk; gzpfspd; nkhj;jkjpg;G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Kjz;ikj;Jiw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jid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cs;slf;fpaJ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---------------------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Ntshz;ik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jhzpaq;fpfs;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tu;j;jfk;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tq;fp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-------------------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Kiwapy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xt;nthU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ilepiyg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gz;lj;jpd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kjpg;ig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 </a:t>
            </a:r>
            <a:br>
              <a:rPr lang="en-US" sz="2400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$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l;Lk;NghJ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Wjp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gz;lj;jpd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kjpg;ig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fzf;fplyhk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;.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nryT Kiw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kjpg;G $l;L Kiw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tUkhd Kiw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ehl;L tUkhdk;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mnkupf;fh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jdJ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Kjy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mZFz;il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vq;Nf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tPrpaJ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  <a:t>?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3189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fthrhfp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d;Ndh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\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pkh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`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pNuh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\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pkh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ehfrhfp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Jiw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%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yk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mjpfkhd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Ntiytha;g;G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Vw;gLfpd;wJ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058228"/>
            <a:ext cx="3276600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Ntshz;Jiw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058228"/>
            <a:ext cx="3258519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njhopy;Jiw </a:t>
            </a:r>
            <a:endParaRPr lang="en-US" sz="2400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658428"/>
            <a:ext cx="3258519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gzpfs;Jiw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658428"/>
            <a:ext cx="3258519" cy="114339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Nkw;fz;l vJTkpy;iy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  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gzpfs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Jiwapy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elg;G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tpiyapy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nkhj;j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kjpg;G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$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Ljy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2018-2019y; ---------------------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yl;rk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Nfhb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kjpg;gplg;gl;Ls;sJ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91.06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92.26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80.07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98.29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    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Ntshz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gz;lq;fspd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cw;gj;jpapy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mjpfkhf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cw;gj;jpahsu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1tJ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3tJ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4tJ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2tJ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 nghUshjhuk; vd;gJ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2742" y="3066620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tsu;e;J tUk; nghUshjhuk;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3260" y="3142820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Njhd;Wk; nghUshjhuk;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8942" y="4819220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iz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nghUshjhuk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9460" y="4895420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midj;Jk; rup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nghUspay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743200"/>
            <a:ext cx="8790122" cy="4038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cyfkakhjy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kw;Wk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tu;j;jfk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 vg;NghJ lq;fy; jpl;lj;jpy; ifnaOj;jpl;lJ.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1" y="31186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1984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1976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1950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1994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 murhq;fk; 1991 ,y; ---------------- I mwpKfg;gLj;jpaJ.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cyfkakhf;fy;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cyf tu;j;jf mikg;G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4881" y="4755941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Gjpa nghUshjhuf; nfhs;if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,tw;wpy; vJTkpy;iy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nghUspay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743200"/>
            <a:ext cx="8790122" cy="4038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czT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ghJfhg;G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 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kw;Wk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Cl;lr;rj;J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-----------------------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vd;gJ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tpUk;gpa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msTfspy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czT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Ug;G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Ug;gJ</a:t>
            </a:r>
            <a:r>
              <a:rPr lang="en-US" sz="2400" b="1" dirty="0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cs;ehl;L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cw;gj;jpapy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Ug;gpy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khw;wq;fs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wf;Fkjp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gw;wpa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nray;ghlhFk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31242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czT fpilg;gJ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czTf;fhd mZfy;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cztpd; KO &lt;LghL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,it VJkpy;iy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jhq;fpapUg;G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vd;gJ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czTg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gq;F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jhdpaq;fs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mjhtJ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NfhJik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muprpia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 %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yk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murhq;fk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nfhs;Kjy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nra;fpwJ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31242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Efu;Nthu; $l;LwT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ICICI 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IFCI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9144000" cy="24245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`pl;yu; vtiu kpfTk; nfhLikg;gLj;jpdhu;?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068193"/>
            <a:ext cx="3276600" cy="64541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u\;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ah;fs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44393"/>
            <a:ext cx="3258519" cy="64541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mNugpah;fs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820793"/>
            <a:ext cx="3258519" cy="64541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JUf;fpah;fs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9681" y="4896993"/>
            <a:ext cx="3258519" cy="64541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a+ju;fs;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rupahdJ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I)  HYV </a:t>
            </a:r>
            <a:r>
              <a:rPr lang="en-US" sz="2400" b="1" dirty="0">
                <a:solidFill>
                  <a:srgbClr val="00B0F0"/>
                </a:solidFill>
                <a:effectLst/>
                <a:latin typeface="Bamini" pitchFamily="2" charset="0"/>
              </a:rPr>
              <a:t>–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mjpf</a:t>
            </a:r>
            <a:r>
              <a:rPr lang="en-US" sz="2400" b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tpiisr;ry</a:t>
            </a:r>
            <a:r>
              <a:rPr lang="en-US" sz="2400" b="1" dirty="0">
                <a:solidFill>
                  <a:srgbClr val="00B0F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jUk</a:t>
            </a:r>
            <a:r>
              <a:rPr lang="en-US" sz="2400" b="1" dirty="0">
                <a:solidFill>
                  <a:srgbClr val="00B0F0"/>
                </a:solidFill>
                <a:effectLst/>
                <a:latin typeface="Bamini" pitchFamily="2" charset="0"/>
              </a:rPr>
              <a:t>; tiffs;</a:t>
            </a:r>
            <a:br>
              <a:rPr lang="en-US" sz="2400" b="1" dirty="0">
                <a:solidFill>
                  <a:srgbClr val="00B0F0"/>
                </a:solidFill>
                <a:effectLst/>
                <a:latin typeface="Bamini" pitchFamily="2" charset="0"/>
              </a:rPr>
            </a:br>
            <a:r>
              <a:rPr lang="en-US" sz="2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II) MSP 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–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Fiwe;jgl;r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MjuT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tpiy</a:t>
            </a:r>
            <a:b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</a:br>
            <a:r>
              <a:rPr lang="en-US" sz="2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III) PDS 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–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nghJ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tpepNahf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Kiw</a:t>
            </a:r>
            <a:b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</a:br>
            <a:r>
              <a:rPr lang="en-US" sz="2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IV) FCI 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–  ,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e;jpa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czTf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; </a:t>
            </a:r>
            <a:r>
              <a:rPr lang="en-US" sz="2700" b="1" dirty="0" err="1">
                <a:solidFill>
                  <a:srgbClr val="00B0F0"/>
                </a:solidFill>
                <a:effectLst/>
                <a:latin typeface="Bamini" pitchFamily="2" charset="0"/>
              </a:rPr>
              <a:t>fofk</a:t>
            </a:r>
            <a:r>
              <a:rPr lang="en-US" sz="2700" b="1" dirty="0">
                <a:solidFill>
                  <a:srgbClr val="00B0F0"/>
                </a:solidFill>
                <a:effectLst/>
                <a:latin typeface="Bamini" pitchFamily="2" charset="0"/>
              </a:rPr>
              <a:t>;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rupahdit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rupahdit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rupahdit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Nkw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;$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wpa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midj;Jk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rup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ePl;bf;fg;gl;l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cjtp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nghJr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rl;lk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480 I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nfhz;Lte;j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31242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mnkupf;fh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,e;jpah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rpq;fg;g+u;;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,q;fpyhe;J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---------------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Njhd;wpajhy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czT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jhdpa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cw;gj;jpapy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jd;dpiwT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toptFj;jJ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ePyg; Gul;rp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nts;isg; Gul;rp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gRikg; Gul;rp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rhk;gy; Gul;rp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cyfshtpa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nghJtoq;fy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Kiwia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Vw;Wf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xNu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khepyk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Nfush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Me;fpug;gpuNjrk;;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jkpo;ehL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fu;ehlfh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vd;gJ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cly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eyk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tsu;r;rpf;F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Njitahd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czT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toq;Fk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my;yJ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nray;Kiw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MNuhf;fpak;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Cl;lr;rj;J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Rfhjhuk;;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ghJfhg;G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nghUspay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743200"/>
            <a:ext cx="8790122" cy="4038600"/>
          </a:xfrm>
        </p:spPr>
        <p:txBody>
          <a:bodyPr>
            <a:normAutofit lnSpcReduction="10000"/>
          </a:bodyPr>
          <a:lstStyle/>
          <a:p>
            <a:pPr algn="ctr"/>
            <a:endParaRPr lang="en-US" sz="36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murhq;fKk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tupfSk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,e;jpahtpYs;s %d;W epiyfshd muRfs;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31242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31860" y="2953062"/>
            <a:ext cx="3117211" cy="944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ika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khepy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cs;shl;rp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6327" y="2901527"/>
            <a:ext cx="3052347" cy="96949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ika, khepy kw;Wk; fpuhk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204" y="4671025"/>
            <a:ext cx="3065622" cy="944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ika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efuhl;rp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gQ;rhaj;Jfs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1290" y="4688425"/>
            <a:ext cx="3027201" cy="10394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VJkpy;iy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,e;jpahtpy; cs;s tupfs;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Neu;Kf tupfs;;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kiwKf tupfs;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,uz;Lk; (m)kw;Wk;(M)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VJkpy;iy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tsu;r;rpf; nfhs;ifapy; murhq;fj;jpd; gq;F vJ?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ghJfhg;G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ntspAwTf; nfhs;if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nghUshjhj;ij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fl;Lg;gLj;jy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Nkw;$wpa mizj;Jk;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jdp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egu;fspd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Nky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tpjpf;fg;gLfpd;w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nghJthd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kpf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Kf;fpakhd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tup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Nrit tup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fyhy; tup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tpw;gid tup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kj;jpa tpw;gid tup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9144000" cy="2667000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n[u;kdpNahL kpa+dpr; cld;gbf;ifapy; ifnaOj;jpl;l gpupl;ld; gpujku;; ahh;;?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>
                <a:latin typeface="Aabohi" pitchFamily="2" charset="0"/>
              </a:rPr>
              <a:t>  </a:t>
            </a:r>
            <a:endParaRPr lang="en-US" sz="2800" dirty="0">
              <a:latin typeface="Aabohi" pitchFamily="2" charset="0"/>
            </a:endParaRPr>
          </a:p>
          <a:p>
            <a:pPr algn="l"/>
            <a:r>
              <a:rPr lang="en-US" sz="2800" dirty="0">
                <a:latin typeface="Aabohi" pitchFamily="2" charset="0"/>
              </a:rPr>
              <a:t>    </a:t>
            </a:r>
            <a:endParaRPr lang="en-US" dirty="0">
              <a:latin typeface="Aaboh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Nrk;gu;ypd;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981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tpd;];ld; ru;r;rpy;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yhapl; [hu;[;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26541" y="4998027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];Nld;]p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xU ehL</a:t>
            </a:r>
            <a:r>
              <a:rPr lang="en-US" sz="2400" b="1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 xNu khjpupahd tup vd;gij ve;j tup cWjpg;gLj;JfpwJ.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kjpg;Gf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$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l;L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tup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(VAT)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tUkhd tup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gz;lq;fs; kw;Wk; gzpfs; tup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tpw;gid tup;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tUkhd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tupr;rl;lk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Kjypy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--------------------- Mk;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mwpKfg;gLj;jg;gl;lJ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31242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1860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1870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1880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1850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nrhj;J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cupikapypUe;J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ngwg;gl;l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ed;ikfSf;F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tup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br>
              <a:rPr lang="en-US" sz="2400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tpjpf;fg;gLfpd;wJ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tUkhd tup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nrhj;J tup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epWtd tup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2865" y="4833550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fyhy; tup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fWg;G gzj;jpw;fhd fhuzq;fs; vd fz;lwpag;gl;l milahsk; vit?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1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51054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181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1082" y="3042412"/>
            <a:ext cx="3276600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gz;lq;fspd; gw;whf;Fiw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5882" y="31186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mjpf tuptpfpjk;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7282" y="47950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flj;jy;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082" y="4871212"/>
            <a:ext cx="3258519" cy="12577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Nkw;$wpa midj;Jk;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nghUspay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4134" y="2743200"/>
            <a:ext cx="9669134" cy="4038600"/>
          </a:xfrm>
        </p:spPr>
        <p:txBody>
          <a:bodyPr>
            <a:normAutofit/>
          </a:bodyPr>
          <a:lstStyle/>
          <a:p>
            <a:pPr algn="ctr"/>
            <a:r>
              <a:rPr lang="en-US" sz="6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jkpo;ehl;by</a:t>
            </a: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6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njhopy;Jiw</a:t>
            </a: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njhFg;Gfs</a:t>
            </a:r>
            <a:r>
              <a:rPr lang="en-US" sz="6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rupahd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Mrpahtpd; nll;uha;l; vd miof;fg;gLtJ ---------------------------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J}j;Jf;Fb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Nfhak;Gj;J}u;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nrd;id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kJiu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Foua;fs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ePupiwf;Fk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ae;jpuk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ngUkstpy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cw;gj;jp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nra;ag;gLtJ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-------------------------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Nryk;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Nfhak;Gj;J}u;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nrd;id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jUkGup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42455"/>
            <a:ext cx="89916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-------------------- vd;gJ xU ehl;bd; tsu;r;rpapy; Kf;fpa mk;rkhFk;.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" y="3200400"/>
            <a:ext cx="360426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Ntshz;ik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1224" y="3264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njhopy;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,uapy;Nt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6583" y="4788523"/>
            <a:ext cx="3584371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Nkw;fz;l vJTkpy;iy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jpUg;g+u; --------------- njhopYf;Fg; ngau;ngw;wJ.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113777"/>
            <a:ext cx="3276600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Njhy; gjdpLjy;;;;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681" y="31137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g+l;L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jahupj;jy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3633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gpd;dyhil jahupj;jy;;;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713977"/>
            <a:ext cx="32585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Ntshz; gjg;gLj;Jjy;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-------------------------- ,y;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ntw;wpfukhd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njhopy;Jiw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njhFg;G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Kw;wpYk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jkpo;ehl;lhy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cUthf;fg;gl;lJ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875" y="31242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0229" y="3032266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X#u;;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3981" y="3032266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jpz;Lf;fy;;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Nfhtpy;gl;b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jpUney;Ntyp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       </a:t>
            </a:r>
          </a:p>
          <a:p>
            <a:pPr algn="ctr"/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uz;lhk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cyfg;NghUf;F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gpe;ija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-208280" y="533400"/>
            <a:ext cx="9251950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26F230"/>
                </a:solidFill>
                <a:latin typeface="Bamini" pitchFamily="2" charset="0"/>
                <a:sym typeface="+mn-ea"/>
              </a:rPr>
              <a:t>rp.uhkRg;gpukzpad</a:t>
            </a:r>
            <a:r>
              <a:rPr lang="en-US" sz="5400" b="1" u="sng" dirty="0">
                <a:solidFill>
                  <a:srgbClr val="26F230"/>
                </a:solidFill>
                <a:latin typeface="Bamini" pitchFamily="2" charset="0"/>
                <a:sym typeface="+mn-ea"/>
              </a:rPr>
              <a:t>;.</a:t>
            </a:r>
            <a:r>
              <a:rPr lang="en-US" sz="4000" u="sng" dirty="0">
                <a:solidFill>
                  <a:srgbClr val="26F230"/>
                </a:solidFill>
                <a:latin typeface="Bamini" pitchFamily="2" charset="0"/>
                <a:sym typeface="+mn-ea"/>
              </a:rPr>
              <a:t> </a:t>
            </a:r>
            <a:r>
              <a:rPr lang="en-US" sz="3600" b="1" u="sng" dirty="0">
                <a:solidFill>
                  <a:srgbClr val="26F23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M.A,B.Ed</a:t>
            </a:r>
            <a:endParaRPr lang="en-US" sz="4000" u="sng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2000" dirty="0">
                <a:solidFill>
                  <a:srgbClr val="26F230"/>
                </a:solidFill>
                <a:latin typeface="Bamini" pitchFamily="2" charset="0"/>
                <a:sym typeface="+mn-ea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     </a:t>
            </a:r>
            <a:r>
              <a:rPr lang="en-US" sz="40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gl;ljhup</a:t>
            </a:r>
            <a:r>
              <a:rPr lang="en-US" sz="40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Mrphpah</a:t>
            </a:r>
            <a:r>
              <a:rPr lang="en-US" sz="40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;</a:t>
            </a:r>
            <a:endParaRPr lang="en-US" sz="4000" dirty="0">
              <a:solidFill>
                <a:srgbClr val="FFC000"/>
              </a:solidFill>
              <a:latin typeface="Bamini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         </a:t>
            </a:r>
            <a:r>
              <a:rPr lang="en-US" sz="38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tp.tp.b.epidT</a:t>
            </a:r>
            <a:r>
              <a:rPr lang="en-US" sz="38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 </a:t>
            </a:r>
            <a:r>
              <a:rPr lang="en-US" sz="38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Nky;epiyg;gs;sp</a:t>
            </a:r>
            <a:r>
              <a:rPr lang="en-US" sz="4000" dirty="0">
                <a:solidFill>
                  <a:srgbClr val="FFC000"/>
                </a:solidFill>
                <a:latin typeface="Bamini" pitchFamily="2" charset="0"/>
                <a:sym typeface="+mn-ea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C000"/>
                </a:solidFill>
                <a:latin typeface="Bamini" pitchFamily="2" charset="0"/>
                <a:sym typeface="+mn-ea"/>
              </a:rPr>
              <a:t>     </a:t>
            </a:r>
            <a:r>
              <a:rPr lang="en-US" sz="40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J}</a:t>
            </a:r>
            <a:r>
              <a:rPr lang="en-US" sz="4000" b="1" dirty="0" err="1">
                <a:solidFill>
                  <a:srgbClr val="FFC000"/>
                </a:solidFill>
                <a:latin typeface="Bamini" pitchFamily="2" charset="0"/>
                <a:sym typeface="+mn-ea"/>
              </a:rPr>
              <a:t>j;Jf;Fb</a:t>
            </a:r>
            <a:endParaRPr lang="en-US" sz="4000" dirty="0" err="1">
              <a:solidFill>
                <a:srgbClr val="FFC000"/>
              </a:solidFill>
              <a:latin typeface="Bamini" pitchFamily="2" charset="0"/>
              <a:sym typeface="+mn-ea"/>
            </a:endParaRPr>
          </a:p>
          <a:p>
            <a:pPr algn="ctr"/>
            <a:endParaRPr lang="en-US" sz="2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sz="4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Cell Number</a:t>
            </a:r>
            <a:r>
              <a:rPr lang="en-US" sz="4000" b="1" dirty="0">
                <a:solidFill>
                  <a:srgbClr val="FFC000"/>
                </a:solidFill>
                <a:latin typeface="Bamini" pitchFamily="2" charset="0"/>
                <a:sym typeface="+mn-ea"/>
              </a:rPr>
              <a:t>: 9965255226</a:t>
            </a:r>
            <a:endParaRPr lang="en-US" sz="4000" dirty="0">
              <a:solidFill>
                <a:srgbClr val="FFC000"/>
              </a:solidFill>
              <a:latin typeface="Bamini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u="sng" dirty="0">
                <a:solidFill>
                  <a:srgbClr val="FFC000"/>
                </a:solidFill>
                <a:latin typeface="Baskerville Old Face" panose="02020602080505020303" pitchFamily="18" charset="0"/>
                <a:sym typeface="+mn-ea"/>
              </a:rPr>
              <a:t>Email</a:t>
            </a:r>
            <a:r>
              <a:rPr lang="en-US" sz="4800" dirty="0">
                <a:solidFill>
                  <a:srgbClr val="FFC000"/>
                </a:solidFill>
                <a:latin typeface="Baskerville Old Face" panose="02020602080505020303" pitchFamily="18" charset="0"/>
                <a:sym typeface="+mn-ea"/>
              </a:rPr>
              <a:t>:  </a:t>
            </a:r>
            <a:r>
              <a:rPr lang="en-US" sz="4800" b="1" dirty="0">
                <a:solidFill>
                  <a:srgbClr val="FFC000"/>
                </a:solidFill>
                <a:latin typeface="Baskerville Old Face" panose="02020602080505020303" pitchFamily="18" charset="0"/>
                <a:sym typeface="+mn-ea"/>
              </a:rPr>
              <a:t>senrammani@gmail.com</a:t>
            </a:r>
            <a:endParaRPr lang="en-US" sz="4800"/>
          </a:p>
        </p:txBody>
      </p:sp>
      <p:sp>
        <p:nvSpPr>
          <p:cNvPr id="2" name="Round Diagonal Corner Rectangle 1"/>
          <p:cNvSpPr/>
          <p:nvPr/>
        </p:nvSpPr>
        <p:spPr>
          <a:xfrm>
            <a:off x="97155" y="187960"/>
            <a:ext cx="8914765" cy="6539230"/>
          </a:xfrm>
          <a:prstGeom prst="round2Diag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1981200"/>
            <a:ext cx="2033905" cy="2425065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9144000" cy="2667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rgbClr val="C00000"/>
                </a:solidFill>
                <a:latin typeface="Bamini" pitchFamily="2" charset="0"/>
              </a:rPr>
            </a:b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khzth;fs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ntw;wp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tho;j;JfpNwhk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br>
              <a:rPr lang="en-US" sz="24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6" y="2819400"/>
            <a:ext cx="8866909" cy="4343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eph;thfk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kw;Wk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Mrphpah;fs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8600" dirty="0" err="1">
                <a:solidFill>
                  <a:srgbClr val="26F230"/>
                </a:solidFill>
                <a:latin typeface="Bamini" pitchFamily="2" charset="0"/>
              </a:rPr>
              <a:t>tp.tp.b</a:t>
            </a:r>
            <a:r>
              <a:rPr lang="en-US" sz="8600" dirty="0">
                <a:solidFill>
                  <a:srgbClr val="26F230"/>
                </a:solidFill>
                <a:latin typeface="Bamini" pitchFamily="2" charset="0"/>
              </a:rPr>
              <a:t>.</a:t>
            </a:r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          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epidT</a:t>
            </a:r>
            <a:r>
              <a:rPr lang="en-US" sz="65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Nky;epiyg;gs;sp</a:t>
            </a:r>
            <a:endParaRPr lang="en-US" sz="6500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59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J}</a:t>
            </a:r>
            <a:r>
              <a:rPr lang="en-US" sz="59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j;Jf;Fb</a:t>
            </a:r>
            <a:endParaRPr lang="en-US" sz="59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800" dirty="0">
                <a:solidFill>
                  <a:srgbClr val="FFC000"/>
                </a:solidFill>
                <a:latin typeface="Bamini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457200"/>
            <a:ext cx="8153400" cy="5943600"/>
          </a:xfrm>
          <a:prstGeom prst="roundRect">
            <a:avLst>
              <a:gd name="adj" fmla="val 20042"/>
            </a:avLst>
          </a:prstGeom>
          <a:solidFill>
            <a:schemeClr val="bg1"/>
          </a:solidFill>
          <a:ln w="412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Bamini" pitchFamily="2" charset="0"/>
                <a:cs typeface="Bamini" pitchFamily="2" charset="0"/>
              </a:rPr>
              <a:t>f</a:t>
            </a:r>
            <a:r>
              <a:rPr lang="en-US" sz="4400">
                <a:latin typeface="Bamini" pitchFamily="2" charset="0"/>
                <a:cs typeface="Bamini" pitchFamily="2" charset="0"/>
              </a:rPr>
              <a:t>g</a:t>
            </a:r>
            <a:r>
              <a:rPr lang="en-US" sz="6000" i="1">
                <a:solidFill>
                  <a:srgbClr val="00B050"/>
                </a:solidFill>
                <a:latin typeface="Bamini" pitchFamily="2" charset="0"/>
                <a:cs typeface="Bamini" pitchFamily="2" charset="0"/>
              </a:rPr>
              <a:t>,e;j ghlj;jpy;</a:t>
            </a:r>
          </a:p>
          <a:p>
            <a:pPr algn="ctr"/>
            <a:endParaRPr lang="en-US" sz="6000" i="1">
              <a:solidFill>
                <a:srgbClr val="00B050"/>
              </a:solidFill>
              <a:latin typeface="Bamini" pitchFamily="2" charset="0"/>
              <a:cs typeface="Bamini" pitchFamily="2" charset="0"/>
            </a:endParaRPr>
          </a:p>
          <a:p>
            <a:pPr algn="ctr"/>
            <a:r>
              <a:rPr lang="en-US" sz="6000" i="1">
                <a:solidFill>
                  <a:srgbClr val="00B050"/>
                </a:solidFill>
                <a:latin typeface="Bamini" pitchFamily="2" charset="0"/>
                <a:cs typeface="Bamini" pitchFamily="2" charset="0"/>
              </a:rPr>
              <a:t> tpdhf;fs; fpilahJ</a:t>
            </a:r>
          </a:p>
          <a:p>
            <a:pPr algn="l"/>
            <a:endParaRPr lang="en-US" sz="6000" i="1">
              <a:solidFill>
                <a:srgbClr val="00B050"/>
              </a:solidFill>
              <a:latin typeface="Bamini" pitchFamily="2" charset="0"/>
              <a:cs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                  </a:t>
            </a:r>
          </a:p>
          <a:p>
            <a:pPr algn="ctr"/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19Mk; E}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w;whz;by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r%f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rka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rPu;jpUj;j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af;fq;fs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9144000" cy="220413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cld;fl;il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VWjy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;(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)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xopf;fg;gl;lJ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1827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1829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1826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1927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0468"/>
            <a:ext cx="9144000" cy="220413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jahde;j ru];tjpahy; epWtg;ngw;w rkh[j;jpd; ngau; ahJ?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Mupa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[k;;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3589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gpuk;k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rkh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[k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gpuhj;jid rkh[k;;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8890" y="4953000"/>
            <a:ext cx="275200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Mjp gpuk;k rkh[k;;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" y="304800"/>
            <a:ext cx="9144000" cy="220413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ahUila gzpAk; ,af;fKk; 1856 Mk; Mz;L tpjit kWkz rPu;jpUj;jr; rl;lk; ,aw;wg;gLtjw;F typNfhypaJ?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876375" y="3124200"/>
            <a:ext cx="3771825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&lt;];tu; re;jpu tpj;ahrhfu;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4453" y="3124200"/>
            <a:ext cx="3052347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uh[h uhk; Nkhfd;uha;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8798" y="4876800"/>
            <a:ext cx="370940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mz;zp ngrd;l;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9599" y="4953000"/>
            <a:ext cx="302720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N[hjpgh g+Ny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" y="304800"/>
            <a:ext cx="9144000" cy="220413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“uh];l; Nfhg;jhu;” ahUila Kof;fk;?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7821" y="3124200"/>
            <a:ext cx="342893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ghu;rp ,af;fk;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4018" y="3110345"/>
            <a:ext cx="3357582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mypfhu; ,af;fk;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372184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uhk fpU\;zu;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79" y="4876800"/>
            <a:ext cx="332992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jpuhtpl kfh[d rig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ehk;jhup ,af;fj;ij cUthf;fpath; ahh;;;?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25830" y="3264523"/>
            <a:ext cx="327660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ghgh jahs; jh];;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4796" y="3264523"/>
            <a:ext cx="32585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ghgh uhk;rpq;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1955" y="4788523"/>
            <a:ext cx="32585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FUehdf;;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0155" y="4788523"/>
            <a:ext cx="32585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N[hjpgh g+Ny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" y="304800"/>
            <a:ext cx="9144000" cy="220413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tpjit kWkzr; rq;fj;ij Vw;gLj;jpatu; ahh;?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7821" y="3124200"/>
            <a:ext cx="342893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M.G.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uhdNl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4018" y="3110345"/>
            <a:ext cx="3357582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NjNte;jpuehj; jh$u;;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372184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N[hjpgh g+Ny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79" y="4876800"/>
            <a:ext cx="332992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ma;ad; fhsp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7" y="304800"/>
            <a:ext cx="9144000" cy="220413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“rj;ahu;j;jgpufh\;” vDk; E}ypd; Mrpupah; ahu;?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7821" y="3124200"/>
            <a:ext cx="342893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jahde;j ru];tjp;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4018" y="3110345"/>
            <a:ext cx="3357582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itFz;lrhkp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372184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md;dpngrd;l;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79" y="4953000"/>
            <a:ext cx="332992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Rthkp rhujhee;jh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;-6)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                    </a:t>
            </a:r>
          </a:p>
          <a:p>
            <a:pPr algn="ctr"/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Mq;fpNya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Ml;rpf;F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vjpuhf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jkpofj;jpy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epfo;e;j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njhlf;ffhy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fpsu;r;rpfs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435" y="1805398"/>
            <a:ext cx="4678152" cy="3201724"/>
          </a:xfrm>
        </p:spPr>
        <p:txBody>
          <a:bodyPr>
            <a:normAutofit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4050" b="1" i="0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4050" b="1" i="0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4050" b="1" i="0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</a:t>
            </a:r>
            <a:r>
              <a:rPr lang="en-US" sz="2400" b="1" i="0" dirty="0">
                <a:solidFill>
                  <a:srgbClr val="0070C0"/>
                </a:solidFill>
                <a:latin typeface="Harrington" panose="04040505050A02020702" pitchFamily="82" charset="0"/>
              </a:rPr>
              <a:t> </a:t>
            </a:r>
            <a:br>
              <a:rPr lang="en-US" sz="2400" b="1" i="0" dirty="0"/>
            </a:br>
            <a:r>
              <a:rPr lang="en-US" sz="2400" b="1" i="0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    </a:t>
            </a:r>
            <a: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i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80164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1904999" y="1066800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fpof;fpe;jpa fk;ngdpapd; ehLgpbf;Fk; Miria vjpu;j;J epd;w Kjy; ghisaf;fhuh; ahh;?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kUJ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rNfhjuh;fs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g+ypj;Njtu;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NtYehr;rpahh;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tPughz;ba fl;lnghk;kd;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6" y="349828"/>
            <a:ext cx="9150974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re;jh rhfpg;gpd; %d;W Kftu;fNshLk; neUq;fpa el;gpid Vw;gLj;jpf; nfhz;ltu; ahh;?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575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NtYehr;rpahh;;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fl;lnghk;kd;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g+ypj;Njtu;;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Cikj;Jiu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rptRg;ukzpadhu; vq;F J}f;fpyplg;gl;lhu;;?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faj;jhu;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ehfyhGuk;;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tpUg;ghl;rp;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ghQ;rhyq;Fwpr;rp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jpUr;rpuhg;gs;sp Rje;jpug; gpufldj;ij ntspapl;ltu; ahh;;;?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75" y="3162300"/>
            <a:ext cx="3771825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kUJ rNfhjuh;fs;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0653" y="3124200"/>
            <a:ext cx="3052347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g+ypj;Njtu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1198" y="4876800"/>
            <a:ext cx="370940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tPughz;ba fl;lnghk;kd;;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5799" y="4953000"/>
            <a:ext cx="302720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Nfhghy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ehaf;fu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6" y="349828"/>
            <a:ext cx="9150974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NtY}u; Gul;rp vg;NghJ ntbj;jJ?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575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1805 Nk 24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1805 [{iy 10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1806 [{iy 10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1806 nrg;lk;gu; 10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6" y="349828"/>
            <a:ext cx="9150974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NtY}u; Nfhl;ilapy; Gjpa ,uhZt tpjpKiwfis mwpKfg;gLj;j fhuzkhapUe;j jiyik jsgjp; ahh;?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575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fu;dy; Ngd;Nfhu;l;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Nk[u; Mu;k;];l;uhq;;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ru; [hd; fpulhf;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fu;dy; mf;dpa+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NtY}u; gul;rpf;Fg; gpd; jpg;G Ry;jhdpd; kfd;fs; vq;F mDg;gg;gl;lhh;fs;?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75" y="3162300"/>
            <a:ext cx="3771825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fy;fj;jh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0653" y="3124200"/>
            <a:ext cx="3052347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Kk;ig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1198" y="4876800"/>
            <a:ext cx="370940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nly;yp;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5799" y="4953000"/>
            <a:ext cx="302720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ikR+u;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;-7)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fhydpaj;jpw;F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vjpuhd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af;fq;fSk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Njrpaj;jpd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Njhw;wKk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1818Mk; Mz;L fpof;F tq;fhsj;jpy; `h[p \upaj;jy;yh fPo;fz;ltw;wpy; vjid Jtq;fpdhu;?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t`hgp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fpsu;r;rp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/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guhrp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af;fk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goq;Fbapdu; vOr;rp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Nfhy; fpsu;r;rp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“epyk; flTSf;Fr; nrhe;jk;” vd;W mwptpj;jJld; epyj;jpd; kPJ tuptpjpg;gNjh thlif tR+ypg;gNjh ,iwrl;lj;jpw;F vjpuhdJ vd;W $wpatu;; ahh;?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bLkPu;;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rpj;J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LL kpahd;;;;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\upaj;Jy;yh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276600"/>
            <a:ext cx="9372599" cy="4038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Kjy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cyfg;Nghupd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ntbg;Gk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        </a:t>
            </a:r>
          </a:p>
          <a:p>
            <a:pPr algn="l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mjd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gpd;tpisTfSk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A5664-4593-4509-ACA5-995CB787EE00}"/>
              </a:ext>
            </a:extLst>
          </p:cNvPr>
          <p:cNvSpPr/>
          <p:nvPr/>
        </p:nvSpPr>
        <p:spPr>
          <a:xfrm>
            <a:off x="533400" y="2505670"/>
            <a:ext cx="693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 epue;juf; FbapUg;gpd; fPo; [kPd;fis cUthf;Fk;  jpl;lj;jpd;gb jq;fs; nrhe;j epyj;ij tpl;L tpul;lg;gl;ltu;fs; ahh;?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rhe;jyu;fs;;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bL kPu;;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Kz;lh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953000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Nfhy;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fPo;f;fhz;Nghupy; jPtpu Njrpathjp ahu;;?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8768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jhjhgha; nesNuh[p;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276600"/>
            <a:ext cx="358437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ePjpgjp Nfhtpe;j; uhdNl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gpgpd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re;jpu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ghy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2555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nuhNk\; re;jpuh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tq;fg;gpuptpid ve;j ehspy; eilKiwf;F te;jJ ahh;;;?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1905 [{d; 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1906 [{iy 18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1907 Mf];l; 19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1905 mf;Nlhgh;; 16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Nrhl;lh ehf;g+u; Fj;jifr; rl;lk; ve;j gpd;ddpapy; epiwNtw;wg;gl;lJ?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Nfhy; fpsu;r;rp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,z;bNfh fpsu;r;rp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1917" y="4883727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Kz;lh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fpsu;r;rp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jf;fhz fytuq;fs;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1916Mk; Mz;L Vg;uypy; jd;dhl;rp ,af;fj;ij Kjypy; njhlq;fpatu; ahh;?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9530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12114" y="3124200"/>
            <a:ext cx="3964686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md;dp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ngrd;l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mk;ikahu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80681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gpgpd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re;jpu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ghy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yhyh y[gjp uha;;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0681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jpyfu;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ePy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ju;gd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%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ykhf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z;bNfh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gapupLk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tptrhapfspd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d;dy;fs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Fwpj;J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Mq;fpNyaupd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ftdj;jpw;F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nrd;wtu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ahh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jPd ge;J kpj;uh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5070" y="3124200"/>
            <a:ext cx="277486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nuhNk\; re;jpu jj;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204" y="4876800"/>
            <a:ext cx="306562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jhjhgha; nesNuh[p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953000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gpu;rh kz;lh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;-8)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Njrpak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fhe;jpa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fhyfl;lk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mkpu;jru]py; nusyl; rl;l vjpu;g;G Nghuhl;lq;fspd; NghJ ifJ nra;ag;gl;ltu; ahh;?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Nkhjpyhy; NeU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ir/GjPd; fpr;Y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KfkJ myp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uh[;Fkhu; Rf;yh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 Njrpa fhq;fpurpd; ve;j mku;tpy; xj;Jioahik ,af;fj;jpw;F mDkjp toq;fg;gl;lJ?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gk;gha;;;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kjuh];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yf;Ndh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ehf;g+u;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tpLjiy ehshf fPof;;fz;ltw;wpy; ve;j ehs; mwptpf;fg;gl;lJ?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1930 [dtup 26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1929 brk;gu; 26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1946 [{d; 16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953000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1947 [dtup 15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Kjy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cyfg;Nghupd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Wjpapy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epiyFiye;J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Nghd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 %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d;W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ngUk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NguuRfs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3100" dirty="0" err="1">
                <a:solidFill>
                  <a:srgbClr val="26F230"/>
                </a:solidFill>
                <a:effectLst/>
                <a:latin typeface="Bamini" pitchFamily="2" charset="0"/>
              </a:rPr>
              <a:t>ahit</a:t>
            </a:r>
            <a:r>
              <a:rPr lang="en-US" sz="3100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r>
              <a:rPr lang="en-US" sz="3100" dirty="0">
                <a:solidFill>
                  <a:srgbClr val="26F23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962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715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9346" y="3124200"/>
            <a:ext cx="7726054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 n[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Hkdp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&gt; M];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jpupah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- `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q;Nfup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cJkhdpau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;;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1199" y="3948545"/>
            <a:ext cx="76280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n[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Hkdp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&gt; M];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jpupah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- `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q;Nfup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u\;ah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0228" y="4876800"/>
            <a:ext cx="76834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];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ngapd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Nghu;r;Rfy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,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j;jhyp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1981" y="5715000"/>
            <a:ext cx="76834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n[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Hkdp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&gt; M];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jpupah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- `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q;Nfup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,</a:t>
            </a:r>
            <a:r>
              <a:rPr lang="en-US" sz="2400" dirty="0" err="1">
                <a:solidFill>
                  <a:srgbClr val="FFFF00"/>
                </a:solidFill>
                <a:latin typeface="Bamini" pitchFamily="2" charset="0"/>
              </a:rPr>
              <a:t>j;jhyp</a:t>
            </a:r>
            <a:r>
              <a:rPr lang="en-US" sz="2400" dirty="0">
                <a:solidFill>
                  <a:srgbClr val="FFFF00"/>
                </a:solidFill>
                <a:latin typeface="Bamini" pitchFamily="2" charset="0"/>
              </a:rPr>
              <a:t>  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KjyhtJ tdq;fs; rl;lk; ve;j Mz;by; ,aw;wg;gl;lJ?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1858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1911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1865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1936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1933 [dtup 8 ve;j ehshf mDrupf;fg;gl;lJ?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648200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630" y="3124200"/>
            <a:ext cx="342893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Nfhtpy; EioT ehs;;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4460" y="3124200"/>
            <a:ext cx="3693340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kPl;G ehs;(nlyptud; Nl)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5016" y="4876800"/>
            <a:ext cx="3372184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Neub eltbf;if ehs;;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4953000"/>
            <a:ext cx="3662913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Rje;jpug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ngUehs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khfhz jd;dhl;rpia mwpKfk; nra;j rl;lk; vJ?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0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3124200"/>
            <a:ext cx="3964686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1858Mk; Mz;L rl;lk;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94280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1858Mk; Mz;L rl;lk;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876800"/>
            <a:ext cx="394280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muRr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rl;lk;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4992" y="4953000"/>
            <a:ext cx="394280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muRr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rl;lk;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1935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;-9)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jkpo;ehl;by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tpLjiyg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Nghuhl;lk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nrd;id kfh[d rigapd; Kjy; jiytu; ahh;?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ehau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uq;ifah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Rg;gpukzpak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G.A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.eNlrd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Njrpa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fhq;fpurpd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%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d;whtJ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khehL</a:t>
            </a:r>
            <a:r>
              <a:rPr lang="en-US" sz="2400" b="1" dirty="0">
                <a:solidFill>
                  <a:srgbClr val="26F23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mku;T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vq;Nf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eilngw;wJ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nkupdh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ikyhg;g+u;;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Gdpj [hu;[; Nfhl;il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Mapuk; tpsf;F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0075"/>
            <a:ext cx="8991600" cy="24931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mjpetPd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trjpfSld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$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ba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uapypy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mbikfshf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Ug;gijtpl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Rje;jpuj;Jld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$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ba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tz;bNa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rpwe;jJ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vdf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$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wpatu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ahu;?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md;dpngrd;l;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.tPuuhfthr;rhup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B.P.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thbah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953000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G.A.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eNlrd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0075"/>
            <a:ext cx="8991600" cy="24931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fPo;fhz;gtu;fSs; Rauh[;athjp ahu;?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24200"/>
            <a:ext cx="283382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rj;jpa%u;j;jp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f];J}upuq;fu;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551" y="4876800"/>
            <a:ext cx="278692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Rg;guhad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3981" y="4953000"/>
            <a:ext cx="25018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ngupahu;.&lt;.Nt.uh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nrd;idf;fUNfAs;s cjatdj;jpy; rj;ahfpuf Kfhik mikj;jtu; ahu;?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.fhkuh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[;;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.uh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[h[p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re;jhdk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gpufhrk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vjpu;g;G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khehL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vq;Nf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elj;jg;gl;lJ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188323"/>
            <a:ext cx="327660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&lt;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NuhL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081" y="3188323"/>
            <a:ext cx="32585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nrd;id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788523"/>
            <a:ext cx="32585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Nryk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3081" y="4774668"/>
            <a:ext cx="3258519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kJiu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gj;njhd;gjhk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E}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w;whz;L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KbtilAe;jUthapy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fpof;F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Mrpahtpy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cjakhd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typiktha;e;j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  <a:br>
              <a:rPr lang="en-US" sz="2400" b="1" dirty="0">
                <a:solidFill>
                  <a:srgbClr val="26F230"/>
                </a:solidFill>
                <a:latin typeface="Bamini" pitchFamily="2" charset="0"/>
              </a:rPr>
            </a:b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rPdh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092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g;ghd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34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nfhupah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92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kq;Nfhypah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tuyhW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;-10)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jkpo;ehl;by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</a:p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r%f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khw;wq;fs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1709,y; juq;fk;ghbapy; --------------------- xU KOikahd mr;rfj;ij epWtpdhu;.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fhy;Lnty;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F.W.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vy;yp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];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rPfd; ghy;F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kPdhl;rp Re;judhu;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1893,y;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Mjpjpuhtpl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kfh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[d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rigia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--------------------- 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epWtpdhh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40747"/>
            <a:ext cx="283382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ul;ilkiy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rPdpthrd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86853" y="3084963"/>
            <a:ext cx="3052347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B.R.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mk;Ngj;fhu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3551" y="4753025"/>
            <a:ext cx="278692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uh[h[p;;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1999" y="4724400"/>
            <a:ext cx="302720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vk;.rp.uh[h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ed;F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xOq;fikf;fg;gl;l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njhopw;rq;fk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--------------------,y;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cUthf;fg;gl;lJ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40747"/>
            <a:ext cx="283382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1918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6853" y="3084963"/>
            <a:ext cx="3052347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1917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551" y="4753025"/>
            <a:ext cx="278692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1916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1999" y="4724400"/>
            <a:ext cx="302720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1914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muR mjpfhupfisj; Nju;T nra;a --------------------- ePjpf; fl;rpahy; epWtg; ngw;wJ.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40747"/>
            <a:ext cx="283382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gzpahsu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Nju;T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thupak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86853" y="3084963"/>
            <a:ext cx="3052347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nghJg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Mizak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3081" y="4791124"/>
            <a:ext cx="278692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khepy gzpahsu; MnsLg;G thupak;;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1999" y="4724400"/>
            <a:ext cx="302720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gzpahsu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Nju;thizak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nrd;id khfhzj;jpy; xLf;fg;gl;l tFg;gpypUe;J Kjd; Kiwahfr; rl;l Nkyitf;F Nju;e;njLf;fg;gl;ltu;.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140747"/>
            <a:ext cx="283382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vk;.rp.uh[h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6853" y="3084963"/>
            <a:ext cx="3052347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,ul;ilkiy rPdpthrd;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3081" y="4791124"/>
            <a:ext cx="278692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b.vk;.euau;;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1999" y="4724400"/>
            <a:ext cx="302720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gp.tujuh[{Y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;-1)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e;jpah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miktplk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epyj;Njhw;wk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kw;Wk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tbfhyikg;G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,e;jpahtpd; tlf;F njw;F guty; ------------------ .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2500 fp.kP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2933 fp.kP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3214 fp.kP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2814 fp.kP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gPfhupd; Jauk; vd miof;fg;gLk; MW ------------------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8754" y="3233737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eu;kjh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Nfhjhtup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Nfhrp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jhNkhju;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%d;W gf;fk; ePuhy; #og;gl;l gFjp ------------------ vd miof;fg;gl;lJ.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flw;fiu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jPgfw;gk;;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jPT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ePu;r;re;jp;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563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khu;d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vjw;fhf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epidT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$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wg;gLfpwJ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2286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2004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Mfhag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Nghu;Kiw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0" y="3200400"/>
            <a:ext cx="3584371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gJq;Ff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Fopg;Nghu;Kiw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876800"/>
            <a:ext cx="3942808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ePu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;%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o;fpf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fg;gy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Nghu;Kiw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flw;gilg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Nghu;Kiw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ghf; ePu;r;re;jp kw;Wk; kd;dhu; tisFlh ------------------ I ,e;jpahtplkpUe;J gpupf;fpwJ.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8754" y="3233737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Nfhth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Nkw;F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tq;fhsk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=yq;fh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khyj;jPT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njd;dpe;jpahtpd; kpf caukhd rpfuk; ------------------  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82841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Cl;b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MidKb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nfhilf;fhdy;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[pd;lh flh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gioa tz;ly; gbTfshy; cUthd rkntsp ------------------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8754" y="3233737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ghgu;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juha;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ghq;fu;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fhju;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goNtw;fhL Vup ------------------ khepyq;fSf;fpilNa mike;Js;sJ.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088702"/>
            <a:ext cx="327660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Nkw;F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tq;fhsk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xbrh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48792" y="3076625"/>
            <a:ext cx="394280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 fu;ehlfh kw;Wk; Nfush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93347"/>
            <a:ext cx="32585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xbrh kw;Wk; Me;jpu gpuNjrk;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4829225"/>
            <a:ext cx="394280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jkpo;ehL kw;Wk; Me;jpu gpuNjrk;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;-2)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28194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e;jpah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fhyepiy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kw;Wk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</a:p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aw;ifj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jhtuk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Nkw;fj;jpa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ila+Wfshy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kiog;nghopit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ngWk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gFjp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------------------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jkpo;ehL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Nfush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gQ;rhg;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kj;jpag; gpuNjrk;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Nfush kw;Wk; fu;ehlf flw;fiug; gFjpfspy; tpisAk; khq;fha;fs; tpiutpy; Kjpu;tjw;F ------------------ fhw;Wfs; cjTfpd;wd.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Bamini" pitchFamily="2" charset="0"/>
              </a:rPr>
              <a:t>  </a:t>
            </a:r>
          </a:p>
          <a:p>
            <a:pPr algn="l"/>
            <a:r>
              <a:rPr lang="en-US" sz="2400" dirty="0">
                <a:latin typeface="Bamini" pitchFamily="2" charset="0"/>
              </a:rPr>
              <a:t>    </a:t>
            </a:r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Y}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ehu;nt];lu;];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khQ;rhuy;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n[l; fhw;Nwhl;lk;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xNu msT kio ngWk; ,lq;fis ,izf;Fk;NfhL ------------------ MFk;..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59029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rk ntg;gf;NfhLfs;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rk kiof;NfhLfs;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rk mOj;jf; NfhLfs;;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ml;rf; NfhLfs;;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,e;jpahtpd; fhyepiy ------------------ Mf ngauplg;gl;Ls;sJ.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55370" y="3152825"/>
            <a:ext cx="3604260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mad kz;ly &lt;uf; fhyepiy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152825"/>
            <a:ext cx="358437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epyeLf;Nfhl;Lf; fhyepiy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107" y="4753025"/>
            <a:ext cx="358437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mad kz;ly gUtf;fhw;Wf; fhyepiy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4711460"/>
            <a:ext cx="358437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kpj mad kz;lyf;; fhyepiy 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;-3)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Ntshz;ikf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$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Wfs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gd;dhl;Lr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rq;fj;jpd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Kjy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nghJr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nrayhsu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ehl;ilr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Nru;e;jtu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;?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7593" y="3124200"/>
            <a:ext cx="2576207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gpupl;ld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3124200"/>
            <a:ext cx="2522601" cy="5472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gpuhd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;];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0229" y="4876800"/>
            <a:ext cx="2533572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lr;R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876800"/>
            <a:ext cx="3662913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mnkupf;f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If;fpa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ehLfs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------------------ kz;zpy; ,Uk;G Mf;i]L mjpfkhff; fhzg;gLfpd;wJ.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tz;ly;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fupry;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nrk;kz;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ctu;kz;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epWtdk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cs;s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kz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tiffis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8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ngUk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gpupTfshfg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gpupj;Js;sJ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782" y="3000425"/>
            <a:ext cx="283382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Ntshz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Muha;r;rp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epWtdk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,e;jpa  thdpay; Jiw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551" y="4753025"/>
            <a:ext cx="278692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kz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mwptpay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epWtdk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78890" y="4829225"/>
            <a:ext cx="2752001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e;jpa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kz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Ma;T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epWtdk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MWfs; %yk; cUthFk; kz; ------------------   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nrk;kz;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fupry; kz;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ghiy kz;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tz;ly; kz;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e;jpahtpd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caukhd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GtpaPu;g;G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miz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      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`puhFl; miz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gf;uheq;fy; miz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Nkl;^u; miz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ehfhu;[{d rhfu; miz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13922" cy="23483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 fupry; kz; ------------------ vdTk; miof;fg;gLfpd;wJ.   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31242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twz;l kz;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2327" y="3228109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ctu; kz;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kiy kz;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49530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gUj;jp kz;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cyfpNyNa kpf ePskhd miz ------------------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Nkl;^u; miz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Nfhrp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miz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`puhFl; miz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gf;uheq;fy; miz 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;-4)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tsq;fs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kw;Wk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njhopyfq;fs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khq;fdPR ,tw;wpy; gad;gLj;jg;gLfpd;wJ ------------------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Nrkpg;G kpd;fyd;;fs;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v/F jahupg;G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nrk;G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cUf;Fjy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ngl;Nuhypa Rj;jpfupg;G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Me;jpuirl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epyf;fup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fhu;gd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msit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nfhz;Ls;sJ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.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547" y="3038525"/>
            <a:ext cx="2833828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80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- 95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70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f;F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Nky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4791124"/>
            <a:ext cx="278692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60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- 70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3981" y="4829225"/>
            <a:ext cx="2501819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50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f;Fk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FiwT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ngl;Nuhypaj;jpy; cs;s Kf;fpa fdpkq;fs; i`l;u[d; kw;Wk; ------------------ </a:t>
            </a:r>
            <a:endParaRPr lang="en-US" sz="2400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Mf;]p[d;</a:t>
            </a:r>
            <a:endParaRPr lang="en-US" sz="24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ePu;;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fhu;gd; </a:t>
            </a:r>
            <a:endParaRPr lang="en-US" sz="2400" b="1" dirty="0">
              <a:solidFill>
                <a:srgbClr val="FFFF00"/>
              </a:solidFill>
              <a:latin typeface="Bamini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iel;u[d; </a:t>
            </a:r>
            <a:endParaRPr lang="en-US" sz="2400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 anchor="t">
            <a:normAutofit/>
          </a:bodyPr>
          <a:lstStyle/>
          <a:p>
            <a:pPr algn="l"/>
            <a:br>
              <a:rPr lang="en-US" sz="2400" b="1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gpd;yhe;ijj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jhf;fpajw;fhf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gd;dhl;Lr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rq;fj;jpypUe;J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ntspNaw;wg;gl;l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ehL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vJ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?  </a:t>
            </a:r>
            <a:b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</a:b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32004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 n[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Hkdp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32004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u\;ah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34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j;jhyp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4800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gpuhd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;]; 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,e;jpahtpy; Kjy; mZkpd; epiyak; epWtg;gl;l khepyk;; ------------------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F[uhj;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,uh[];jhd;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kfhuh\;buk;;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jkpo;ehL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kpf mjpfkhf fpilf;f$ba Mw;wy; tsk;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capup rf;jp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6909" y="325937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#upad;;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epyf;fup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vz;nza;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;-5)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e;jpah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kf;fs;njhif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Nghf;Ftuj;Jjfty;njhlu;G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kw;Wk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tzpfk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;;;;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2455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kf;fs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njhifapd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gy;NtW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mk;rq;fs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gw;wpa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mwptpay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;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g+u;tkhd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</a:t>
            </a:r>
            <a:r>
              <a:rPr lang="en-US" sz="2400" b="1" dirty="0" err="1">
                <a:solidFill>
                  <a:srgbClr val="26F230"/>
                </a:solidFill>
                <a:effectLst/>
                <a:latin typeface="Bamini" pitchFamily="2" charset="0"/>
              </a:rPr>
              <a:t>gbg;G</a:t>
            </a:r>
            <a:r>
              <a:rPr lang="en-US" sz="2400" b="1" dirty="0">
                <a:solidFill>
                  <a:srgbClr val="26F230"/>
                </a:solidFill>
                <a:effectLst/>
                <a:latin typeface="Bamini" pitchFamily="2" charset="0"/>
              </a:rPr>
              <a:t> ------------------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xspg;gltpay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22921" y="331914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Bamini" pitchFamily="2" charset="0"/>
              </a:rPr>
              <a:t>kf;fspay</a:t>
            </a:r>
            <a:r>
              <a:rPr lang="en-US" sz="24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Mlw;fiyapay;;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kf;fslu;j;jp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9144000" cy="2667000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Gtpapay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(</a:t>
            </a:r>
            <a:r>
              <a:rPr lang="en-US" sz="6600" dirty="0" err="1">
                <a:solidFill>
                  <a:srgbClr val="26F230"/>
                </a:solidFill>
                <a:latin typeface="Bamini" pitchFamily="2" charset="0"/>
              </a:rPr>
              <a:t>ghlk</a:t>
            </a:r>
            <a:r>
              <a:rPr lang="en-US" sz="6600" dirty="0">
                <a:solidFill>
                  <a:srgbClr val="26F230"/>
                </a:solidFill>
                <a:latin typeface="Bamini" pitchFamily="2" charset="0"/>
              </a:rPr>
              <a:t>;-6)</a:t>
            </a:r>
            <a:br>
              <a:rPr lang="en-US" sz="6600" dirty="0">
                <a:solidFill>
                  <a:srgbClr val="26F230"/>
                </a:solidFill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78" y="3048000"/>
            <a:ext cx="8790122" cy="4038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jkpo;ehL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</a:p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,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aw;if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gpupTfs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Bamini" pitchFamily="2" charset="0"/>
              </a:rPr>
              <a:t>;;;;</a:t>
            </a:r>
          </a:p>
          <a:p>
            <a:pPr algn="ctr"/>
            <a:endParaRPr lang="en-US" sz="36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endParaRPr lang="en-US" sz="1000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rhpahd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tpilia</a:t>
            </a:r>
            <a:r>
              <a:rPr lang="en-US" sz="3600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Bamini" pitchFamily="2" charset="0"/>
              </a:rPr>
              <a:t>Njh;e;njL</a:t>
            </a:r>
            <a:endParaRPr lang="en-US" sz="3600" dirty="0">
              <a:solidFill>
                <a:srgbClr val="00B0F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jkpo;ehl;bd; ml;rg; guty; ------------------ Kjy; ------------------ tiu cs;sJ.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02362" y="3035062"/>
                <a:ext cx="2576207" cy="780951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Bamini" pitchFamily="2" charset="0"/>
                    <a:sym typeface="+mn-ea"/>
                  </a:rPr>
                  <a:t> t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Bamini" pitchFamily="2" charset="0"/>
                    <a:sym typeface="+mn-ea"/>
                  </a:rPr>
                  <a:t>Kjy</a:t>
                </a:r>
                <a:r>
                  <a:rPr lang="en-US" sz="2400" b="1" dirty="0">
                    <a:solidFill>
                      <a:srgbClr val="FFFF00"/>
                    </a:solidFill>
                    <a:latin typeface="Bamini" pitchFamily="2" charset="0"/>
                    <a:sym typeface="+mn-ea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  <a:latin typeface="Bamini" pitchFamily="2" charset="0"/>
                    <a:sym typeface="+mn-ea"/>
                  </a:rPr>
                  <a:t>t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Bamini" pitchFamily="2" charset="0"/>
                    <a:sym typeface="+mn-ea"/>
                  </a:rPr>
                  <a:t>tiu</a:t>
                </a:r>
                <a:endParaRPr lang="en-US" sz="2400" b="1" dirty="0">
                  <a:solidFill>
                    <a:srgbClr val="FFFF00"/>
                  </a:solidFill>
                  <a:latin typeface="Bamini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62" y="3035062"/>
                <a:ext cx="2576207" cy="780951"/>
              </a:xfrm>
              <a:prstGeom prst="rect">
                <a:avLst/>
              </a:prstGeom>
              <a:blipFill rotWithShape="1">
                <a:blip r:embed="rId2"/>
                <a:stretch>
                  <a:fillRect l="-751" t="-2490" r="-727" b="-2401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91200" y="2997209"/>
                <a:ext cx="2522601" cy="801237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8.5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nj Kjy; 13.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nj tiu </a:t>
                </a:r>
                <a:endParaRPr lang="en-US" sz="2400" b="1" dirty="0">
                  <a:solidFill>
                    <a:srgbClr val="FFFF00"/>
                  </a:solidFill>
                  <a:latin typeface="Bamini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97209"/>
                <a:ext cx="2522601" cy="801237"/>
              </a:xfrm>
              <a:prstGeom prst="rect">
                <a:avLst/>
              </a:prstGeom>
              <a:blipFill rotWithShape="1">
                <a:blip r:embed="rId3"/>
                <a:stretch>
                  <a:fillRect l="-755" t="-2379" r="-740" b="-2314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0229" y="4753025"/>
                <a:ext cx="2533572" cy="780951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t Kjy;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t tiu </a:t>
                </a:r>
                <a:endParaRPr lang="en-US" sz="2400" b="1" dirty="0">
                  <a:solidFill>
                    <a:srgbClr val="FFFF00"/>
                  </a:solidFill>
                  <a:latin typeface="Bamini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29" y="4753025"/>
                <a:ext cx="2533572" cy="780951"/>
              </a:xfrm>
              <a:prstGeom prst="rect">
                <a:avLst/>
              </a:prstGeom>
              <a:blipFill rotWithShape="1">
                <a:blip r:embed="rId4"/>
                <a:stretch>
                  <a:fillRect l="-755" t="-2446" r="-752" b="-2364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03981" y="4790177"/>
                <a:ext cx="2501819" cy="859046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nj Kjy;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nj tiu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81" y="4790177"/>
                <a:ext cx="2501819" cy="859046"/>
              </a:xfrm>
              <a:prstGeom prst="rect">
                <a:avLst/>
              </a:prstGeom>
              <a:blipFill rotWithShape="1">
                <a:blip r:embed="rId5"/>
                <a:stretch>
                  <a:fillRect l="-765" t="-2261" r="-761" b="-2187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jkpo;ehl;bd; jPu;f;f guty; ------------------ Kjy; ------------------ tiu cs;sJ.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02362" y="3035062"/>
                <a:ext cx="2576207" cy="780951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𝟕𝟔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fp Kjy;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fp tiu </a:t>
                </a:r>
                <a:endParaRPr lang="en-US" sz="2400" b="1" dirty="0">
                  <a:solidFill>
                    <a:srgbClr val="FFFF00"/>
                  </a:solidFill>
                  <a:latin typeface="Bamini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362" y="3035062"/>
                <a:ext cx="2576207" cy="780951"/>
              </a:xfrm>
              <a:prstGeom prst="rect">
                <a:avLst/>
              </a:prstGeom>
              <a:blipFill rotWithShape="1">
                <a:blip r:embed="rId2"/>
                <a:stretch>
                  <a:fillRect l="-751" t="-2490" r="-727" b="-2401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91200" y="2997209"/>
                <a:ext cx="2522601" cy="801237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𝟕𝟔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 dirty="0" err="1">
                    <a:solidFill>
                      <a:srgbClr val="FFFF00"/>
                    </a:solidFill>
                    <a:latin typeface="Bamini" pitchFamily="2" charset="0"/>
                  </a:rPr>
                  <a:t>Nk</a:t>
                </a:r>
                <a:r>
                  <a:rPr lang="en-US" sz="2400" b="1" dirty="0">
                    <a:solidFill>
                      <a:srgbClr val="FFFF00"/>
                    </a:solidFill>
                    <a:latin typeface="Bamini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Bamini" pitchFamily="2" charset="0"/>
                  </a:rPr>
                  <a:t>Kjy</a:t>
                </a:r>
                <a:r>
                  <a:rPr lang="en-US" sz="2400" b="1" dirty="0">
                    <a:solidFill>
                      <a:srgbClr val="FFFF00"/>
                    </a:solidFill>
                    <a:latin typeface="Bamini" pitchFamily="2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 dirty="0" err="1">
                    <a:solidFill>
                      <a:srgbClr val="FFFF00"/>
                    </a:solidFill>
                    <a:latin typeface="Bamini" pitchFamily="2" charset="0"/>
                  </a:rPr>
                  <a:t>Nk</a:t>
                </a:r>
                <a:r>
                  <a:rPr lang="en-US" sz="2400" b="1" dirty="0">
                    <a:solidFill>
                      <a:srgbClr val="FFFF00"/>
                    </a:solidFill>
                    <a:latin typeface="Bamini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Bamini" pitchFamily="2" charset="0"/>
                  </a:rPr>
                  <a:t>tiu</a:t>
                </a:r>
                <a:endParaRPr lang="en-US" sz="2400" b="1" dirty="0">
                  <a:solidFill>
                    <a:srgbClr val="FFFF00"/>
                  </a:solidFill>
                  <a:latin typeface="Bamini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97209"/>
                <a:ext cx="2522601" cy="801237"/>
              </a:xfrm>
              <a:prstGeom prst="rect">
                <a:avLst/>
              </a:prstGeom>
              <a:blipFill rotWithShape="1">
                <a:blip r:embed="rId3"/>
                <a:stretch>
                  <a:fillRect l="-755" t="-2379" r="-740" b="-2314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0229" y="4753025"/>
                <a:ext cx="2533572" cy="780951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fp Kjy;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fp tiu </a:t>
                </a:r>
                <a:endParaRPr lang="en-US" sz="2400" b="1" dirty="0">
                  <a:solidFill>
                    <a:srgbClr val="FFFF00"/>
                  </a:solidFill>
                  <a:latin typeface="Bamini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29" y="4753025"/>
                <a:ext cx="2533572" cy="780951"/>
              </a:xfrm>
              <a:prstGeom prst="rect">
                <a:avLst/>
              </a:prstGeom>
              <a:blipFill rotWithShape="1">
                <a:blip r:embed="rId4"/>
                <a:stretch>
                  <a:fillRect l="-755" t="-2446" r="-752" b="-2364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03981" y="4790177"/>
                <a:ext cx="2501819" cy="859046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Nk Kjy;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′</m:t>
                    </m:r>
                  </m:oMath>
                </a14:m>
                <a:r>
                  <a:rPr lang="en-US" sz="2400" b="1">
                    <a:solidFill>
                      <a:srgbClr val="FFFF00"/>
                    </a:solidFill>
                    <a:latin typeface="Bamini" pitchFamily="2" charset="0"/>
                  </a:rPr>
                  <a:t>Nk tiu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81" y="4790177"/>
                <a:ext cx="2501819" cy="859046"/>
              </a:xfrm>
              <a:prstGeom prst="rect">
                <a:avLst/>
              </a:prstGeom>
              <a:blipFill rotWithShape="1">
                <a:blip r:embed="rId5"/>
                <a:stretch>
                  <a:fillRect l="-765" t="-2261" r="-761" b="-2187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164" y="263237"/>
            <a:ext cx="8763000" cy="227214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jkpo;ehl;by; cs;s kpf caukhd rpfuk; ------------------ MFk;. </a:t>
            </a:r>
            <a:endParaRPr lang="en-US" sz="2400" b="1" dirty="0">
              <a:solidFill>
                <a:srgbClr val="26F230"/>
              </a:solidFill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33528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495800" y="33528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495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264523"/>
            <a:ext cx="3604260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MidKb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870" y="3264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njhl;lngl;lh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0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kNfe;jpufpup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229" y="4788523"/>
            <a:ext cx="3584371" cy="70995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Nru;tuhad;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78" y="349828"/>
            <a:ext cx="8790122" cy="2393372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fPo;fz;ltw;wpy; jkpo;ehl;bd; Nkw;F njhlu;r;rp kiyapy; mikahj fztha; vJ? </a:t>
            </a:r>
            <a:endParaRPr lang="en-US" sz="2400" b="1" dirty="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4876801" y="32004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810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48006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3276600"/>
            <a:ext cx="3276600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ghyf;fhL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3081" y="32766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nrq;Nfhl;il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6033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Nghu;fhl;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3081" y="4876800"/>
            <a:ext cx="3258519" cy="533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mr;rd;Nfhtpy;;</a:t>
            </a:r>
            <a:endParaRPr lang="en-US" sz="2400">
              <a:solidFill>
                <a:srgbClr val="FFFF00"/>
              </a:solidFill>
              <a:latin typeface="Bamini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0075"/>
            <a:ext cx="8713922" cy="2340725"/>
          </a:xfrm>
        </p:spPr>
        <p:txBody>
          <a:bodyPr anchor="t">
            <a:normAutofit/>
          </a:bodyPr>
          <a:lstStyle/>
          <a:p>
            <a:pPr algn="l"/>
            <a:r>
              <a:rPr lang="en-US" sz="2400" b="1">
                <a:solidFill>
                  <a:srgbClr val="26F230"/>
                </a:solidFill>
                <a:effectLst/>
                <a:latin typeface="Bamini" pitchFamily="2" charset="0"/>
              </a:rPr>
              <a:t>fPo;fz;ltw;wpy; mugpf;flypy; fyf;Fk; MW vJ? </a:t>
            </a:r>
            <a:endParaRPr lang="en-US" sz="2400">
              <a:solidFill>
                <a:srgbClr val="26F230"/>
              </a:solidFill>
              <a:effectLst/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790122" cy="4038600"/>
          </a:xfrm>
        </p:spPr>
        <p:txBody>
          <a:bodyPr/>
          <a:lstStyle/>
          <a:p>
            <a:pPr algn="l"/>
            <a:r>
              <a:rPr lang="en-US" dirty="0"/>
              <a:t>  </a:t>
            </a:r>
            <a:endParaRPr lang="en-US" sz="2800" dirty="0"/>
          </a:p>
          <a:p>
            <a:pPr algn="l"/>
            <a:r>
              <a:rPr lang="en-US" sz="2800" dirty="0"/>
              <a:t>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1" y="3124200"/>
            <a:ext cx="457200" cy="4572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6" name="Oval 5"/>
          <p:cNvSpPr/>
          <p:nvPr/>
        </p:nvSpPr>
        <p:spPr>
          <a:xfrm>
            <a:off x="5029201" y="3124200"/>
            <a:ext cx="457199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M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8768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Bamini" pitchFamily="2" charset="0"/>
              </a:rPr>
              <a:t>,</a:t>
            </a:r>
          </a:p>
        </p:txBody>
      </p:sp>
      <p:sp>
        <p:nvSpPr>
          <p:cNvPr id="8" name="Oval 7"/>
          <p:cNvSpPr/>
          <p:nvPr/>
        </p:nvSpPr>
        <p:spPr>
          <a:xfrm>
            <a:off x="5105400" y="49530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mini" pitchFamily="2" charset="0"/>
              </a:rPr>
              <a:t>&lt;</a:t>
            </a:r>
          </a:p>
        </p:txBody>
      </p:sp>
      <p:sp>
        <p:nvSpPr>
          <p:cNvPr id="9" name="Rectangle 8"/>
          <p:cNvSpPr/>
          <p:nvPr/>
        </p:nvSpPr>
        <p:spPr>
          <a:xfrm>
            <a:off x="1202362" y="3035062"/>
            <a:ext cx="2576207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ngupahu;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997209"/>
            <a:ext cx="2522601" cy="80123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fhtpup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0229" y="4753025"/>
            <a:ext cx="2533572" cy="78095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rpw;whu; </a:t>
            </a:r>
            <a:endParaRPr lang="en-US" sz="2400" b="1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3981" y="4790177"/>
            <a:ext cx="2501819" cy="85904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amini" pitchFamily="2" charset="0"/>
              </a:rPr>
              <a:t>rpw;whu; 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</TotalTime>
  <Words>8808</Words>
  <Application>Microsoft Office PowerPoint</Application>
  <PresentationFormat>On-screen Show (4:3)</PresentationFormat>
  <Paragraphs>1950</Paragraphs>
  <Slides>190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190</vt:i4>
      </vt:variant>
    </vt:vector>
  </HeadingPairs>
  <TitlesOfParts>
    <vt:vector size="204" baseType="lpstr">
      <vt:lpstr>Aabohi</vt:lpstr>
      <vt:lpstr>Algerian</vt:lpstr>
      <vt:lpstr>Arial</vt:lpstr>
      <vt:lpstr>Bamini</vt:lpstr>
      <vt:lpstr>Baskerville Old Face</vt:lpstr>
      <vt:lpstr>Calibri</vt:lpstr>
      <vt:lpstr>Cambria Math</vt:lpstr>
      <vt:lpstr>Century Gothic</vt:lpstr>
      <vt:lpstr>Harrington</vt:lpstr>
      <vt:lpstr>Rockwell</vt:lpstr>
      <vt:lpstr>Times New Roman</vt:lpstr>
      <vt:lpstr>Wingdings 2</vt:lpstr>
      <vt:lpstr>Foundry</vt:lpstr>
      <vt:lpstr>Mesh</vt:lpstr>
      <vt:lpstr>Student’s are advice to tab  F5  Button first;      </vt:lpstr>
      <vt:lpstr> khzth;fs; ntw;wp ngw tho;j;JfpNwhk;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 tuyhW (ghlk;-1)   </vt:lpstr>
      <vt:lpstr> Kjy; cyfg;Nghupd; ,Wjpapy; epiyFiye;J Nghd %d;W ngUk; NguuRfs; ahit? </vt:lpstr>
      <vt:lpstr> gj;njhd;gjhk; E}w;whz;L KbtilAe;jUthapy; fpof;F Mrpahtpy; cjakhd typiktha;e;j ehL vJ?  </vt:lpstr>
      <vt:lpstr>  khu;d; Nghu; vjw;fhf epidT $wg;gLfpwJ? </vt:lpstr>
      <vt:lpstr> gd;dhl;Lr; rq;fj;jpd; Kjy; nghJr; nrayhsu; ve;j ehl;ilr; Nru;e;jtu;? </vt:lpstr>
      <vt:lpstr> gpd;yhe;ijj; jhf;fpajw;fhf gd;dhl;Lr; rq;fj;jpypUe;J ntspNaw;wg;gl;l ehL vJ?   </vt:lpstr>
      <vt:lpstr> tuyhW (ghlk;-2)   </vt:lpstr>
      <vt:lpstr>PowerPoint Presentation</vt:lpstr>
      <vt:lpstr> tuyhW (ghlk;-3)   </vt:lpstr>
      <vt:lpstr> [g;ghd; ruziltjhf vg;NghJ Kiwg;gb ifnaOj;jpl;lJ? </vt:lpstr>
      <vt:lpstr> gd;dhl;L rq;fk; cUthf;fg;gLtjpy; Kd;Kaw;rp vKj;jtu; ahu;? </vt:lpstr>
      <vt:lpstr> [g;ghdpaf; flw;gil mnkupf;f flw;gilahy; vq;Nf Njhw;fbf;fg;gl;lJ?  </vt:lpstr>
      <vt:lpstr> mnkupf;fh jdJ Kjy; mZFz;il vq;Nf tPrpaJ?  </vt:lpstr>
      <vt:lpstr>`pl;yu; vtiu kpfTk; nfhLikg;gLj;jpdhu;? </vt:lpstr>
      <vt:lpstr>n[u;kdpNahL kpa+dpr; cld;gbf;ifapy; ifnaOj;jpl;l gpupl;ld; gpujku;; ahh;;? </vt:lpstr>
      <vt:lpstr> tuyhW (ghlk;-4)   </vt:lpstr>
      <vt:lpstr>PowerPoint Presentation</vt:lpstr>
      <vt:lpstr> tuyhW (ghlk;-5)   </vt:lpstr>
      <vt:lpstr>ve;j Mz;L cld;fl;il VWjy;(rjp) xopf;fg;gl;lJ? </vt:lpstr>
      <vt:lpstr>jahde;j ru];tjpahy; epWtg;ngw;w rkh[j;jpd; ngau; ahJ?</vt:lpstr>
      <vt:lpstr>ahUila gzpAk; ,af;fKk; 1856 Mk; Mz;L tpjit kWkz rPu;jpUj;jr; rl;lk; ,aw;wg;gLtjw;F typNfhypaJ? </vt:lpstr>
      <vt:lpstr>“uh];l; Nfhg;jhu;” ahUila Kof;fk;?</vt:lpstr>
      <vt:lpstr>ehk;jhup ,af;fj;ij cUthf;fpath; ahh;;;? </vt:lpstr>
      <vt:lpstr>tpjit kWkzr; rq;fj;ij Vw;gLj;jpatu; ahh;? </vt:lpstr>
      <vt:lpstr>“rj;ahu;j;jgpufh\;” vDk; E}ypd; Mrpupah; ahu;?</vt:lpstr>
      <vt:lpstr> tuyhW (ghlk;-6)   </vt:lpstr>
      <vt:lpstr>fpof;fpe;jpa fk;ngdpapd; ehLgpbf;Fk; Miria vjpu;j;J epd;w Kjy; ghisaf;fhuh; ahh;?</vt:lpstr>
      <vt:lpstr>re;jh rhfpg;gpd; %d;W Kftu;fNshLk; neUq;fpa el;gpid Vw;gLj;jpf; nfhz;ltu; ahh;? </vt:lpstr>
      <vt:lpstr>rptRg;ukzpadhu; vq;F J}f;fpyplg;gl;lhu;;?</vt:lpstr>
      <vt:lpstr>jpUr;rpuhg;gs;sp Rje;jpug; gpufldj;ij ntspapl;ltu; ahh;;;? </vt:lpstr>
      <vt:lpstr>NtY}u; Gul;rp vg;NghJ ntbj;jJ? </vt:lpstr>
      <vt:lpstr>NtY}u; Nfhl;ilapy; Gjpa ,uhZt tpjpKiwfis mwpKfg;gLj;j fhuzkhapUe;j jiyik jsgjp; ahh;? </vt:lpstr>
      <vt:lpstr>NtY}u; gul;rpf;Fg; gpd; jpg;G Ry;jhdpd; kfd;fs; vq;F mDg;gg;gl;lhh;fs;?</vt:lpstr>
      <vt:lpstr> tuyhW (ghlk;-7)   </vt:lpstr>
      <vt:lpstr>1818Mk; Mz;L fpof;F tq;fhsj;jpy; `h[p \upaj;jy;yh fPo;fz;ltw;wpy; vjid Jtq;fpdhu;? </vt:lpstr>
      <vt:lpstr>“epyk; flTSf;Fr; nrhe;jk;” vd;W mwptpj;jJld; epyj;jpd; kPJ tuptpjpg;gNjh thlif tR+ypg;gNjh ,iwrl;lj;jpw;F vjpuhdJ vd;W $wpatu;; ahh;? </vt:lpstr>
      <vt:lpstr> epue;juf; FbapUg;gpd; fPo; [kPd;fis cUthf;Fk;  jpl;lj;jpd;gb jq;fs; nrhe;j epyj;ij tpl;L tpul;lg;gl;ltu;fs; ahh;? </vt:lpstr>
      <vt:lpstr>fPo;f;fhz;Nghupy; jPtpu Njrpathjp ahu;;?</vt:lpstr>
      <vt:lpstr>tq;fg;gpuptpid ve;j ehspy; eilKiwf;F te;jJ ahh;;;? </vt:lpstr>
      <vt:lpstr>Nrhl;lh ehf;g+u; Fj;jifr; rl;lk; ve;j gpd;ddpapy; epiwNtw;wg;gl;lJ? </vt:lpstr>
      <vt:lpstr>1916Mk; Mz;L Vg;uypy; jd;dhl;rp ,af;fj;ij Kjypy; njhlq;fpatu; ahh;? </vt:lpstr>
      <vt:lpstr>ePy; ju;gd; ehlfk; %ykhf ,z;bNfh gapupLk; tptrhapfspd; ,d;dy;fs; Fwpj;J Mq;fpNyaupd; ftdj;jpw;F nfhz;L nrd;wtu; ahh;?</vt:lpstr>
      <vt:lpstr> tuyhW (ghlk;-8)   </vt:lpstr>
      <vt:lpstr>mkpu;jru]py; nusyl; rl;l vjpu;g;G Nghuhl;lq;fspd; NghJ ifJ nra;ag;gl;ltu; ahh;? </vt:lpstr>
      <vt:lpstr>,e;jpa Njrpa fhq;fpurpd; ve;j mku;tpy; xj;Jioahik ,af;fj;jpw;F mDkjp toq;fg;gl;lJ? </vt:lpstr>
      <vt:lpstr>tpLjiy ehshf fPof;;fz;ltw;wpy; ve;j ehs; mwptpf;fg;gl;lJ? </vt:lpstr>
      <vt:lpstr>KjyhtJ tdq;fs; rl;lk; ve;j Mz;by; ,aw;wg;gl;lJ?</vt:lpstr>
      <vt:lpstr>1933 [dtup 8 ve;j ehshf mDrupf;fg;gl;lJ? </vt:lpstr>
      <vt:lpstr>khfhz jd;dhl;rpia mwpKfk; nra;j rl;lk; vJ? </vt:lpstr>
      <vt:lpstr> tuyhW (ghlk;-9)   </vt:lpstr>
      <vt:lpstr>nrd;id kfh[d rigapd; Kjy; jiytu; ahh;? </vt:lpstr>
      <vt:lpstr>,e;jpa Njrpa fhq;fpurpd; %d;whtJ khehL/mku;T vq;Nf eilngw;wJ? </vt:lpstr>
      <vt:lpstr>mjpetPd trjpfSld; $ba uapypy; mbikfshf ,Ug;gijtpl Rje;jpuj;Jld; $ba khl;L tz;bNa rpwe;jJ vdf; $wpatu; ahu;? </vt:lpstr>
      <vt:lpstr>fPo;fhz;gtu;fSs; Rauh[;athjp ahu;?</vt:lpstr>
      <vt:lpstr>nrd;idf;fUNfAs;s cjatdj;jpy; rj;ahfpuf Kfhik mikj;jtu; ahu;? </vt:lpstr>
      <vt:lpstr>,e;jp vjpu;g;G khehL vq;Nf elj;jg;gl;lJ?</vt:lpstr>
      <vt:lpstr> tuyhW (ghlk;-10)   </vt:lpstr>
      <vt:lpstr>1709,y; juq;fk;ghbapy; --------------------- xU KOikahd mr;rfj;ij epWtpdhu;.</vt:lpstr>
      <vt:lpstr>1893,y; Mjpjpuhtpl kfh[d rigia ---------------------  epWtpdhh;. </vt:lpstr>
      <vt:lpstr>,e;jpahtpy; ed;F xOq;fikf;fg;gl;l njhopw;rq;fk; --------------------,y; cUthf;fg;gl;lJ. </vt:lpstr>
      <vt:lpstr>muR mjpfhupfisj; Nju;T nra;a --------------------- ePjpf; fl;rpahy; epWtg; ngw;wJ. </vt:lpstr>
      <vt:lpstr>nrd;id khfhzj;jpy; xLf;fg;gl;l tFg;gpypUe;J Kjd; Kiwahfr; rl;l Nkyitf;F Nju;e;njLf;fg;gl;ltu;.</vt:lpstr>
      <vt:lpstr> Gtpapay; (ghlk;-1)   </vt:lpstr>
      <vt:lpstr>,e;jpahtpd; tlf;F njw;F guty; ------------------ . </vt:lpstr>
      <vt:lpstr>gPfhupd; Jauk; vd miof;fg;gLk; MW ------------------ </vt:lpstr>
      <vt:lpstr>%d;W gf;fk; ePuhy; #og;gl;l gFjp ------------------ vd miof;fg;gl;lJ. </vt:lpstr>
      <vt:lpstr>ghf; ePu;r;re;jp kw;Wk; kd;dhu; tisFlh ------------------ I ,e;jpahtplkpUe;J gpupf;fpwJ.</vt:lpstr>
      <vt:lpstr>njd;dpe;jpahtpd; kpf caukhd rpfuk; ------------------   </vt:lpstr>
      <vt:lpstr>gioa tz;ly; gbTfshy; cUthd rkntsp ------------------ </vt:lpstr>
      <vt:lpstr>goNtw;fhL Vup ------------------ khepyq;fSf;fpilNa mike;Js;sJ.</vt:lpstr>
      <vt:lpstr> Gtpapay; (ghlk;-2)   </vt:lpstr>
      <vt:lpstr>Nkw;fj;jpa ,ila+Wfshy; kiog;nghopit ngWk; gFjp; ------------------ </vt:lpstr>
      <vt:lpstr>Nfush kw;Wk; fu;ehlf flw;fiug; gFjpfspy; tpisAk; khq;fha;fs; tpiutpy; Kjpu;tjw;F ------------------ fhw;Wfs; cjTfpd;wd. </vt:lpstr>
      <vt:lpstr>xNu msT kio ngWk; ,lq;fis ,izf;Fk;NfhL ------------------ MFk;..</vt:lpstr>
      <vt:lpstr>,e;jpahtpd; fhyepiy ------------------ Mf ngauplg;gl;Ls;sJ. </vt:lpstr>
      <vt:lpstr> Gtpapay; (ghlk;-3)   </vt:lpstr>
      <vt:lpstr>------------------ kz;zpy; ,Uk;G Mf;i]L mjpfkhff; fhzg;gLfpd;wJ. </vt:lpstr>
      <vt:lpstr>ve;j epWtdk; ,e;jpahtpy; cs;s kz; tiffis 8 ngUk; gpupTfshfg; gpupj;Js;sJ?</vt:lpstr>
      <vt:lpstr>MWfs; %yk; cUthFk; kz; ------------------    </vt:lpstr>
      <vt:lpstr>,e;jpahtpd; caukhd GtpaPu;g;G miz ------------------       </vt:lpstr>
      <vt:lpstr> fupry; kz; ------------------ vdTk; miof;fg;gLfpd;wJ.    </vt:lpstr>
      <vt:lpstr>cyfpNyNa kpf ePskhd miz ------------------</vt:lpstr>
      <vt:lpstr> Gtpapay; (ghlk;-4)   </vt:lpstr>
      <vt:lpstr>khq;fdPR ,tw;wpy; gad;gLj;jg;gLfpd;wJ ------------------</vt:lpstr>
      <vt:lpstr>Me;jpuirl; epyf;fup ------------------ fhu;gd; msit nfhz;Ls;sJ.</vt:lpstr>
      <vt:lpstr>ngl;Nuhypaj;jpy; cs;s Kf;fpa fdpkq;fs; i`l;u[d; kw;Wk; ------------------ </vt:lpstr>
      <vt:lpstr>,e;jpahtpy; Kjy; mZkpd; epiyak; epWtg;gl;l khepyk;; ------------------ </vt:lpstr>
      <vt:lpstr>kpf mjpfkhf fpilf;f$ba Mw;wy; tsk; </vt:lpstr>
      <vt:lpstr> Gtpapay; (ghlk;-5)   </vt:lpstr>
      <vt:lpstr>kf;fs; njhifapd; gy;NtW mk;rq;fs; gw;wpa mwptpay; g+u;tkhd gbg;G ------------------ </vt:lpstr>
      <vt:lpstr> Gtpapay; (ghlk;-6)   </vt:lpstr>
      <vt:lpstr>jkpo;ehl;bd; ml;rg; guty; ------------------ Kjy; ------------------ tiu cs;sJ. </vt:lpstr>
      <vt:lpstr>jkpo;ehl;bd; jPu;f;f guty; ------------------ Kjy; ------------------ tiu cs;sJ. </vt:lpstr>
      <vt:lpstr>jkpo;ehl;by; cs;s kpf caukhd rpfuk; ------------------ MFk;. </vt:lpstr>
      <vt:lpstr>fPo;fz;ltw;wpy; jkpo;ehl;bd; Nkw;F njhlu;r;rp kiyapy; mikahj fztha; vJ? </vt:lpstr>
      <vt:lpstr>fPo;fz;ltw;wpy; mugpf;flypy; fyf;Fk; MW vJ? </vt:lpstr>
      <vt:lpstr> Gtpapay; (ghlk;-7)   </vt:lpstr>
      <vt:lpstr>njd;dpe;jpahtpd; new;fsQ;rpak; vd;W miof;fg;gLk; nly;lh ------------------ </vt:lpstr>
      <vt:lpstr>jkpo;ehl;L kf;fspd; ,uz;lhtJ Kf;fpa czTg; gapu; ------------------</vt:lpstr>
      <vt:lpstr>jkpo;ehl;bd; kpfg;ngupa ePu;kpd;rf;jp jpl;lk; ------------------ </vt:lpstr>
      <vt:lpstr> Fbikapay;(ghlk;-1)   </vt:lpstr>
      <vt:lpstr>fPo;fhZk; tupirapy; “KfTiu” gw;wpa rupahd njhlu; vJ? </vt:lpstr>
      <vt:lpstr>,e;jpa murpayikg;gpd; KfTiu vj;jid Kiw jpUj;jg;gl;lJ? </vt:lpstr>
      <vt:lpstr>xU ntspehl;ltu; fPo;fhZk; vjd; %yk; ,e;jpa FbAupik ngwKbAk;;? </vt:lpstr>
      <vt:lpstr>khWgl;l xd;iw fz;Lgpb. </vt:lpstr>
      <vt:lpstr>fPo;fhz;gtw;wpy; xd;W mbg;gil cupikfisg; gad;gLj;Jtjw;F cjhuzk; ,y;iy.</vt:lpstr>
      <vt:lpstr>gpd;tUtdtw;Ws; ve;j chpik Dr.B.R.mk;Ngj;fu; mtu;fshy; “,e;jpa murpayikg;gpd; ,jak; kw;Wk; Md;kh” vd tptupf;fg;gl;lJ? </vt:lpstr>
      <vt:lpstr>mbg;gil cupikfis vt;thW epWj;jpitf;fg;gl KbAk;?</vt:lpstr>
      <vt:lpstr> ekJ mbg;gil flikfis  -------------------- ,lkpUe;J ngw;Nwhk;</vt:lpstr>
      <vt:lpstr>ve;j gpuptpd; fPo; epjpepiy mtruepiyia mwptpf;f KbAk;? </vt:lpstr>
      <vt:lpstr>ve;j FOf;fs; / fkp\d;fs; kj;jpa – khepy cwTfs; gw;wp gupe;Jiu nra;jd?    1) ruf;;fhupah FO      2) uh[kd;dhu; FO       3) M.N.ntq;flhr;riyah FO    fPNo nfhLf;fg;gl;Ls;s FwpaPLfspypUe;J rupahd tpiliaj; Nju;e;njL </vt:lpstr>
      <vt:lpstr> Fbikapay;(ghlk;-2)   </vt:lpstr>
      <vt:lpstr>-------------------- eLtd; murpd; murpayikg;Gj; jiytu; Mthu;. </vt:lpstr>
      <vt:lpstr>ehlhSkd;w Kiw murhq;fj;jpd; cz;ikahd epu;thf mjpfhuk; ngw;wtu; ahu;? </vt:lpstr>
      <vt:lpstr>xU kNrhjhit epjp kNrhjhth my;yJ ,ju kNrhjhth vd jPu;khdpf;Fk; mjpfhuk; ngw;wtu;? </vt:lpstr>
      <vt:lpstr>mikr;ru;fs; FO xl;Lnkhj;jkhf ,jw;F nghWg;Gilatu;fshtu;. </vt:lpstr>
      <vt:lpstr>Nyhf;rgh Nju;jypy; Nghl;bapl Njitahd Fiwe;jgl;r taJ -------------------- </vt:lpstr>
      <vt:lpstr>,e;jpa khepyq;fspd; vy;iyfis khw;wpaikf;Fk; mjpfhuk; ngw;wtu; / ngw;w mikg;G.</vt:lpstr>
      <vt:lpstr>fPo;fhZk; ve;j tpjpapd; mbg;gilapy; FbauRj; jiytu; epjp neUf;fb epiyia mwptpf;fpd;whu;? </vt:lpstr>
      <vt:lpstr>cr;rePjpkd;w jiyik ePjpgjp kw;Wk; kw;w ePjpgjpfis epakpg;gtu;.</vt:lpstr>
      <vt:lpstr> Fbikapay;(ghlk;-3)   </vt:lpstr>
      <vt:lpstr>khepy MSeiu epakpg;gtu;. </vt:lpstr>
      <vt:lpstr>khepy rghehafu; xU -------------------- </vt:lpstr>
      <vt:lpstr>fPo;fhZk; ve;j xd;W MSeupd; mjpfhuky;y</vt:lpstr>
      <vt:lpstr>khepy Kjyikr;riu epakpg;gtu;.</vt:lpstr>
      <vt:lpstr>MSeu; ahiu epakdk; nra;tjpy;iy? </vt:lpstr>
      <vt:lpstr>mikr;ruitapd; jiytu; ahu;?</vt:lpstr>
      <vt:lpstr>Nkyit cWg;gpduhtjw;F Fiwe;j gl;r taJ.</vt:lpstr>
      <vt:lpstr>fPo;fhZk; khepyq;fspy; ve;j xd;W &lt;uit rl;lkd;wj;ijg; ngw;wpUf;ftpy;iy? </vt:lpstr>
      <vt:lpstr>,e;jpahtpy; Kjd;Kjypy; cau; ePjpkd;wq;fs; njhlq;fg;gl;l ,lq;fs;</vt:lpstr>
      <vt:lpstr>fPo;fhZk; khepyq;fs; nghJthd cau; ePjpkd;wj;ij ngw;Ws;sd.</vt:lpstr>
      <vt:lpstr> Fbikapay;(ghlk;-4)   </vt:lpstr>
      <vt:lpstr>,e;jpahtpd; maYwTf; nfhs;ifia tbtikg;gjpy; ve;j mikr;ru; Kf;fpa gq;F tfpf;fpwhu;? </vt:lpstr>
      <vt:lpstr>ve;j ,UehLfSf;fpilNa gQ;rrPy xg;ge;jk; ifnaOj;jplg;gl;Ls;sJ? </vt:lpstr>
      <vt:lpstr>,e;jpa ntspAwTf; nfhs;ifia Vw;Wf;nfhz;L topelj;Jk; ,e;jpa murpayikg;Gr; rl;l gpupT vJ? </vt:lpstr>
      <vt:lpstr>,dxJf;fy; nfhs;if vd;gJ. </vt:lpstr>
      <vt:lpstr>1954,y; ,e;jpah kw;Wk; rPdhthy; ifnaOj;jplg;gl;l xg;ge;jk; ,J njhlu;ghdJ </vt:lpstr>
      <vt:lpstr>ekJ ntspAwTf; nfhs;ifAld; njhlu;G ,y;;yhjJ vJ?</vt:lpstr>
      <vt:lpstr>fPo;fz;litfspy; mzpNruh ,af;fj;jpy; epWtd cWg;gpdu; my;yhj ehL vJ?</vt:lpstr>
      <vt:lpstr>nghUe;jhj xd;wpidf; fz;Lgpb </vt:lpstr>
      <vt:lpstr>mzpNruhik vd;gjd; nghUs;</vt:lpstr>
      <vt:lpstr>uhZtk; rhuhj gpur;ridfs; vd;gJ. </vt:lpstr>
      <vt:lpstr> Fbikapay;(ghlk;-5)   </vt:lpstr>
      <vt:lpstr>kf;kfhd; vy;iyf;NfhL ve;j ,U ehLfSf;Fk; ,ilNa cs;s vy;iy MFk;?</vt:lpstr>
      <vt:lpstr>,e;jpah jdJ kpf ePz;l epy vy;iyia ve;j ehl;NlhL gfpu;e;J nfhs;fpwJ? </vt:lpstr>
      <vt:lpstr>gpd;tUtdtw;iwg; nghUj;jp fPNo nfhLf;fg;gl;l FwpaPLfspypUe;J rupahd tpiliaj; Nju;e;njLf;fTk; </vt:lpstr>
      <vt:lpstr>vj;jid ehLfs; ,e;jpahTld; jd; vy;iyiag; gfpu;e;J nfhs;fpd;wd?</vt:lpstr>
      <vt:lpstr>ve;j ,uz;L jPTehLfs; ,e;jpahtpd; mz;il ehLfs; MFk;?</vt:lpstr>
      <vt:lpstr>ve;j ,e;jpa khepyk; %d;W ehLfshy; #og;gl;Ls;sJ? </vt:lpstr>
      <vt:lpstr>vj;jid khepyq;fs; Neghsj;Jld; jq;fs; vy;iyiag; gfpu;e;J nfhs;fpd;wd?</vt:lpstr>
      <vt:lpstr>Gjpjhf Rje;jpukile;j ghfp];jhDf;fhf vy;iyfis tFj;jth;</vt:lpstr>
      <vt:lpstr> nghUspay;(ghlk;-1)   </vt:lpstr>
      <vt:lpstr>GNP apd; rkk; -----------------</vt:lpstr>
      <vt:lpstr>ehl;LtUkhdk; mstpLtJ -----------------</vt:lpstr>
      <vt:lpstr>Kjz;ikj;Jiw ,jid cs;slf;fpaJ ---------------------</vt:lpstr>
      <vt:lpstr>------------------- Kiwapy; xt;nthU ,ilepiyg; gz;lj;jpd; kjpg;ig    $l;Lk;NghJ,,Wjp gz;lj;jpd; kjpg;ig fzf;fplyhk;.</vt:lpstr>
      <vt:lpstr>GDP apy; ve;j Jiw %yk; mjpfkhd Ntiytha;g;G Vw;gLfpd;wJ?</vt:lpstr>
      <vt:lpstr>     gzpfs; Jiwapy; elg;G tpiyapy; nkhj;j kjpg;G $Ljy; 2018-2019y; --------------------- yl;rk; Nfhb vd kjpg;gplg;gl;Ls;sJ. </vt:lpstr>
      <vt:lpstr>      Ntshz; gz;lq;fspd; cw;gj;jpapy; ,e;jpah ------------------- mjpfkhf cw;gj;jpahsu; MFk;. </vt:lpstr>
      <vt:lpstr>,e;jpa nghUshjhuk; vd;gJ</vt:lpstr>
      <vt:lpstr> nghUspay;(ghlk;-2)   </vt:lpstr>
      <vt:lpstr>,e;jpah vg;NghJ lq;fy; jpl;lj;jpy; ifnaOj;jpl;lJ.</vt:lpstr>
      <vt:lpstr>,e;jpa murhq;fk; 1991 ,y; ---------------- I mwpKfg;gLj;jpaJ.</vt:lpstr>
      <vt:lpstr> nghUspay;(ghlk;-3)   </vt:lpstr>
      <vt:lpstr>----------------------- vd;gJ tpUk;gpa msTfspy; czT ,Ug;G ,Ug;gJ, cs;ehl;L cw;gj;jpapy; ,Ug;gpy; khw;wq;fs; kw;Wk; ,wf;Fkjp gw;wpa xU nray;ghlhFk;.</vt:lpstr>
      <vt:lpstr>jhq;fpapUg;G vd;gJ czTg; gq;F jhdpaq;fs; mjhtJ NfhJik kw;Wk; muprpia ----------------- %yk; murhq;fk; nfhs;Kjy; nra;fpwJ. </vt:lpstr>
      <vt:lpstr>vJ rupahdJ.  I)  HYV – mjpf tpiisr;ry; jUk; tiffs; II) MSP – Fiwe;jgl;r MjuT tpiy III) PDS – nghJ tpepNahf Kiw IV) FCI –  ,e;jpa czTf; fofk; </vt:lpstr>
      <vt:lpstr>ePl;bf;fg;gl;l cjtp nghJr; rl;lk; 480 I nfhz;Lte;j ehL ------------------. </vt:lpstr>
      <vt:lpstr>--------------- ,e;jpahtpy; Njhd;wpajhy; czT jhdpa cw;gj;jpapy;  jd;dpiwT ngw toptFj;jJ. </vt:lpstr>
      <vt:lpstr>cyfshtpa nghJtoq;fy; Kiwia Vw;Wf; nfhz;l xNu khepyk;.</vt:lpstr>
      <vt:lpstr>----------------- vd;gJ cly; eyk; kw;Wk; tsu;r;rpf;F Njitahd czT toq;Fk; my;yJ ngWk; nray;Kiw MFk;?</vt:lpstr>
      <vt:lpstr> nghUspay;(ghlk;-4)   </vt:lpstr>
      <vt:lpstr>,e;jpahtpYs;s %d;W epiyfshd muRfs; </vt:lpstr>
      <vt:lpstr>,e;jpahtpy; cs;s tupfs;</vt:lpstr>
      <vt:lpstr>tsu;r;rpf; nfhs;ifapy; murhq;fj;jpd; gq;F vJ? </vt:lpstr>
      <vt:lpstr>,e;jpahtpy; jdp egu;fspd; Nky; tpjpf;fg;gLfpd;w nghJthd kw;Wk; kpf Kf;fpakhd tup. </vt:lpstr>
      <vt:lpstr>xU ehL, xNu khjpupahd tup vd;gij ve;j tup cWjpg;gLj;JfpwJ.</vt:lpstr>
      <vt:lpstr>,e;jpahtpy; tUkhd tupr;rl;lk; Kjd; Kjypy; --------------------- Mk; Mz;L mwpKfg;gLj;jg;gl;lJ?</vt:lpstr>
      <vt:lpstr>nrhj;J cupikapypUe;J ngwg;gl;l ed;ikfSf;F ----------------- tup  tpjpf;fg;gLfpd;wJ?</vt:lpstr>
      <vt:lpstr>fWg;G gzj;jpw;fhd fhuzq;fs; vd fz;lwpag;gl;l milahsk; vit? </vt:lpstr>
      <vt:lpstr> nghUspay;(ghlk;-5)   </vt:lpstr>
      <vt:lpstr>Mrpahtpd; nll;uha;l; vd miof;fg;gLtJ --------------------------- </vt:lpstr>
      <vt:lpstr>Foua;fs; kw;Wk; ePupiwf;Fk; ,ae;jpuk; ngUkstpy; cw;gj;jp nra;ag;gLtJ ------------------------- </vt:lpstr>
      <vt:lpstr>-------------------- vd;gJ xU ehl;bd; tsu;r;rpapy; Kf;fpa mk;rkhFk;. </vt:lpstr>
      <vt:lpstr>jpUg;g+u; --------------- njhopYf;Fg; ngau;ngw;wJ. </vt:lpstr>
      <vt:lpstr>-------------------------- ,y; xU ntw;wpfukhd njhopy;Jiw njhFg;G Kw;wpYk; jkpo;ehl;lhy; cUthf;fg;gl;lJ.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n[h;kdp kw;Wk; ,j;jhyp xd;wpizf;fg;gl;l Mz;L?</dc:title>
  <dc:creator>Admin</dc:creator>
  <cp:lastModifiedBy>SysSoft</cp:lastModifiedBy>
  <cp:revision>874</cp:revision>
  <dcterms:created xsi:type="dcterms:W3CDTF">2018-09-02T15:51:00Z</dcterms:created>
  <dcterms:modified xsi:type="dcterms:W3CDTF">2024-05-19T03:55:53Z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6AB66492F39E4EFAB06FC7CA7D73153B</vt:lpwstr>
  </property>
  <property fmtid="{D5CDD505-2E9C-101B-9397-08002B2CF9AE}" pid="3" name="KSOProductBuildVer">
    <vt:lpwstr>1033-11.2.0.11074</vt:lpwstr>
  </property>
</Properties>
</file>