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7" r:id="rId4"/>
  </p:sldMasterIdLst>
  <p:notesMasterIdLst>
    <p:notesMasterId r:id="rId136"/>
  </p:notesMasterIdLst>
  <p:sldIdLst>
    <p:sldId id="538" r:id="rId5"/>
    <p:sldId id="540" r:id="rId6"/>
    <p:sldId id="1048" r:id="rId7"/>
    <p:sldId id="1056" r:id="rId8"/>
    <p:sldId id="1066" r:id="rId9"/>
    <p:sldId id="1067" r:id="rId10"/>
    <p:sldId id="1068" r:id="rId11"/>
    <p:sldId id="1069" r:id="rId12"/>
    <p:sldId id="1070" r:id="rId13"/>
    <p:sldId id="1071" r:id="rId14"/>
    <p:sldId id="1074" r:id="rId15"/>
    <p:sldId id="1092" r:id="rId16"/>
    <p:sldId id="1093" r:id="rId17"/>
    <p:sldId id="1094" r:id="rId18"/>
    <p:sldId id="1095" r:id="rId19"/>
    <p:sldId id="1096" r:id="rId20"/>
    <p:sldId id="1098" r:id="rId21"/>
    <p:sldId id="1102" r:id="rId22"/>
    <p:sldId id="1103" r:id="rId23"/>
    <p:sldId id="1104" r:id="rId24"/>
    <p:sldId id="1105" r:id="rId25"/>
    <p:sldId id="1106" r:id="rId26"/>
    <p:sldId id="1107" r:id="rId27"/>
    <p:sldId id="1108" r:id="rId28"/>
    <p:sldId id="1109" r:id="rId29"/>
    <p:sldId id="1110" r:id="rId30"/>
    <p:sldId id="1112" r:id="rId31"/>
    <p:sldId id="1113" r:id="rId32"/>
    <p:sldId id="1114" r:id="rId33"/>
    <p:sldId id="1116" r:id="rId34"/>
    <p:sldId id="1118" r:id="rId35"/>
    <p:sldId id="1119" r:id="rId36"/>
    <p:sldId id="1121" r:id="rId37"/>
    <p:sldId id="1185" r:id="rId38"/>
    <p:sldId id="1194" r:id="rId39"/>
    <p:sldId id="1195" r:id="rId40"/>
    <p:sldId id="1196" r:id="rId41"/>
    <p:sldId id="1197" r:id="rId42"/>
    <p:sldId id="1198" r:id="rId43"/>
    <p:sldId id="1199" r:id="rId44"/>
    <p:sldId id="1263" r:id="rId45"/>
    <p:sldId id="1264" r:id="rId46"/>
    <p:sldId id="1265" r:id="rId47"/>
    <p:sldId id="1266" r:id="rId48"/>
    <p:sldId id="1267" r:id="rId49"/>
    <p:sldId id="1268" r:id="rId50"/>
    <p:sldId id="1275" r:id="rId51"/>
    <p:sldId id="1270" r:id="rId52"/>
    <p:sldId id="1271" r:id="rId53"/>
    <p:sldId id="1272" r:id="rId54"/>
    <p:sldId id="1273" r:id="rId55"/>
    <p:sldId id="1274" r:id="rId56"/>
    <p:sldId id="1276" r:id="rId57"/>
    <p:sldId id="1277" r:id="rId58"/>
    <p:sldId id="1278" r:id="rId59"/>
    <p:sldId id="1279" r:id="rId60"/>
    <p:sldId id="1280" r:id="rId61"/>
    <p:sldId id="1281" r:id="rId62"/>
    <p:sldId id="1282" r:id="rId63"/>
    <p:sldId id="1283" r:id="rId64"/>
    <p:sldId id="1284" r:id="rId65"/>
    <p:sldId id="1285" r:id="rId66"/>
    <p:sldId id="1286" r:id="rId67"/>
    <p:sldId id="1287" r:id="rId68"/>
    <p:sldId id="1288" r:id="rId69"/>
    <p:sldId id="1289" r:id="rId70"/>
    <p:sldId id="1290" r:id="rId71"/>
    <p:sldId id="1291" r:id="rId72"/>
    <p:sldId id="1255" r:id="rId73"/>
    <p:sldId id="1256" r:id="rId74"/>
    <p:sldId id="1257" r:id="rId75"/>
    <p:sldId id="1258" r:id="rId76"/>
    <p:sldId id="1259" r:id="rId77"/>
    <p:sldId id="1262" r:id="rId78"/>
    <p:sldId id="1260" r:id="rId79"/>
    <p:sldId id="1261" r:id="rId80"/>
    <p:sldId id="1122" r:id="rId81"/>
    <p:sldId id="1123" r:id="rId82"/>
    <p:sldId id="1124" r:id="rId83"/>
    <p:sldId id="1125" r:id="rId84"/>
    <p:sldId id="1126" r:id="rId85"/>
    <p:sldId id="1127" r:id="rId86"/>
    <p:sldId id="1128" r:id="rId87"/>
    <p:sldId id="1129" r:id="rId88"/>
    <p:sldId id="1130" r:id="rId89"/>
    <p:sldId id="1131" r:id="rId90"/>
    <p:sldId id="1133" r:id="rId91"/>
    <p:sldId id="1134" r:id="rId92"/>
    <p:sldId id="1135" r:id="rId93"/>
    <p:sldId id="1136" r:id="rId94"/>
    <p:sldId id="1137" r:id="rId95"/>
    <p:sldId id="1138" r:id="rId96"/>
    <p:sldId id="1139" r:id="rId97"/>
    <p:sldId id="1141" r:id="rId98"/>
    <p:sldId id="1143" r:id="rId99"/>
    <p:sldId id="1151" r:id="rId100"/>
    <p:sldId id="1152" r:id="rId101"/>
    <p:sldId id="1153" r:id="rId102"/>
    <p:sldId id="1154" r:id="rId103"/>
    <p:sldId id="1155" r:id="rId104"/>
    <p:sldId id="1156" r:id="rId105"/>
    <p:sldId id="1187" r:id="rId106"/>
    <p:sldId id="1188" r:id="rId107"/>
    <p:sldId id="1189" r:id="rId108"/>
    <p:sldId id="1190" r:id="rId109"/>
    <p:sldId id="1191" r:id="rId110"/>
    <p:sldId id="1192" r:id="rId111"/>
    <p:sldId id="1193" r:id="rId112"/>
    <p:sldId id="1149" r:id="rId113"/>
    <p:sldId id="1164" r:id="rId114"/>
    <p:sldId id="1165" r:id="rId115"/>
    <p:sldId id="1158" r:id="rId116"/>
    <p:sldId id="1166" r:id="rId117"/>
    <p:sldId id="1167" r:id="rId118"/>
    <p:sldId id="1168" r:id="rId119"/>
    <p:sldId id="1169" r:id="rId120"/>
    <p:sldId id="1170" r:id="rId121"/>
    <p:sldId id="1174" r:id="rId122"/>
    <p:sldId id="1171" r:id="rId123"/>
    <p:sldId id="1172" r:id="rId124"/>
    <p:sldId id="1175" r:id="rId125"/>
    <p:sldId id="1176" r:id="rId126"/>
    <p:sldId id="1177" r:id="rId127"/>
    <p:sldId id="1178" r:id="rId128"/>
    <p:sldId id="1179" r:id="rId129"/>
    <p:sldId id="1180" r:id="rId130"/>
    <p:sldId id="1181" r:id="rId131"/>
    <p:sldId id="1182" r:id="rId132"/>
    <p:sldId id="1183" r:id="rId133"/>
    <p:sldId id="1184" r:id="rId134"/>
    <p:sldId id="1360" r:id="rId1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425"/>
    <a:srgbClr val="28D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706" autoAdjust="0"/>
  </p:normalViewPr>
  <p:slideViewPr>
    <p:cSldViewPr>
      <p:cViewPr varScale="1">
        <p:scale>
          <a:sx n="82" d="100"/>
          <a:sy n="82" d="100"/>
        </p:scale>
        <p:origin x="60" y="60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855E-DE32-4243-8F15-B01E3A033394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EB32-2C13-4B9F-B04E-98E4FC2473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8" y="1264199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7"/>
            <a:ext cx="4633807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6" y="1367502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3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1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4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3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4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  <p:transition spd="slow">
    <p:cover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68580" indent="0" algn="l">
              <a:spcBef>
                <a:spcPts val="0"/>
              </a:spcBef>
              <a:buNone/>
              <a:defRPr sz="1650" b="0" cap="all" baseline="0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68580" indent="0" algn="l">
              <a:spcBef>
                <a:spcPts val="0"/>
              </a:spcBef>
              <a:buNone/>
              <a:defRPr sz="1650" b="0" cap="all" baseline="0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2"/>
            <a:ext cx="5386917" cy="3941763"/>
          </a:xfrm>
        </p:spPr>
        <p:txBody>
          <a:bodyPr lIns="9144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2"/>
            <a:ext cx="5389033" cy="394176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</p:cSld>
  <p:clrMapOvr>
    <a:masterClrMapping/>
  </p:clrMapOvr>
  <p:transition spd="slow">
    <p:cover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2209800"/>
            <a:ext cx="11555275" cy="3977640"/>
          </a:xfrm>
        </p:spPr>
        <p:txBody>
          <a:bodyPr/>
          <a:lstStyle>
            <a:lvl1pPr marL="219710">
              <a:defRPr sz="2400"/>
            </a:lvl1pPr>
            <a:lvl2pPr marL="445770">
              <a:defRPr sz="2100"/>
            </a:lvl2pPr>
            <a:lvl3pPr marL="617220">
              <a:defRPr sz="1800"/>
            </a:lvl3pPr>
            <a:lvl4pPr marL="788670">
              <a:defRPr sz="1500"/>
            </a:lvl4pPr>
            <a:lvl5pPr marL="946150"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4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8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4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over dir="ru"/>
  </p:transition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 spd="slow">
    <p:cover dir="ru"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7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97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975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4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cover dir="ru"/>
  </p:transition>
  <p:txStyles>
    <p:titleStyle>
      <a:lvl1pPr marL="41275" algn="r" rtl="0" eaLnBrk="1" latinLnBrk="0" hangingPunct="1">
        <a:spcBef>
          <a:spcPct val="0"/>
        </a:spcBef>
        <a:buNone/>
        <a:defRPr kumimoji="0" sz="345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19075" indent="-219075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rtl="0" eaLnBrk="1" latinLnBrk="0" hangingPunct="1">
        <a:spcBef>
          <a:spcPts val="300"/>
        </a:spcBef>
        <a:buClr>
          <a:schemeClr val="accent2"/>
        </a:buClr>
        <a:buSzPct val="90000"/>
        <a:buFontTx/>
        <a:buChar char="•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44145" algn="l" rtl="0" eaLnBrk="1" latinLnBrk="0" hangingPunct="1">
        <a:spcBef>
          <a:spcPts val="300"/>
        </a:spcBef>
        <a:buClr>
          <a:schemeClr val="accent3"/>
        </a:buClr>
        <a:buSzPct val="100000"/>
        <a:buFont typeface="Wingdings 2" panose="05020102010507070707"/>
        <a:buChar char="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rtl="0" eaLnBrk="1" latinLnBrk="0" hangingPunct="1">
        <a:spcBef>
          <a:spcPts val="300"/>
        </a:spcBef>
        <a:buClr>
          <a:schemeClr val="accent3"/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37160" algn="l" rtl="0" eaLnBrk="1" latinLnBrk="0" hangingPunct="1">
        <a:spcBef>
          <a:spcPts val="300"/>
        </a:spcBef>
        <a:buClr>
          <a:schemeClr val="accent3"/>
        </a:buClr>
        <a:buSzPct val="100000"/>
        <a:buFont typeface="Wingdings 2" panose="05020102010507070707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0175" algn="l" rtl="0" eaLnBrk="1" latinLnBrk="0" hangingPunct="1">
        <a:spcBef>
          <a:spcPts val="300"/>
        </a:spcBef>
        <a:buClr>
          <a:schemeClr val="accent4"/>
        </a:buClr>
        <a:buFont typeface="Wingdings 2" panose="05020102010507070707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0175" algn="l" rtl="0" eaLnBrk="1" latinLnBrk="0" hangingPunct="1">
        <a:spcBef>
          <a:spcPts val="300"/>
        </a:spcBef>
        <a:buClr>
          <a:schemeClr val="accent4"/>
        </a:buClr>
        <a:buFont typeface="Wingdings 2" panose="05020102010507070707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0175" algn="l" rtl="0" eaLnBrk="1" latinLnBrk="0" hangingPunct="1">
        <a:spcBef>
          <a:spcPts val="300"/>
        </a:spcBef>
        <a:buClr>
          <a:schemeClr val="accent4"/>
        </a:buClr>
        <a:buFont typeface="Wingdings 2" panose="05020102010507070707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0175" algn="l" rtl="0" eaLnBrk="1" latinLnBrk="0" hangingPunct="1">
        <a:spcBef>
          <a:spcPts val="300"/>
        </a:spcBef>
        <a:buClr>
          <a:schemeClr val="accent4"/>
        </a:buClr>
        <a:buFont typeface="Wingdings 2" panose="05020102010507070707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Space bar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2996B-8642-4ECB-92B8-8E45279BA9EA}"/>
              </a:ext>
            </a:extLst>
          </p:cNvPr>
          <p:cNvSpPr/>
          <p:nvPr/>
        </p:nvSpPr>
        <p:spPr>
          <a:xfrm>
            <a:off x="2660719" y="5562600"/>
            <a:ext cx="682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 Mz;by; nyhf;fhu;Ndh cld;gbf;if ifnaOj;jplg;gl;lJ.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1925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,U ty;yuRfspd; gdpg;Nghhpid vjph;nfhs;s ,e;jpah gpd;gw;wpa nfhs;if --------------.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mzpNruhf;nfhs;if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ekJ kuG kw;Wk; Njrpa newpKiwfs; --------------------  eilKiwg;gLj;JtjhFk;.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gil typik Fiwg;G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Fbikapay;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e;jpahtpd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ru;tNjr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cwTfs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,kakiyapy; cs;s xU rpwpa Kbahl;rp ehL 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g+lhd;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,e;jpah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njd;fpof;fhrpahtpw;Fs; nry;tjw;fhd xU EioT thapyhf --------------- ,Uf;fpwJ.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kpahd;kh;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,e;jpahtpw;Fk; rPdhtpw;Fk; ,ilapyhd ,ilg;gL ehL 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Neghsk;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,e;jpahtpw;Fr; nrhe;jkhd ------------ vd;w gFjp Nkw;F tq;fhsk; - tq;fhsNjr vy;iyapy; mike;Js;sJ.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Bd;gpfh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,b kpd;dy; epyk; vd;W mwpag;gLk; ehL -----------------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g+lhd;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,e;jpahTk; ,yq;ifAk; ------------------- My; gphpf;fg;gLfpd;wd.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ghf;ePh;r;re;jp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nghUspay;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nkhj;j cs;ehl;L cw;gj;jp kw;Wk; mjd; tsh;r;rp </a:t>
            </a: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Xh; mwpKfk;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9718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,U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cyfg;Nghu;fSf;F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ilapy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cyfk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,e;jpahtpy; -------------------- Jiw Kjd;ik JiwahFk;.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Ntshz;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 kf;fspd; thH;f;ifj; juj;ij czh;j;Jk; xU fUtpahFk;.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jyh tUkhdk;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,uz;lhk; Jiwia NtWtpjkhd ------------------------------ Jiw vd miof;fyhk.;.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njhopy;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nghUspay;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9718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cyfkakhjy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kw;Wk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tu;j;jfk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xU ey;y nghUshjhuk; ------------d; tpiuthd tsu;r;rpf;fhf mwpKfg;gLj;jg;gLfpwJ.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%yjd re;ijapd;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cyf tu;j;jf mikg;G xg;ge;jk; ----------------- ,Ue;J mKYf;F te;jJ.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[dthp 1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1995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 My; cyfkakhf;fy; vd;w gjk; fz;Lgpbf;fg;ggl;lJ.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jpNahNlhh; nytpl;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nghUspay;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czT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ghJfhg;G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kw;Wk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Cl;lr;rj;J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----------------- Cl;lr;rj;J Fiwghl;bd; Kf;fpakhd FwpaPlhFk;.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vil FiwT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277" y="17526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 Mk; Mz;by; Njrpa czT ghJfhg;Grl;lk; ,e;jpa ehlhSkd;wj;jhy; epiwNtw;wg;gl;lJ.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2013</a:t>
            </a:r>
            <a:endParaRPr lang="en-US" b="1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uz;lhk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cyfg;Nghu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nghJthd kf;fSf;F nghWg;ghd tpiyapy; jukhd nghUl;fis thq;Ftjpy; ---------------- Kf;fpag; gq;F tfpf;fpwJ.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015" y="4114800"/>
            <a:ext cx="9417685" cy="971550"/>
          </a:xfrm>
        </p:spPr>
        <p:txBody>
          <a:bodyPr>
            <a:normAutofit fontScale="975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Efh;Nthh; $l;LwT rq;fq;fs;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nghUspay;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murhq;fKk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tupfSk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--------------- khepyq;fspd; nghUshjhu tsh;r;rpf;fhf murhq;fj;jhy; tpjpf;fg;gLfpwJ.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thp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‘thp’ vd;w thh;j;ij ------------- nrhy;ypypUe;J ngwg;gl;lJ.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thptpjpg;G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 thpapy; thpapd; Rikia kw;wth;fSf;F khw;w KoahJ.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Neh;Kf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gz;lq;fs; kw;Wk; gzpfs; thp ------------- Mz;L Kjy; eilKiwf;F te;jJ.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1 [{iy 2017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thp eph;thfpaplkpUe;J kiwf;fg;gl;l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fzf;fplg;glhj gzk; -------- vd;W miHf;fg;gLfpwJ.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fUg;G gzk;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nghUspay;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jkpo;ehl;by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njhopy;Jiw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njhFg;Gfs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E}w;Wf;fzf;fhd Njhy; kw;Wk; Njhy; gjdpLk; trjpfs; jkpo;ehl;by; ---------- khtl;lj;ijr; Rw;wp mike;Js;sd.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NtY}h;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rpwg;Gg; nghUshjhu kz;lyf; nfhs;iffs; ----------- Mk; Mz;L mwpKfg;gLj;jg;gl;lJ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Vg;uy; 2000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,uhZtf; ePf;fk; nra;ag;gl;l gFjpahd --------------------- I `pl;yu; jhf;fpdhu;.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iud;yhe;J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---------------- vd;gth; Gj;jhf;f rpe;jidfs; kw;Wk; tzpf nray;Kiwfspd; Gj;;jhf;fk; Gidgth; Mthh;.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njhopy; KidNthh;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35" y="381000"/>
            <a:ext cx="11810365" cy="104965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4000" dirty="0" err="1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28800" b="1" u="sng" dirty="0" err="1">
                <a:solidFill>
                  <a:srgbClr val="26F230"/>
                </a:solidFill>
                <a:effectLst/>
                <a:latin typeface="Bamini" pitchFamily="2" charset="0"/>
              </a:rPr>
              <a:t>rp.uhkRg;gpukzpad;</a:t>
            </a:r>
            <a:r>
              <a:rPr lang="en-US" sz="24000" u="sng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21600" b="1" u="sng" dirty="0">
                <a:solidFill>
                  <a:srgbClr val="26F230"/>
                </a:solidFill>
                <a:latin typeface="Traditional Arabic" panose="02020603050405020304" charset="0"/>
                <a:cs typeface="Traditional Arabic" panose="02020603050405020304" charset="0"/>
              </a:rPr>
              <a:t>M.A,B.Ed</a:t>
            </a:r>
            <a:endParaRPr lang="en-US" sz="24000" u="sng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21600" b="1" dirty="0" err="1">
                <a:solidFill>
                  <a:srgbClr val="FFC000"/>
                </a:solidFill>
                <a:latin typeface="Bamini" pitchFamily="2" charset="0"/>
              </a:rPr>
              <a:t>      gl;ljhup Mrphpah;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7600" b="1" dirty="0">
                <a:solidFill>
                  <a:srgbClr val="FFC000"/>
                </a:solidFill>
                <a:latin typeface="Bamini" pitchFamily="2" charset="0"/>
              </a:rPr>
              <a:t>         </a:t>
            </a:r>
            <a:r>
              <a:rPr lang="en-US" sz="19200" b="1" dirty="0">
                <a:solidFill>
                  <a:srgbClr val="FFC000"/>
                </a:solidFill>
                <a:latin typeface="Bamini" pitchFamily="2" charset="0"/>
              </a:rPr>
              <a:t>tp.tp.b.epidT Nky;epiyg;gs;sp</a:t>
            </a:r>
            <a:endParaRPr lang="en-US" sz="17600" b="1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22000" b="1" dirty="0">
                <a:solidFill>
                  <a:srgbClr val="FFC000"/>
                </a:solidFill>
                <a:latin typeface="Bamini" pitchFamily="2" charset="0"/>
                <a:cs typeface="Times New Roman" panose="02020603050405020304" pitchFamily="18" charset="0"/>
              </a:rPr>
              <a:t>     J}j;Jf;Fb</a:t>
            </a:r>
          </a:p>
          <a:p>
            <a:pPr algn="ctr"/>
            <a:endParaRPr lang="en-US" sz="9600" b="1" u="sng" dirty="0">
              <a:solidFill>
                <a:srgbClr val="FFC0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Number</a:t>
            </a:r>
            <a:r>
              <a:rPr lang="en-US" sz="21600" b="1" dirty="0">
                <a:solidFill>
                  <a:srgbClr val="FFC000"/>
                </a:solidFill>
                <a:latin typeface="Bamini" pitchFamily="2" charset="0"/>
              </a:rPr>
              <a:t>: 9965255226</a:t>
            </a:r>
            <a:endParaRPr lang="en-US" sz="24000" dirty="0">
              <a:solidFill>
                <a:srgbClr val="FFC000"/>
              </a:solidFill>
              <a:latin typeface="Bamini" pitchFamily="2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0" b="1" u="sng" dirty="0">
                <a:solidFill>
                  <a:srgbClr val="FFC000"/>
                </a:solidFill>
                <a:latin typeface="Baskerville Old Face" panose="02020602080505020303" pitchFamily="18" charset="0"/>
              </a:rPr>
              <a:t>Email</a:t>
            </a:r>
            <a:r>
              <a:rPr lang="en-US" sz="2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:  senrammani@gmail.com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76200"/>
            <a:ext cx="11734800" cy="6598285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8200" y="1583055"/>
            <a:ext cx="2491740" cy="301307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3048000" y="1659255"/>
            <a:ext cx="8686800" cy="3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7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 ,j;jhyp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n[u;kdp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[g;ghd; Mfpatw;wpf;fpilNahd xg;ge;jk;   ------------- vd miof;fg;gl;lJ.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365" y="4114800"/>
            <a:ext cx="7814945" cy="971550"/>
          </a:xfrm>
        </p:spPr>
        <p:txBody>
          <a:bodyPr>
            <a:normAutofit fontScale="7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Nuhk; ngh;ypd; Nlhf;fpNah xg;ge;jk;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 fld; Fj;jifj; jpl;lj;ijj; njhlf;fp itj;jhu.;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&amp;];nty;l;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1940 ,y; uh[pdhkh nra;j ,q;fpyhe;J gpujku; --------------- Mthu;.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Nrk;gh;ypd;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------------- vd;gJ njhiytpypUe;Nj vjpupfspd; Nghu; tpkhdq;fisf; fz;Lgpbg;gjw;fhd xU fUtp.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Nulhh;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uz;lhk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cyfg;NghUf;F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gpe;ija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cyfk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etPd rPdhtpd; je;ij vd;W miof;fg;gLgtu; ----------------- Mthu;.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4114800"/>
            <a:ext cx="745490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lhf;lh; rhd;ahl; nrd;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35" y="1805398"/>
            <a:ext cx="4678152" cy="3201724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</a:t>
            </a:r>
            <a:r>
              <a:rPr lang="en-US" sz="2400" b="1" dirty="0">
                <a:solidFill>
                  <a:srgbClr val="0070C0"/>
                </a:solidFill>
                <a:latin typeface="Harrington" panose="04040505050A02020702" pitchFamily="82" charset="0"/>
              </a:rPr>
              <a:t> </a:t>
            </a:r>
            <a:br>
              <a:rPr lang="en-US" sz="2400" b="1" dirty="0"/>
            </a:br>
            <a:r>
              <a:rPr lang="en-US" sz="2400" b="1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    </a:t>
            </a: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836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3429000" y="1066801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1918 Mk; Mz;L -------------------- gy;fiyfofj;jpy; khu;f;]paf; Nfhl;ghl;il mwpAk; mikT epWtg;gl;lJ.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365" y="4114800"/>
            <a:ext cx="749554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gPfpq;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lhf;lu; rd;ahl;nrd;dpd; kiwTf;Fg; gpd;du; Nfhkpq;lhq; fl;rpapd; jiytuhf ,Ue;jtu; -------------------- Mthu;.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4114800"/>
            <a:ext cx="723773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\pahq; - if - N\f;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mikjpiaAk; ghJfhg;igAk; tpUk;gpa muGNjrq;fSf;F jpwe;Nj ,Ue;j xg;ge;jk; ----------------------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965" y="4114800"/>
            <a:ext cx="8648065" cy="971550"/>
          </a:xfrm>
        </p:spPr>
        <p:txBody>
          <a:bodyPr>
            <a:normAutofit fontScale="9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nrd;Nlh 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ghf;jhj; xg;ge;jk;</a:t>
            </a:r>
            <a:endParaRPr lang="en-US" sz="5400" dirty="0"/>
          </a:p>
          <a:p>
            <a:pPr marL="36830" indent="0" algn="ctr">
              <a:buNone/>
            </a:pP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JUf;fp muGg;Nguuir Vw;gLj;Jk; Nehf;iff; nfhz;bUe;j xg;ge;jk; --------------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nth;nrapy;];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n[u;kdp Nel;Nlhtpy; --------------------- Mz;L ,ize;jJ.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1955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INuhg;gpaf; FOtpd; jiyikafk; -------- efupy; mike;Js;sJ.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];l;uh]; gh;f;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87500" lnSpcReduction="2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INuhg;gpa ,izg;ig cWjp nra;a gpg;utup 1992 ,y; ifnaOj;jlg;gl;l xg;ge;jk; -----------------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87500" lnSpcReduction="2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kh];bhpf;l; - nejh;yhe;J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19Mk; E}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w;whz;by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r%f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rka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rPu;jpUj;j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af;fq;fs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 rkur Ntjrd;khu;f;f rq;fj;ij epWtpdhu;.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,uhkypq;f mbfs;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GNd ru;t[dpf; rghit epWtpatu; ---------------------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uhdNl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Kjy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cyfg;Nghupd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ntbg;Gk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        </a:t>
            </a:r>
          </a:p>
          <a:p>
            <a:pPr algn="l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mjd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gpd;tpisTfSk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18230-5205-48D6-8E68-405B4FFD8527}"/>
              </a:ext>
            </a:extLst>
          </p:cNvPr>
          <p:cNvSpPr/>
          <p:nvPr/>
        </p:nvSpPr>
        <p:spPr>
          <a:xfrm>
            <a:off x="2286000" y="2527720"/>
            <a:ext cx="682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Fyhk; fpup Ehiy vOjpatu; ---------------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N[hjpgh g+Ny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uhkfpU\;zhkp\d; --------------------- My; epWtg;gl;lJ.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tpNtfhde;juhy;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----------------- mfhyp ,af;fj;jpd; Kd;NdhbahFk;.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rpq;rgh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‘xU igrh jkpod’ gj;jpupf;ifiaj; Jtf;fpatu; -------- Mthu;.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mNahj;jp jhrh;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;-6)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Mq;fpNya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Ml;rpf;F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vjpuhf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jkpofj;jpy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epfo;e;j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njhlf;ffhy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fpsu;r;rpfs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;;;;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ghisaf;fhuh; Kiw jkpofj;jpy; ----------------- vd;gtuhy; mwpKfg;gLj;jg;gl;lJ.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tp];tehj; ehaf;fh;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NtYehr;rpahUk; mtuJ kfSk; vl;lhz;Lfshf -------------------ghJfhg;gpy; ,Ue;jdh;.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Nfhghy ehaf;fh;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fl;lnghk;kid ruzilaf; NfhUk; jftiyj; njhptpf;f ghndh;nkd; ------------------ vd;gtiu mDg;gp itj;jhh;.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,uhkypq;fh;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fl;lnghk;kd; ------------------- vd;w ,lj;jpy; J}f;fpyplg;gl;lhh;.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faj;jhW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kUJ rNfhjuh;fspd; Gul;rp gphpl;b\; Fwpg;Gfspy; -------------- vd;W </a:t>
            </a:r>
          </a:p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tifg;gLj;jg;gl;Ls;sJ.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114800"/>
            <a:ext cx="9829165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,uz;lhtJ ghisaf;fhuh; Nghh;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------------------------- Mz;by; [g;ghd; rPdhTld; tYf;fl;lhakhfg; Nghupl;lJ.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1894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-------------- vd;gth; Gul;rpf;fhuh;fshy; NtY}h; Nfhl;ilapd; Gjpa Ry;jhdhf mwptpf;fg;gl;lhh;.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gNjf; i`jh;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;-7)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fhydpaj;jpw;F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vjpuhd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af;fq;fSk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Njrpaj;jpd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Njhw;wKk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;;;;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kd;duhl;rpf;Fk; epyRthd;jhuh;fSf;Fk; vjpuhd ----------- ,af;fk; 1827Mk; Mz;L thf;fpy; njhlq;fg;gl;lJ.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t`hgp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Nrhl;lh ehf;g+h; gFjpapy; ele;j kpfg;nghpa goq;Foapdh; fpsh;r;rp 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Nfhy; fpsu;r;rp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 rl;lk; goq;Foapduy;yhj kf;fis goq;Fb epyj;jpy; Eioa jil tpjpj;jJ.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Nrhl;lh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ehf;g+u; Fj;jifr;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Nrhl;lh ehf;g+h; rl;lk; epiwNtw;wg;gl;l Mz;L 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1908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W.C.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ghdh;[p ,e;jpa Njrpa fhq;fpu]pd; jiytuhfj; Njh;e;njLf;fg;gl;l  Mz;L 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1885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;-8)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Njrpak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fhe;jpa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fhyfl;lk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fhe;jpabfspd; murpay; FU ----------- Mthh;.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NfhghyfpU\;z NfhFNy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fpyhgj; ,af;fj;Jf;F ----------- jiyik Vw;whh;.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myp rNfhjuu;fs;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12269470" cy="2810510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1913 Mk; Mz;L Nk khj ifnaOj;jplg;gl;l -------------------------- cld;gbf;ifapd;gb my;Ngdpah vDk; Gjpa ehL cUthf;fg;gl;lJ..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yz;ld;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1919 Mk; Mz;bd; ,e;jpa muRr; rl;lk; khfhzq;fspy; ----------- mwpKfk; nra;jJ.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,ul;il Ml;rpKiwia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tlNkw;F vy;iy khfhzj;jpy; rl;lkWg;G ,af;fj;ij jiyikNaw;W elj;jpath; 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fhd; mg;Jy; f/ghu;fhd;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rpWghd;ikapdh; kw;Wk; xLf;fg;gl;l tFg;gpdUf;F jdpj; njhFjpfis toq;Fk; ----------- I uhk;Nr nkf;nlhdhy;L mwptpj;jhh;.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tFg;Gthup xJf;fPl;il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 vd;gth; nts;isaNd ntspNaW ,af;fj;jpd; NghJ fhq;fpu]; thndhypia jpiukiwthf nray;gLj;jpdhh;.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c\h Nkj;jh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;-9)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jkpo;ehl;by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tpLjiyg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Nghuhl;lk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nrd;id cah; ePjpkd;wj;jpy; gzpakh;j;jg;gl;l Kjy; ,e;jpa ePjpgjp ----------- Mthh;.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. Kj;Jrhkp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 vDk; ufrpa mikg;ig ePyfz;l gpuk;kr;rhhp njhlq;fpdhh;.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ghujkhjh rq;fk;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nrd;idapy; njhopw;rq;fq;fisj; njhlq;Ftjpy; Kd;Ndhbahfj; jpfo;e;jth; ----------- Mthh;.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B.P. 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thbah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nrd;idapy; KjyhtJ fhq;fpu]; mikr;ruitia mikj;jth;   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uh[h[p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 K];yPk; yPf;fpd; nrd;idf; fpisia cUthf;fpatuhthh;.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ah$g; `rd;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------------------------- Mz;by; [g;ghd; ,q;fpyhe;Jld; el;gpid xg;ge;jk; nra;J nfz;lJ..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1902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1932 [dthp 26 ,y; ------------ Gdpj [hh[; Nfhl;ilapd; cr;rpapy; Njrpaf; nfhbia Vw;wpdhh;.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gh\;ak; (Mupah)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;-10)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8194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jkpo;ehl;by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r%f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khw;wq;fs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;;;;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Kjd;Kjyhf mr;Nrwpa INuhg;gpa nkhop my;yhj nkhop 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jkpo;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Gdpj [hh;[; Nfhl;ilf; fy;Y}hpia cUthf;fpath; ---------- Mthh;.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F.W.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vy;yP];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 jkpo;nkhopapay; J}a;ik thjj;jpd; je;ijnadf; fUjg;gLfpwhh;.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kiwkiy mbfs;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Njh;jy; murpaypy; ngz;fs; gq;Nfw;gij Kjypy; mq;fPfhpj;jJ   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ePjpf;fl;rp muR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#hpaehuhaz rh];jphp vDk; ngah; ---------- vd khw;wk; ngw;wJ.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gupjpkhw;fiyQu;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 jkpo; ,irf;F Kf;fpaj;Jtk; nfhLj;jhh;.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Mgpufhk; gz;bju;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2" y="19050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,e;jpahtpd; Kjy; ngz; rl;lkd;w cWg;gpdh; ---------- Mthh;.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4114800"/>
            <a:ext cx="873252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Kj;Jyl;Rkp mk;ikahu;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Gtpapay;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;-6)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9801860" cy="4038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jkpo;ehL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aw;if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gpupTfs;</a:t>
            </a: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ghy;fdpy; -------------------- ehL gy;tif ,dkf;fisf; nfhz;bUe;jJ..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khrpNlhdpah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ePyfphp kw;Wk; ju;kGhp khtl;lq;fSf;fpilNa fhzg;gLk; gPlg+kp ------------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850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Nfhak;Gj;J}u; gPlg+kp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fpof;Fj; njhlh;r;rp kiyapd; njd; gFjpapy; cs;s caukhd rpfuk; -----------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Nrhiyf;fhL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Mw;Wj; jPthd =uq;fk; ------------ kw;Wk; ------------ MWfSf;F</a:t>
            </a:r>
          </a:p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,ilNa mike;Js;sJ.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fhtpup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nfhs;splk;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------------ jkpo;ehl;bd; khepy tpyq;F.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tiuahL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Gtpapay;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;-7)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29718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jkpo;ehL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khDl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Gtpapay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;;;;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jkpo;ehl;bd; nghUshjhuj;jpy; Ntshz;ik Jiwapd; gq;F ---------</a:t>
            </a:r>
          </a:p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rjtpfpjj;ij tfpf;fpwJ.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21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rhj;jD}h; miz --------- Mw;wpd; FWf;Nf fl;lg;gl;Ls;sJ.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njd;ngz;iz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Fbikapay;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e;jpa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murpayikg;G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76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Kjd; Kjypy; murpayikg;G vDk; nfhs;if --------------------- y;</a:t>
            </a:r>
          </a:p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Njhd;wpaJ.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9690" y="4114800"/>
            <a:ext cx="8723630" cy="971550"/>
          </a:xfrm>
        </p:spPr>
        <p:txBody>
          <a:bodyPr>
            <a:normAutofit fontScale="9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mnkhpf;f If;fpa ehLfspy;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murpay; epu;za rigapd; jw;fhypf jiytuhf -------------------------- Nju;e;njLf;fg;gl;lhu;.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965" y="4114800"/>
            <a:ext cx="8959215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lhf;lh; rr;rpjhde;jh rpd;fh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lhndd;gu;f; Nghupy; ------------------------- Ngupog;GfSf;F cs;shdJ.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u\;ah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,e;jpa murpayikg;G Vw;Wf;nfhs;sg;gl;l ehs; kw;Wk; Mz;L 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1949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etk;gh; 26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 Nguhizfs; gpupT 32 – y; Fwpg;gplg;gLfpd;wd.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ePjpg;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,e;jpa Fbkf;fSf;F mbg;gil flikfs; ---------------- gpuptpd; fPo;</a:t>
            </a:r>
          </a:p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toq;fg;gl;Ls;sd.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51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Fbikapay;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8100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kj;jpa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muR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------------------ kNrhjhit FbauRj; jiytupd; xg;Gjy; ,d;wp ghuhSkd;wj;jpy; mwpKfg;gLj;j KbahJ.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 epjp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-------------------- ehl;bd; jiytuhfTk; ehl;bd; Kf;fpar;nra;jp</a:t>
            </a:r>
          </a:p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njhlu;ghsuhfTk; nray;gLfpwhu;.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365" y="4114800"/>
            <a:ext cx="7872730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gpujk mikr;rh;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 mYty; topapy; ,uh[;a rghtpd; jiytu; Mthu;.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365" y="4114800"/>
            <a:ext cx="8208010" cy="971550"/>
          </a:xfrm>
        </p:spPr>
        <p:txBody>
          <a:bodyPr>
            <a:normAutofit fontScale="9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Jizf; FbauRj; jiyth;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ghuhSkd;w ,U mitfspYk; ciuahw;wTk;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nray;Kiwfspy; gq;;F nfhs;sTk; cupik ngw;wtu; 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4114800"/>
            <a:ext cx="8634095" cy="971550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,e;jpa ml;lh;dp n[duy;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cr;rePPjpkd;w jiyik ePjpgjp kw;Wk; kw;w ePjpgjpfspd; Xa;T ngWk; taJ ----------------------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65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---------------- ,e;jpa murpayikg;Gr; rl;lj;jpd; ghJfhtyd;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cr;rePjpkd;wk;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ghhp]; mikjp khehl;by; gpujpepjpahfg; gq;Nfw;w gpuhd;]pd; gpujkh; ------------- Mthh;.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 fontScale="9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fpsnkd;Nrh</a:t>
            </a:r>
          </a:p>
          <a:p>
            <a:pPr marL="36830" indent="0" algn="ct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jw;rkak; cr;rePjpkd;wj;jpy; jiyik ePjpgjp cl;gl ePjpgjpfspd; vz;zpf;if ---------------------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   28 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Fbikapay;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8100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khepy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muR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MSeu; jdJ ,uh[pehkh fbjj;ij ,tuplk; nfhLf;fpwhu; 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FbauRj; jiyth;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rl;lkd;w cWg;gpdu;fs; (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MLAs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) ,tu;fshy; Nju;e;njLf;fg;gLfpd;wdu; ----------------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kf;fs;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 gy;fiyf; fofq;fspd; Nte;juhf nray;gLfpwhu;.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MSeh;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muRg; gzpahsu; Nju;thizaf; FOj; jiytu; kw;Wk; cWg;gpdu;fs; ,jdhy; kl;Lk; gzpePf;fk; nra;a KbAk; ----------------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FbauRj; jiyth;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Fbikapay;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276600"/>
            <a:ext cx="9372599" cy="4038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e;jpahtpd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ntspAwTf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nfhs;if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Bamini" pitchFamily="2" charset="0"/>
              </a:rPr>
              <a:t>Nfhbl;l ,lj;ij epug;Gf</a:t>
            </a:r>
            <a:endParaRPr lang="en-US" sz="3600" b="1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,e;jpah jdJ Kjy; mZ Nrhjidia elj;jpa ,lk; -----------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Nghf;uhd;;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 fontScale="77500" lnSpcReduction="10000"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jw;NghJ ekJ ntspAwTf; nfhs;ifahdJ cs;ehl;L tsh;r;rp kw;Wk; Nkk;ghl;bw;fhd -------------- cUthf;Ftjw;fhd topKiwahfr; nray;gLfpwJ.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690" y="4114800"/>
            <a:ext cx="11733530" cy="971550"/>
          </a:xfrm>
        </p:spPr>
        <p:txBody>
          <a:bodyPr>
            <a:normAutofit fontScale="77500" lnSpcReduction="10000"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cs; KjyPl;il mjpfhpj;jy;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tzpfk;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 njhopy;El;gk;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7" y="1828863"/>
            <a:ext cx="12056233" cy="28102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mini" pitchFamily="2" charset="0"/>
                <a:cs typeface="Bamini" pitchFamily="2" charset="0"/>
                <a:sym typeface="+mn-ea"/>
              </a:rPr>
              <a:t> ----------- vd;gJ Xh; murpd; ntspAwTf; nfhs;ifia nray;gLj;Jtjw;fhd fUtp MFk;.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Bamini" pitchFamily="2" charset="0"/>
              <a:cs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1" y="4114800"/>
            <a:ext cx="6741070" cy="971632"/>
          </a:xfrm>
        </p:spPr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Bamini" pitchFamily="2" charset="0"/>
              </a:rPr>
              <a:t>,uh[je;jpuk;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93700" y="152400"/>
            <a:ext cx="11489690" cy="1295400"/>
          </a:xfrm>
          <a:prstGeom prst="round2Diag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066800" y="152400"/>
            <a:ext cx="1042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B050"/>
                </a:solidFill>
                <a:latin typeface="Bamini" pitchFamily="2" charset="0"/>
                <a:cs typeface="Bamini" pitchFamily="2" charset="0"/>
                <a:sym typeface="+mn-ea"/>
              </a:rPr>
              <a:t>Nfhbl;l ,lj;ij epug;Gf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mini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4" grpI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</TotalTime>
  <Words>5068</Words>
  <Application>Microsoft Office PowerPoint</Application>
  <PresentationFormat>Widescreen</PresentationFormat>
  <Paragraphs>473</Paragraphs>
  <Slides>131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131</vt:i4>
      </vt:variant>
    </vt:vector>
  </HeadingPairs>
  <TitlesOfParts>
    <vt:vector size="147" baseType="lpstr">
      <vt:lpstr>Algerian</vt:lpstr>
      <vt:lpstr>Arial</vt:lpstr>
      <vt:lpstr>Bamini</vt:lpstr>
      <vt:lpstr>Baskerville Old Face</vt:lpstr>
      <vt:lpstr>Calibri</vt:lpstr>
      <vt:lpstr>Calisto MT</vt:lpstr>
      <vt:lpstr>Century Gothic</vt:lpstr>
      <vt:lpstr>Harrington</vt:lpstr>
      <vt:lpstr>Rockwell</vt:lpstr>
      <vt:lpstr>Times New Roman</vt:lpstr>
      <vt:lpstr>Traditional Arabic</vt:lpstr>
      <vt:lpstr>Wingdings 2</vt:lpstr>
      <vt:lpstr>Slate</vt:lpstr>
      <vt:lpstr>Foundry</vt:lpstr>
      <vt:lpstr>Mesh</vt:lpstr>
      <vt:lpstr>1_Foundry</vt:lpstr>
      <vt:lpstr>Student’s are advice to tab  F5  Button first;  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 tuyhW (ghlk;-1)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(ghlk;-2)   </vt:lpstr>
      <vt:lpstr> tuyhW (ghlk;-3)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(ghlk;-4)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(ghlk;-5)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(ghlk;-6)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(ghlk;-7)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(ghlk;-8)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(ghlk;-9)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tuyhW (ghlk;-10)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Gtpapay; (ghlk;-6)   </vt:lpstr>
      <vt:lpstr>PowerPoint Presentation</vt:lpstr>
      <vt:lpstr>PowerPoint Presentation</vt:lpstr>
      <vt:lpstr>PowerPoint Presentation</vt:lpstr>
      <vt:lpstr>PowerPoint Presentation</vt:lpstr>
      <vt:lpstr> Gtpapay; (ghlk;-7)   </vt:lpstr>
      <vt:lpstr>PowerPoint Presentation</vt:lpstr>
      <vt:lpstr>PowerPoint Presentation</vt:lpstr>
      <vt:lpstr> Fbikapay; (ghlk;-1)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Fbikapay; (ghlk;-2)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Fbikapay; (ghlk;-3)   </vt:lpstr>
      <vt:lpstr>PowerPoint Presentation</vt:lpstr>
      <vt:lpstr>PowerPoint Presentation</vt:lpstr>
      <vt:lpstr>PowerPoint Presentation</vt:lpstr>
      <vt:lpstr>PowerPoint Presentation</vt:lpstr>
      <vt:lpstr> Fbikapay; (ghlk;-4)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Fbikapay; (ghlk;-5)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nghUspay; (ghlk;-1)   </vt:lpstr>
      <vt:lpstr>PowerPoint Presentation</vt:lpstr>
      <vt:lpstr>PowerPoint Presentation</vt:lpstr>
      <vt:lpstr>PowerPoint Presentation</vt:lpstr>
      <vt:lpstr> nghUspay; (ghlk;-2)   </vt:lpstr>
      <vt:lpstr>PowerPoint Presentation</vt:lpstr>
      <vt:lpstr>PowerPoint Presentation</vt:lpstr>
      <vt:lpstr>PowerPoint Presentation</vt:lpstr>
      <vt:lpstr> nghUspay; (ghlk;-3)   </vt:lpstr>
      <vt:lpstr>PowerPoint Presentation</vt:lpstr>
      <vt:lpstr>PowerPoint Presentation</vt:lpstr>
      <vt:lpstr>PowerPoint Presentation</vt:lpstr>
      <vt:lpstr> nghUspay; (ghlk;-4)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nghUspay; (ghlk;-5)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SysSoft</cp:lastModifiedBy>
  <cp:revision>940</cp:revision>
  <dcterms:created xsi:type="dcterms:W3CDTF">2018-09-01T06:11:00Z</dcterms:created>
  <dcterms:modified xsi:type="dcterms:W3CDTF">2024-05-19T03:59:15Z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8B84AC0A022547D0A65E824BCB6C6046</vt:lpwstr>
  </property>
</Properties>
</file>