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2"/>
    <p:sldMasterId id="2147483678" r:id="rId3"/>
  </p:sldMasterIdLst>
  <p:notesMasterIdLst>
    <p:notesMasterId r:id="rId55"/>
  </p:notesMasterIdLst>
  <p:sldIdLst>
    <p:sldId id="538" r:id="rId4"/>
    <p:sldId id="539" r:id="rId5"/>
    <p:sldId id="540" r:id="rId6"/>
    <p:sldId id="561" r:id="rId7"/>
    <p:sldId id="335" r:id="rId8"/>
    <p:sldId id="857" r:id="rId9"/>
    <p:sldId id="858" r:id="rId10"/>
    <p:sldId id="859" r:id="rId11"/>
    <p:sldId id="860" r:id="rId12"/>
    <p:sldId id="861" r:id="rId13"/>
    <p:sldId id="862" r:id="rId14"/>
    <p:sldId id="863" r:id="rId15"/>
    <p:sldId id="864" r:id="rId16"/>
    <p:sldId id="865" r:id="rId17"/>
    <p:sldId id="866" r:id="rId18"/>
    <p:sldId id="867" r:id="rId19"/>
    <p:sldId id="869" r:id="rId20"/>
    <p:sldId id="870" r:id="rId21"/>
    <p:sldId id="871" r:id="rId22"/>
    <p:sldId id="872" r:id="rId23"/>
    <p:sldId id="873" r:id="rId24"/>
    <p:sldId id="874" r:id="rId25"/>
    <p:sldId id="875" r:id="rId26"/>
    <p:sldId id="876" r:id="rId27"/>
    <p:sldId id="877" r:id="rId28"/>
    <p:sldId id="878" r:id="rId29"/>
    <p:sldId id="879" r:id="rId30"/>
    <p:sldId id="880" r:id="rId31"/>
    <p:sldId id="881" r:id="rId32"/>
    <p:sldId id="882" r:id="rId33"/>
    <p:sldId id="883" r:id="rId34"/>
    <p:sldId id="884" r:id="rId35"/>
    <p:sldId id="885" r:id="rId36"/>
    <p:sldId id="886" r:id="rId37"/>
    <p:sldId id="887" r:id="rId38"/>
    <p:sldId id="888" r:id="rId39"/>
    <p:sldId id="889" r:id="rId40"/>
    <p:sldId id="890" r:id="rId41"/>
    <p:sldId id="891" r:id="rId42"/>
    <p:sldId id="892" r:id="rId43"/>
    <p:sldId id="893" r:id="rId44"/>
    <p:sldId id="894" r:id="rId45"/>
    <p:sldId id="895" r:id="rId46"/>
    <p:sldId id="896" r:id="rId47"/>
    <p:sldId id="897" r:id="rId48"/>
    <p:sldId id="898" r:id="rId49"/>
    <p:sldId id="899" r:id="rId50"/>
    <p:sldId id="901" r:id="rId51"/>
    <p:sldId id="902" r:id="rId52"/>
    <p:sldId id="903" r:id="rId53"/>
    <p:sldId id="904" r:id="rId5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6858"/>
    <a:srgbClr val="FA08E6"/>
    <a:srgbClr val="061888"/>
    <a:srgbClr val="17CB39"/>
    <a:srgbClr val="C56424"/>
    <a:srgbClr val="FAFDF8"/>
    <a:srgbClr val="0078A0"/>
    <a:srgbClr val="689EEE"/>
    <a:srgbClr val="000000"/>
    <a:srgbClr val="28D8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36" autoAdjust="0"/>
    <p:restoredTop sz="94706" autoAdjust="0"/>
  </p:normalViewPr>
  <p:slideViewPr>
    <p:cSldViewPr>
      <p:cViewPr varScale="1">
        <p:scale>
          <a:sx n="84" d="100"/>
          <a:sy n="84" d="100"/>
        </p:scale>
        <p:origin x="456" y="90"/>
      </p:cViewPr>
      <p:guideLst>
        <p:guide orient="horz" pos="2160"/>
        <p:guide pos="38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theme" Target="theme/theme1.xml"/><Relationship Id="rId5" Type="http://schemas.openxmlformats.org/officeDocument/2006/relationships/slide" Target="slides/slide2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tableStyles" Target="tableStyle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viewProps" Target="viewProps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67855E-DE32-4243-8F15-B01E3A033394}" type="datetimeFigureOut">
              <a:rPr lang="en-US" smtClean="0"/>
              <a:t>5/19/2024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D5EB32-2C13-4B9F-B04E-98E4FC247328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975C7-FD31-4ADE-9F3A-CB3BCF1B949B}" type="datetimeFigureOut">
              <a:rPr lang="en-US" smtClean="0"/>
              <a:t>5/19/2024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B94E9-AE51-48F8-BE7E-88BBE3286B3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975C7-FD31-4ADE-9F3A-CB3BCF1B949B}" type="datetimeFigureOut">
              <a:rPr lang="en-US" smtClean="0"/>
              <a:t>5/19/2024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B94E9-AE51-48F8-BE7E-88BBE3286B3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975C7-FD31-4ADE-9F3A-CB3BCF1B949B}" type="datetimeFigureOut">
              <a:rPr lang="en-US" smtClean="0"/>
              <a:t>5/19/2024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B94E9-AE51-48F8-BE7E-88BBE3286B3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975C7-FD31-4ADE-9F3A-CB3BCF1B949B}" type="datetimeFigureOut">
              <a:rPr lang="en-US" smtClean="0"/>
              <a:t>5/19/2024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B94E9-AE51-48F8-BE7E-88BBE3286B3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975C7-FD31-4ADE-9F3A-CB3BCF1B949B}" type="datetimeFigureOut">
              <a:rPr lang="en-US" smtClean="0"/>
              <a:t>5/19/2024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B94E9-AE51-48F8-BE7E-88BBE3286B3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975C7-FD31-4ADE-9F3A-CB3BCF1B949B}" type="datetimeFigureOut">
              <a:rPr lang="en-US" smtClean="0"/>
              <a:t>5/19/2024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B94E9-AE51-48F8-BE7E-88BBE3286B3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975C7-FD31-4ADE-9F3A-CB3BCF1B949B}" type="datetimeFigureOut">
              <a:rPr lang="en-US" smtClean="0"/>
              <a:t>5/19/2024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B94E9-AE51-48F8-BE7E-88BBE3286B3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975C7-FD31-4ADE-9F3A-CB3BCF1B949B}" type="datetimeFigureOut">
              <a:rPr lang="en-US" smtClean="0"/>
              <a:t>5/19/2024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B94E9-AE51-48F8-BE7E-88BBE3286B3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975C7-FD31-4ADE-9F3A-CB3BCF1B949B}" type="datetimeFigureOut">
              <a:rPr lang="en-US" smtClean="0"/>
              <a:t>5/19/2024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B94E9-AE51-48F8-BE7E-88BBE3286B3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219456" y="146304"/>
            <a:ext cx="11753088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18979" y="381001"/>
            <a:ext cx="109728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844800" y="2819400"/>
            <a:ext cx="8746979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7416800" y="6509004"/>
            <a:ext cx="4003040" cy="274320"/>
          </a:xfrm>
        </p:spPr>
        <p:txBody>
          <a:bodyPr vert="horz" rtlCol="0"/>
          <a:lstStyle/>
          <a:p>
            <a:fld id="{1FB4A665-866F-4B17-9956-2FF8D785E6D9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11518603" y="6509004"/>
            <a:ext cx="619051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F039B88-F95B-4B2F-97FE-8F983408AB8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2133600" y="6509004"/>
            <a:ext cx="5209952" cy="274320"/>
          </a:xfrm>
        </p:spPr>
        <p:txBody>
          <a:bodyPr vert="horz" rtlCol="0"/>
          <a:lstStyle/>
          <a:p>
            <a:endParaRPr lang="en-US"/>
          </a:p>
        </p:txBody>
      </p:sp>
    </p:spTree>
  </p:cSld>
  <p:clrMapOvr>
    <a:masterClrMapping/>
  </p:clrMapOvr>
  <p:transition spd="slow">
    <p:cover dir="r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84523" y="1424588"/>
            <a:ext cx="10668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4A665-866F-4B17-9956-2FF8D785E6D9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9B88-F95B-4B2F-97FE-8F983408AB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cover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975C7-FD31-4ADE-9F3A-CB3BCF1B949B}" type="datetimeFigureOut">
              <a:rPr lang="en-US" smtClean="0"/>
              <a:t>5/19/2024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B94E9-AE51-48F8-BE7E-88BBE3286B3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33504" y="3267456"/>
            <a:ext cx="987552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168" y="498230"/>
            <a:ext cx="103632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3287713"/>
            <a:ext cx="103632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7416800" y="6513670"/>
            <a:ext cx="4003040" cy="274320"/>
          </a:xfrm>
        </p:spPr>
        <p:txBody>
          <a:bodyPr vert="horz" rtlCol="0"/>
          <a:lstStyle/>
          <a:p>
            <a:fld id="{1FB4A665-866F-4B17-9956-2FF8D785E6D9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11518603" y="6513670"/>
            <a:ext cx="619051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F039B88-F95B-4B2F-97FE-8F983408AB8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2133600" y="6513670"/>
            <a:ext cx="5209952" cy="274320"/>
          </a:xfrm>
        </p:spPr>
        <p:txBody>
          <a:bodyPr vert="horz" rtlCol="0"/>
          <a:lstStyle/>
          <a:p>
            <a:endParaRPr lang="en-US"/>
          </a:p>
        </p:txBody>
      </p:sp>
    </p:spTree>
  </p:cSld>
  <p:clrMapOvr>
    <a:masterClrMapping/>
  </p:clrMapOvr>
  <p:transition spd="slow">
    <p:cover dir="r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45920"/>
            <a:ext cx="53848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45920"/>
            <a:ext cx="53848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4A665-866F-4B17-9956-2FF8D785E6D9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521440" y="6514568"/>
            <a:ext cx="619051" cy="274320"/>
          </a:xfrm>
        </p:spPr>
        <p:txBody>
          <a:bodyPr/>
          <a:lstStyle/>
          <a:p>
            <a:fld id="{FF039B88-F95B-4B2F-97FE-8F983408AB8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84523" y="1424588"/>
            <a:ext cx="10668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Ovr>
    <a:masterClrMapping/>
  </p:clrMapOvr>
  <p:transition spd="slow">
    <p:cover dir="r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22325" y="2165216"/>
            <a:ext cx="499872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Rectangle 10"/>
          <p:cNvSpPr/>
          <p:nvPr/>
        </p:nvSpPr>
        <p:spPr>
          <a:xfrm>
            <a:off x="6400800" y="2165216"/>
            <a:ext cx="499872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51948"/>
            <a:ext cx="10972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535113"/>
            <a:ext cx="5389033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362201"/>
            <a:ext cx="5386917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362201"/>
            <a:ext cx="5389033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4A665-866F-4B17-9956-2FF8D785E6D9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521440" y="6514568"/>
            <a:ext cx="619051" cy="274320"/>
          </a:xfrm>
        </p:spPr>
        <p:txBody>
          <a:bodyPr/>
          <a:lstStyle/>
          <a:p>
            <a:fld id="{FF039B88-F95B-4B2F-97FE-8F983408AB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cover dir="r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53218"/>
            <a:ext cx="109728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4A665-866F-4B17-9956-2FF8D785E6D9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9B88-F95B-4B2F-97FE-8F983408AB8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84523" y="1424588"/>
            <a:ext cx="10668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Ovr>
    <a:masterClrMapping/>
  </p:clrMapOvr>
  <p:transition spd="slow">
    <p:cover dir="r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4A665-866F-4B17-9956-2FF8D785E6D9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9B88-F95B-4B2F-97FE-8F983408AB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cover dir="r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743403" y="1057656"/>
            <a:ext cx="499872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7515" y="304800"/>
            <a:ext cx="5242560" cy="762000"/>
          </a:xfrm>
        </p:spPr>
        <p:txBody>
          <a:bodyPr anchor="b"/>
          <a:lstStyle>
            <a:lvl1pPr marL="0" algn="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617515" y="1107560"/>
            <a:ext cx="524256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04800" y="2209800"/>
            <a:ext cx="11555275" cy="3977640"/>
          </a:xfrm>
        </p:spPr>
        <p:txBody>
          <a:bodyPr/>
          <a:lstStyle>
            <a:lvl1pPr marL="292735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745"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7416800" y="6513670"/>
            <a:ext cx="4003040" cy="274320"/>
          </a:xfrm>
        </p:spPr>
        <p:txBody>
          <a:bodyPr vert="horz" rtlCol="0"/>
          <a:lstStyle/>
          <a:p>
            <a:fld id="{1FB4A665-866F-4B17-9956-2FF8D785E6D9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11518603" y="6513670"/>
            <a:ext cx="619051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F039B88-F95B-4B2F-97FE-8F983408AB8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2133600" y="6513670"/>
            <a:ext cx="5209952" cy="274320"/>
          </a:xfrm>
        </p:spPr>
        <p:txBody>
          <a:bodyPr vert="horz" rtlCol="0"/>
          <a:lstStyle/>
          <a:p>
            <a:endParaRPr lang="en-US"/>
          </a:p>
        </p:txBody>
      </p:sp>
    </p:spTree>
  </p:cSld>
  <p:clrMapOvr>
    <a:masterClrMapping/>
  </p:clrMapOvr>
  <p:transition spd="slow">
    <p:cover dir="r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3924" y="4724400"/>
            <a:ext cx="7315200" cy="664536"/>
          </a:xfrm>
        </p:spPr>
        <p:txBody>
          <a:bodyPr anchor="b"/>
          <a:lstStyle>
            <a:lvl1pPr marL="0" algn="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53924" y="5388937"/>
            <a:ext cx="73152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406400" y="249864"/>
            <a:ext cx="113792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indent="0" algn="l" rtl="0" eaLnBrk="1" latinLnBrk="0" hangingPunct="1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7416800" y="6509004"/>
            <a:ext cx="4003040" cy="274320"/>
          </a:xfrm>
        </p:spPr>
        <p:txBody>
          <a:bodyPr vert="horz" rtlCol="0"/>
          <a:lstStyle/>
          <a:p>
            <a:fld id="{1FB4A665-866F-4B17-9956-2FF8D785E6D9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11518603" y="6509004"/>
            <a:ext cx="619051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F039B88-F95B-4B2F-97FE-8F983408AB8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2133600" y="6509004"/>
            <a:ext cx="5209952" cy="274320"/>
          </a:xfrm>
        </p:spPr>
        <p:txBody>
          <a:bodyPr vert="horz" rtlCol="0"/>
          <a:lstStyle/>
          <a:p>
            <a:endParaRPr lang="en-US"/>
          </a:p>
        </p:txBody>
      </p:sp>
    </p:spTree>
  </p:cSld>
  <p:clrMapOvr>
    <a:masterClrMapping/>
  </p:clrMapOvr>
  <p:transition spd="slow">
    <p:cover dir="r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4A665-866F-4B17-9956-2FF8D785E6D9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9B88-F95B-4B2F-97FE-8F983408AB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cover dir="ru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4A665-866F-4B17-9956-2FF8D785E6D9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9B88-F95B-4B2F-97FE-8F983408AB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cover dir="ru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2419" y="596019"/>
            <a:ext cx="10014008" cy="3213982"/>
          </a:xfrm>
        </p:spPr>
        <p:txBody>
          <a:bodyPr anchor="b">
            <a:normAutofit/>
          </a:bodyPr>
          <a:lstStyle>
            <a:lvl1pPr algn="ctr">
              <a:defRPr sz="40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92419" y="3886200"/>
            <a:ext cx="10014008" cy="2219108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4A665-866F-4B17-9956-2FF8D785E6D9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9B88-F95B-4B2F-97FE-8F983408AB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cover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975C7-FD31-4ADE-9F3A-CB3BCF1B949B}" type="datetimeFigureOut">
              <a:rPr lang="en-US" smtClean="0"/>
              <a:t>5/19/2024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B94E9-AE51-48F8-BE7E-88BBE3286B3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4A665-866F-4B17-9956-2FF8D785E6D9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9B88-F95B-4B2F-97FE-8F983408AB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cover dir="ru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2419" y="3270699"/>
            <a:ext cx="10014008" cy="1823305"/>
          </a:xfrm>
        </p:spPr>
        <p:txBody>
          <a:bodyPr anchor="b">
            <a:normAutofit/>
          </a:bodyPr>
          <a:lstStyle>
            <a:lvl1pPr algn="r">
              <a:defRPr sz="2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2419" y="5103810"/>
            <a:ext cx="10014008" cy="99825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4A665-866F-4B17-9956-2FF8D785E6D9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9B88-F95B-4B2F-97FE-8F983408AB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cover dir="ru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1130" y="2060899"/>
            <a:ext cx="4913431" cy="4031331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41" y="2060898"/>
            <a:ext cx="4918985" cy="403133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4A665-866F-4B17-9956-2FF8D785E6D9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9B88-F95B-4B2F-97FE-8F983408AB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cover dir="ru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5075" y="2060898"/>
            <a:ext cx="4529484" cy="733596"/>
          </a:xfrm>
        </p:spPr>
        <p:txBody>
          <a:bodyPr anchor="b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1130" y="2786028"/>
            <a:ext cx="4913431" cy="3316033"/>
          </a:xfrm>
        </p:spPr>
        <p:txBody>
          <a:bodyPr anchor="t"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46867" y="2060899"/>
            <a:ext cx="4559560" cy="725129"/>
          </a:xfrm>
        </p:spPr>
        <p:txBody>
          <a:bodyPr anchor="b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20" y="2786028"/>
            <a:ext cx="4935360" cy="3316033"/>
          </a:xfrm>
        </p:spPr>
        <p:txBody>
          <a:bodyPr anchor="t"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4A665-866F-4B17-9956-2FF8D785E6D9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9B88-F95B-4B2F-97FE-8F983408AB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cover dir="ru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4A665-866F-4B17-9956-2FF8D785E6D9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9B88-F95B-4B2F-97FE-8F983408AB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cover dir="ru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4A665-866F-4B17-9956-2FF8D785E6D9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9B88-F95B-4B2F-97FE-8F983408AB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cover dir="ru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1130" y="1754928"/>
            <a:ext cx="3639364" cy="1371600"/>
          </a:xfrm>
        </p:spPr>
        <p:txBody>
          <a:bodyPr anchor="b">
            <a:normAutofit/>
          </a:bodyPr>
          <a:lstStyle>
            <a:lvl1pPr algn="l">
              <a:defRPr sz="2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5142" y="596019"/>
            <a:ext cx="6001285" cy="5506041"/>
          </a:xfrm>
        </p:spPr>
        <p:txBody>
          <a:bodyPr anchor="ctr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1130" y="3126528"/>
            <a:ext cx="3639364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4A665-866F-4B17-9956-2FF8D785E6D9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9B88-F95B-4B2F-97FE-8F983408AB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cover dir="ru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1130" y="1898269"/>
            <a:ext cx="5898404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53923" y="-18288"/>
            <a:ext cx="3333416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9758" y="3269869"/>
            <a:ext cx="5898404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31532" y="6181345"/>
            <a:ext cx="958003" cy="365125"/>
          </a:xfrm>
        </p:spPr>
        <p:txBody>
          <a:bodyPr/>
          <a:lstStyle/>
          <a:p>
            <a:fld id="{1FB4A665-866F-4B17-9956-2FF8D785E6D9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1131" y="6181345"/>
            <a:ext cx="49404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99016" y="6181344"/>
            <a:ext cx="406915" cy="329250"/>
          </a:xfrm>
        </p:spPr>
        <p:txBody>
          <a:bodyPr/>
          <a:lstStyle/>
          <a:p>
            <a:fld id="{FF039B88-F95B-4B2F-97FE-8F983408AB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cover dir="ru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3570" y="4377486"/>
            <a:ext cx="9884009" cy="907505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23571" y="996188"/>
            <a:ext cx="9735236" cy="298112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23570" y="5284990"/>
            <a:ext cx="9884009" cy="81707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4A665-866F-4B17-9956-2FF8D785E6D9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23571" y="6181345"/>
            <a:ext cx="711637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9B88-F95B-4B2F-97FE-8F983408AB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cover dir="ru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1129" y="596018"/>
            <a:ext cx="10015299" cy="3137782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1129" y="4343400"/>
            <a:ext cx="10015299" cy="175866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4A665-866F-4B17-9956-2FF8D785E6D9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9B88-F95B-4B2F-97FE-8F983408AB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cover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975C7-FD31-4ADE-9F3A-CB3BCF1B949B}" type="datetimeFigureOut">
              <a:rPr lang="en-US" smtClean="0"/>
              <a:t>5/19/2024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B94E9-AE51-48F8-BE7E-88BBE3286B3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778425" y="860276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518430" y="2985923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590" y="596019"/>
            <a:ext cx="9298820" cy="3044079"/>
          </a:xfrm>
        </p:spPr>
        <p:txBody>
          <a:bodyPr anchor="ctr">
            <a:normAutofit/>
          </a:bodyPr>
          <a:lstStyle>
            <a:lvl1pPr algn="l">
              <a:defRPr sz="28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5248" y="3650606"/>
            <a:ext cx="8841504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4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1130" y="4641206"/>
            <a:ext cx="1001529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4A665-866F-4B17-9956-2FF8D785E6D9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9B88-F95B-4B2F-97FE-8F983408AB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cover dir="ru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1129" y="3603566"/>
            <a:ext cx="10016451" cy="14688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4687" y="5072366"/>
            <a:ext cx="10016452" cy="102969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4A665-866F-4B17-9956-2FF8D785E6D9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9B88-F95B-4B2F-97FE-8F983408AB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cover dir="ru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778425" y="753851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516742" y="2879498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590" y="596019"/>
            <a:ext cx="9298820" cy="2844369"/>
          </a:xfrm>
        </p:spPr>
        <p:txBody>
          <a:bodyPr anchor="ctr">
            <a:normAutofit/>
          </a:bodyPr>
          <a:lstStyle>
            <a:lvl1pPr algn="l">
              <a:defRPr sz="28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1129" y="3886200"/>
            <a:ext cx="10016451" cy="105366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1129" y="4939862"/>
            <a:ext cx="10016451" cy="1162198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4A665-866F-4B17-9956-2FF8D785E6D9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9B88-F95B-4B2F-97FE-8F983408AB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cover dir="ru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1129" y="596018"/>
            <a:ext cx="10015297" cy="275678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1129" y="3682942"/>
            <a:ext cx="10015297" cy="1049283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1129" y="4732224"/>
            <a:ext cx="10015296" cy="1369836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4A665-866F-4B17-9956-2FF8D785E6D9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9B88-F95B-4B2F-97FE-8F983408AB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cover dir="ru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091130" y="596018"/>
            <a:ext cx="10015297" cy="13124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4A665-866F-4B17-9956-2FF8D785E6D9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9B88-F95B-4B2F-97FE-8F983408AB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cover dir="ru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5611" y="596018"/>
            <a:ext cx="2370816" cy="550604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91130" y="596018"/>
            <a:ext cx="7498849" cy="5506042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4A665-866F-4B17-9956-2FF8D785E6D9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9B88-F95B-4B2F-97FE-8F983408AB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cover dir="ru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 title="Page Number Shape"/>
          <p:cNvSpPr/>
          <p:nvPr/>
        </p:nvSpPr>
        <p:spPr bwMode="auto">
          <a:xfrm>
            <a:off x="11784011" y="-1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47658" y="1264199"/>
            <a:ext cx="5670487" cy="4268965"/>
          </a:xfrm>
        </p:spPr>
        <p:txBody>
          <a:bodyPr anchor="ctr">
            <a:normAutofit/>
          </a:bodyPr>
          <a:lstStyle>
            <a:lvl1pPr algn="l">
              <a:lnSpc>
                <a:spcPct val="85000"/>
              </a:lnSpc>
              <a:defRPr sz="4500" cap="none" baseline="0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666" y="4151087"/>
            <a:ext cx="4633807" cy="1591181"/>
          </a:xfrm>
        </p:spPr>
        <p:txBody>
          <a:bodyPr anchor="b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725" b="0" i="1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noProof="0"/>
              <a:t>Click to edit Master subtitle style</a:t>
            </a:r>
          </a:p>
        </p:txBody>
      </p:sp>
      <p:cxnSp>
        <p:nvCxnSpPr>
          <p:cNvPr id="9" name="Straight Connector 8" title="Verticle Rule Line"/>
          <p:cNvCxnSpPr/>
          <p:nvPr/>
        </p:nvCxnSpPr>
        <p:spPr>
          <a:xfrm>
            <a:off x="5524563" y="1115733"/>
            <a:ext cx="0" cy="4626534"/>
          </a:xfrm>
          <a:prstGeom prst="line">
            <a:avLst/>
          </a:prstGeom>
          <a:ln w="635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2743616" y="1367502"/>
            <a:ext cx="2397795" cy="2397795"/>
          </a:xfrm>
          <a:prstGeom prst="ellipse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 i="1"/>
            </a:lvl1pPr>
          </a:lstStyle>
          <a:p>
            <a:r>
              <a:rPr lang="en-US" noProof="0"/>
              <a:t>Insert Portrait Photo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over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975C7-FD31-4ADE-9F3A-CB3BCF1B949B}" type="datetimeFigureOut">
              <a:rPr lang="en-US" smtClean="0"/>
              <a:t>5/19/2024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B94E9-AE51-48F8-BE7E-88BBE3286B3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975C7-FD31-4ADE-9F3A-CB3BCF1B949B}" type="datetimeFigureOut">
              <a:rPr lang="en-US" smtClean="0"/>
              <a:t>5/19/2024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B94E9-AE51-48F8-BE7E-88BBE3286B3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975C7-FD31-4ADE-9F3A-CB3BCF1B949B}" type="datetimeFigureOut">
              <a:rPr lang="en-US" smtClean="0"/>
              <a:t>5/19/2024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B94E9-AE51-48F8-BE7E-88BBE3286B3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975C7-FD31-4ADE-9F3A-CB3BCF1B949B}" type="datetimeFigureOut">
              <a:rPr lang="en-US" smtClean="0"/>
              <a:t>5/19/2024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B94E9-AE51-48F8-BE7E-88BBE3286B3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975C7-FD31-4ADE-9F3A-CB3BCF1B949B}" type="datetimeFigureOut">
              <a:rPr lang="en-US" smtClean="0"/>
              <a:t>5/19/2024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B94E9-AE51-48F8-BE7E-88BBE3286B3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DEC975C7-FD31-4ADE-9F3A-CB3BCF1B949B}" type="datetimeFigureOut">
              <a:rPr lang="en-US" smtClean="0"/>
              <a:t>5/19/2024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B6AB94E9-AE51-48F8-BE7E-88BBE3286B37}" type="slidenum">
              <a:rPr lang="en-US" smtClean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 panose="020B0603020202020204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7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panose="05020102010507070707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90" indent="-269875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panose="05020102010507070707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160" indent="-215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panose="05020102010507070707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205" indent="-215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panose="05020102010507070707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3860" indent="-215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panose="05020102010507070707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855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panose="05020102010507070707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57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panose="05020102010507070707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892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panose="05020102010507070707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42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panose="05020102010507070707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219456" y="147085"/>
            <a:ext cx="11747795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727200" y="6400800"/>
            <a:ext cx="5616352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7416800" y="6400800"/>
            <a:ext cx="400304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</a:lstStyle>
          <a:p>
            <a:fld id="{1FB4A665-866F-4B17-9956-2FF8D785E6D9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1518603" y="6514568"/>
            <a:ext cx="619051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</a:lstStyle>
          <a:p>
            <a:fld id="{FF039B88-F95B-4B2F-97FE-8F983408AB86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53536"/>
            <a:ext cx="109728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646237"/>
            <a:ext cx="10972800" cy="452628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ransition spd="slow">
    <p:cover dir="ru"/>
  </p:transition>
  <p:txStyles>
    <p:titleStyle>
      <a:lvl1pPr marL="54610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 panose="05020102010507070707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177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 panose="05020102010507070707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 panose="05020102010507070707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 panose="05020102010507070707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990" algn="l" rtl="0" eaLnBrk="1" latinLnBrk="0" hangingPunct="1">
        <a:spcBef>
          <a:spcPts val="400"/>
        </a:spcBef>
        <a:buClr>
          <a:schemeClr val="accent4"/>
        </a:buClr>
        <a:buFont typeface="Wingdings 2" panose="05020102010507070707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990" algn="l" rtl="0" eaLnBrk="1" latinLnBrk="0" hangingPunct="1">
        <a:spcBef>
          <a:spcPts val="400"/>
        </a:spcBef>
        <a:buClr>
          <a:schemeClr val="accent4"/>
        </a:buClr>
        <a:buFont typeface="Wingdings 2" panose="05020102010507070707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990" algn="l" rtl="0" eaLnBrk="1" latinLnBrk="0" hangingPunct="1">
        <a:spcBef>
          <a:spcPts val="400"/>
        </a:spcBef>
        <a:buClr>
          <a:schemeClr val="accent4"/>
        </a:buClr>
        <a:buFont typeface="Wingdings 2" panose="05020102010507070707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990" algn="l" rtl="0" eaLnBrk="1" latinLnBrk="0" hangingPunct="1">
        <a:spcBef>
          <a:spcPts val="400"/>
        </a:spcBef>
        <a:buClr>
          <a:schemeClr val="accent4"/>
        </a:buClr>
        <a:buFont typeface="Wingdings 2" panose="05020102010507070707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1130" y="596018"/>
            <a:ext cx="10015297" cy="13124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1131" y="2060898"/>
            <a:ext cx="10015296" cy="4041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35611" y="6178261"/>
            <a:ext cx="17166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1FB4A665-866F-4B17-9956-2FF8D785E6D9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1130" y="6178261"/>
            <a:ext cx="74988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6270" y="6178261"/>
            <a:ext cx="5513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FF039B88-F95B-4B2F-97FE-8F983408AB86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  <p:sldLayoutId id="2147483696" r:id="rId18"/>
  </p:sldLayoutIdLst>
  <p:transition spd="slow">
    <p:cover dir="ru"/>
  </p:transition>
  <p:txStyles>
    <p:titleStyle>
      <a:lvl1pPr algn="l" defTabSz="457200" rtl="0" eaLnBrk="1" latinLnBrk="0" hangingPunct="1">
        <a:spcBef>
          <a:spcPct val="0"/>
        </a:spcBef>
        <a:buNone/>
        <a:defRPr sz="28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 panose="020B0604020202020204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 panose="020B0604020202020204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 panose="020B0604020202020204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 panose="020B0604020202020204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 panose="020B0604020202020204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 panose="020B0604020202020204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 panose="020B0604020202020204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 panose="020B0604020202020204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 panose="020B0604020202020204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304800"/>
            <a:ext cx="9144000" cy="3048000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n-US" sz="5200" dirty="0">
                <a:solidFill>
                  <a:srgbClr val="26F230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Student’s are advice to tab</a:t>
            </a:r>
            <a:br>
              <a:rPr lang="en-US" sz="5000" dirty="0">
                <a:solidFill>
                  <a:srgbClr val="26F230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</a:br>
            <a:r>
              <a:rPr lang="en-US" sz="6700" dirty="0">
                <a:solidFill>
                  <a:srgbClr val="FF0000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 </a:t>
            </a:r>
            <a:r>
              <a:rPr lang="en-US" sz="8000" dirty="0">
                <a:solidFill>
                  <a:srgbClr val="FF0000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F5 </a:t>
            </a:r>
            <a:br>
              <a:rPr lang="en-US" sz="6700" dirty="0">
                <a:solidFill>
                  <a:srgbClr val="26F230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</a:br>
            <a:r>
              <a:rPr lang="en-US" sz="5200" dirty="0">
                <a:solidFill>
                  <a:srgbClr val="26F230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Button first</a:t>
            </a:r>
            <a:r>
              <a:rPr lang="en-US" sz="5200" dirty="0">
                <a:solidFill>
                  <a:srgbClr val="C00000"/>
                </a:solidFill>
                <a:latin typeface="Bamini" pitchFamily="2" charset="0"/>
              </a:rPr>
              <a:t>;</a:t>
            </a:r>
            <a:r>
              <a:rPr lang="en-US" sz="5200" dirty="0">
                <a:solidFill>
                  <a:srgbClr val="C00000"/>
                </a:solidFill>
                <a:latin typeface="Algerian" panose="04020705040A02060702" pitchFamily="82" charset="0"/>
              </a:rPr>
              <a:t> </a:t>
            </a:r>
            <a:r>
              <a:rPr lang="en-US" sz="5200" dirty="0">
                <a:solidFill>
                  <a:srgbClr val="C00000"/>
                </a:solidFill>
                <a:latin typeface="Bamini" pitchFamily="2" charset="0"/>
              </a:rPr>
              <a:t>  </a:t>
            </a:r>
            <a:br>
              <a:rPr lang="en-US" sz="6000" dirty="0">
                <a:latin typeface="Bamini" pitchFamily="2" charset="0"/>
              </a:rPr>
            </a:br>
            <a:r>
              <a:rPr lang="en-US" sz="2400" dirty="0">
                <a:latin typeface="Bamini" pitchFamily="2" charset="0"/>
              </a:rPr>
              <a:t> </a:t>
            </a:r>
            <a:br>
              <a:rPr lang="en-US" sz="3100" dirty="0">
                <a:latin typeface="Bamini" pitchFamily="2" charset="0"/>
              </a:rPr>
            </a:br>
            <a:endParaRPr lang="en-US" sz="3100" dirty="0">
              <a:latin typeface="Bamini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6400" y="2819400"/>
            <a:ext cx="8790122" cy="43434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   </a:t>
            </a:r>
            <a:r>
              <a:rPr lang="en-US" sz="8800" dirty="0">
                <a:solidFill>
                  <a:srgbClr val="FFC000"/>
                </a:solidFill>
                <a:latin typeface="Algerian" panose="04020705040A02060702" pitchFamily="82" charset="0"/>
              </a:rPr>
              <a:t>Then tab only</a:t>
            </a:r>
          </a:p>
          <a:p>
            <a:pPr algn="ctr"/>
            <a:r>
              <a:rPr lang="en-US" sz="8800" dirty="0">
                <a:solidFill>
                  <a:schemeClr val="accent6">
                    <a:lumMod val="50000"/>
                  </a:schemeClr>
                </a:solidFill>
                <a:latin typeface="Algerian" panose="04020705040A02060702" pitchFamily="82" charset="0"/>
              </a:rPr>
              <a:t>Space bar</a:t>
            </a:r>
          </a:p>
          <a:p>
            <a:pPr algn="ctr"/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(Before installed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Bamini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font)</a:t>
            </a:r>
          </a:p>
          <a:p>
            <a:pPr algn="ctr"/>
            <a:endParaRPr lang="en-US" sz="4400" dirty="0">
              <a:solidFill>
                <a:srgbClr val="FFC000"/>
              </a:solidFill>
              <a:latin typeface="Bamini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4A55C38-45A0-4817-BA06-A732EB6283FE}"/>
              </a:ext>
            </a:extLst>
          </p:cNvPr>
          <p:cNvSpPr/>
          <p:nvPr/>
        </p:nvSpPr>
        <p:spPr>
          <a:xfrm>
            <a:off x="2514600" y="5934670"/>
            <a:ext cx="68214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www.Padasalai.Net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 Diagonal Corner Rectangle 8"/>
          <p:cNvSpPr/>
          <p:nvPr/>
        </p:nvSpPr>
        <p:spPr>
          <a:xfrm>
            <a:off x="6324600" y="2966085"/>
            <a:ext cx="5431790" cy="919480"/>
          </a:xfrm>
          <a:prstGeom prst="round2DiagRect">
            <a:avLst/>
          </a:prstGeom>
          <a:solidFill>
            <a:schemeClr val="bg1">
              <a:lumMod val="85000"/>
              <a:lumOff val="15000"/>
            </a:schemeClr>
          </a:solidFill>
          <a:ln w="15875" cap="rnd" cmpd="sng" algn="ctr">
            <a:solidFill>
              <a:srgbClr val="BC451B">
                <a:shade val="50000"/>
              </a:srgb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20000"/>
              </a:lnSpc>
            </a:pPr>
            <a:r>
              <a:rPr lang="en-US" sz="4000" b="1" dirty="0">
                <a:solidFill>
                  <a:srgbClr val="C56424"/>
                </a:solidFill>
                <a:latin typeface="Bamini" pitchFamily="2" charset="0"/>
                <a:cs typeface="Bamini" pitchFamily="2" charset="0"/>
                <a:sym typeface="+mn-ea"/>
              </a:rPr>
              <a:t>by;yp</a:t>
            </a:r>
          </a:p>
        </p:txBody>
      </p:sp>
      <p:sp>
        <p:nvSpPr>
          <p:cNvPr id="4" name="Round Diagonal Corner Rectangle 3"/>
          <p:cNvSpPr/>
          <p:nvPr/>
        </p:nvSpPr>
        <p:spPr>
          <a:xfrm>
            <a:off x="8001000" y="1752600"/>
            <a:ext cx="1921510" cy="751205"/>
          </a:xfrm>
          <a:prstGeom prst="round2DiagRect">
            <a:avLst/>
          </a:prstGeom>
          <a:solidFill>
            <a:schemeClr val="bg1"/>
          </a:solidFill>
          <a:ln w="15875" cap="rnd" cmpd="sng" algn="ctr">
            <a:solidFill>
              <a:schemeClr val="bg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lang="en-US" sz="4800" b="1" u="sng" dirty="0">
                <a:solidFill>
                  <a:srgbClr val="00B0F0"/>
                </a:solidFill>
                <a:latin typeface="Bamini" pitchFamily="2" charset="0"/>
                <a:cs typeface="Bamini" pitchFamily="2" charset="0"/>
                <a:sym typeface="+mn-ea"/>
              </a:rPr>
              <a:t>,lk;</a:t>
            </a:r>
          </a:p>
        </p:txBody>
      </p:sp>
      <p:pic>
        <p:nvPicPr>
          <p:cNvPr id="8" name="Content Placeholder 7" descr="D:\Picture1 - Copy2.jpgPicture1 - Copy2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2400" y="123190"/>
            <a:ext cx="5527675" cy="6646545"/>
          </a:xfrm>
          <a:prstGeom prst="rect">
            <a:avLst/>
          </a:prstGeom>
          <a:ln w="73025" cmpd="tri">
            <a:solidFill>
              <a:srgbClr val="17CB39"/>
            </a:solidFill>
            <a:prstDash val="solid"/>
          </a:ln>
        </p:spPr>
      </p:pic>
      <p:sp>
        <p:nvSpPr>
          <p:cNvPr id="2" name="5-Point Star 1"/>
          <p:cNvSpPr/>
          <p:nvPr/>
        </p:nvSpPr>
        <p:spPr>
          <a:xfrm>
            <a:off x="1905000" y="1828800"/>
            <a:ext cx="160655" cy="147955"/>
          </a:xfrm>
          <a:prstGeom prst="star5">
            <a:avLst/>
          </a:prstGeom>
          <a:solidFill>
            <a:srgbClr val="17C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2" bldLvl="0" animBg="1"/>
      <p:bldP spid="2" grpId="0" bldLvl="0" animBg="1"/>
      <p:bldP spid="2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 Diagonal Corner Rectangle 8"/>
          <p:cNvSpPr/>
          <p:nvPr/>
        </p:nvSpPr>
        <p:spPr>
          <a:xfrm>
            <a:off x="6324600" y="2966085"/>
            <a:ext cx="5431790" cy="919480"/>
          </a:xfrm>
          <a:prstGeom prst="round2DiagRect">
            <a:avLst/>
          </a:prstGeom>
          <a:solidFill>
            <a:schemeClr val="bg1">
              <a:lumMod val="85000"/>
              <a:lumOff val="15000"/>
            </a:schemeClr>
          </a:solidFill>
          <a:ln w="15875" cap="rnd" cmpd="sng" algn="ctr">
            <a:solidFill>
              <a:srgbClr val="BC451B">
                <a:shade val="50000"/>
              </a:srgb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20000"/>
              </a:lnSpc>
            </a:pPr>
            <a:r>
              <a:rPr lang="en-US" sz="4000" b="1" dirty="0">
                <a:solidFill>
                  <a:srgbClr val="C56424"/>
                </a:solidFill>
                <a:latin typeface="Bamini" pitchFamily="2" charset="0"/>
                <a:cs typeface="Bamini" pitchFamily="2" charset="0"/>
                <a:sym typeface="+mn-ea"/>
              </a:rPr>
              <a:t>Mf;uh</a:t>
            </a:r>
          </a:p>
        </p:txBody>
      </p:sp>
      <p:sp>
        <p:nvSpPr>
          <p:cNvPr id="4" name="Round Diagonal Corner Rectangle 3"/>
          <p:cNvSpPr/>
          <p:nvPr/>
        </p:nvSpPr>
        <p:spPr>
          <a:xfrm>
            <a:off x="8001000" y="1752600"/>
            <a:ext cx="1921510" cy="751205"/>
          </a:xfrm>
          <a:prstGeom prst="round2DiagRect">
            <a:avLst/>
          </a:prstGeom>
          <a:solidFill>
            <a:schemeClr val="bg1"/>
          </a:solidFill>
          <a:ln w="15875" cap="rnd" cmpd="sng" algn="ctr">
            <a:solidFill>
              <a:schemeClr val="bg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lang="en-US" sz="4800" b="1" u="sng" dirty="0">
                <a:solidFill>
                  <a:srgbClr val="00B0F0"/>
                </a:solidFill>
                <a:latin typeface="Bamini" pitchFamily="2" charset="0"/>
                <a:cs typeface="Bamini" pitchFamily="2" charset="0"/>
                <a:sym typeface="+mn-ea"/>
              </a:rPr>
              <a:t>,lk;</a:t>
            </a:r>
          </a:p>
        </p:txBody>
      </p:sp>
      <p:pic>
        <p:nvPicPr>
          <p:cNvPr id="8" name="Content Placeholder 7" descr="D:\Picture1 - Copy2.jpgPicture1 - Copy2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2400" y="123190"/>
            <a:ext cx="5527675" cy="6646545"/>
          </a:xfrm>
          <a:prstGeom prst="rect">
            <a:avLst/>
          </a:prstGeom>
          <a:ln w="73025" cmpd="tri">
            <a:solidFill>
              <a:srgbClr val="17CB39"/>
            </a:solidFill>
            <a:prstDash val="solid"/>
          </a:ln>
        </p:spPr>
      </p:pic>
      <p:sp>
        <p:nvSpPr>
          <p:cNvPr id="2" name="5-Point Star 1"/>
          <p:cNvSpPr/>
          <p:nvPr/>
        </p:nvSpPr>
        <p:spPr>
          <a:xfrm>
            <a:off x="1981200" y="1981200"/>
            <a:ext cx="160655" cy="147955"/>
          </a:xfrm>
          <a:prstGeom prst="star5">
            <a:avLst/>
          </a:prstGeom>
          <a:solidFill>
            <a:srgbClr val="17C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2" bldLvl="0" animBg="1"/>
      <p:bldP spid="2" grpId="0" bldLvl="0" animBg="1"/>
      <p:bldP spid="2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 Diagonal Corner Rectangle 8"/>
          <p:cNvSpPr/>
          <p:nvPr/>
        </p:nvSpPr>
        <p:spPr>
          <a:xfrm>
            <a:off x="6324600" y="2966085"/>
            <a:ext cx="5431790" cy="919480"/>
          </a:xfrm>
          <a:prstGeom prst="round2DiagRect">
            <a:avLst/>
          </a:prstGeom>
          <a:solidFill>
            <a:schemeClr val="bg1">
              <a:lumMod val="85000"/>
              <a:lumOff val="15000"/>
            </a:schemeClr>
          </a:solidFill>
          <a:ln w="15875" cap="rnd" cmpd="sng" algn="ctr">
            <a:solidFill>
              <a:srgbClr val="BC451B">
                <a:shade val="50000"/>
              </a:srgb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20000"/>
              </a:lnSpc>
            </a:pPr>
            <a:r>
              <a:rPr lang="en-US" sz="4000" b="1" dirty="0">
                <a:solidFill>
                  <a:srgbClr val="C56424"/>
                </a:solidFill>
                <a:latin typeface="Bamini" pitchFamily="2" charset="0"/>
                <a:cs typeface="Bamini" pitchFamily="2" charset="0"/>
                <a:sym typeface="+mn-ea"/>
              </a:rPr>
              <a:t>Fthypau;</a:t>
            </a:r>
          </a:p>
        </p:txBody>
      </p:sp>
      <p:sp>
        <p:nvSpPr>
          <p:cNvPr id="4" name="Round Diagonal Corner Rectangle 3"/>
          <p:cNvSpPr/>
          <p:nvPr/>
        </p:nvSpPr>
        <p:spPr>
          <a:xfrm>
            <a:off x="8001000" y="1752600"/>
            <a:ext cx="1921510" cy="751205"/>
          </a:xfrm>
          <a:prstGeom prst="round2DiagRect">
            <a:avLst/>
          </a:prstGeom>
          <a:solidFill>
            <a:schemeClr val="bg1"/>
          </a:solidFill>
          <a:ln w="15875" cap="rnd" cmpd="sng" algn="ctr">
            <a:solidFill>
              <a:schemeClr val="bg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lang="en-US" sz="4800" b="1" u="sng" dirty="0">
                <a:solidFill>
                  <a:srgbClr val="00B0F0"/>
                </a:solidFill>
                <a:latin typeface="Bamini" pitchFamily="2" charset="0"/>
                <a:cs typeface="Bamini" pitchFamily="2" charset="0"/>
                <a:sym typeface="+mn-ea"/>
              </a:rPr>
              <a:t>,lk;</a:t>
            </a:r>
          </a:p>
        </p:txBody>
      </p:sp>
      <p:pic>
        <p:nvPicPr>
          <p:cNvPr id="8" name="Content Placeholder 7" descr="D:\Picture1 - Copy2.jpgPicture1 - Copy2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2400" y="123190"/>
            <a:ext cx="5527675" cy="6646545"/>
          </a:xfrm>
          <a:prstGeom prst="rect">
            <a:avLst/>
          </a:prstGeom>
          <a:ln w="73025" cmpd="tri">
            <a:solidFill>
              <a:srgbClr val="17CB39"/>
            </a:solidFill>
            <a:prstDash val="solid"/>
          </a:ln>
        </p:spPr>
      </p:pic>
      <p:sp>
        <p:nvSpPr>
          <p:cNvPr id="2" name="5-Point Star 1"/>
          <p:cNvSpPr/>
          <p:nvPr/>
        </p:nvSpPr>
        <p:spPr>
          <a:xfrm>
            <a:off x="2057400" y="2286000"/>
            <a:ext cx="160655" cy="147955"/>
          </a:xfrm>
          <a:prstGeom prst="star5">
            <a:avLst/>
          </a:prstGeom>
          <a:solidFill>
            <a:srgbClr val="17C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2" bldLvl="0" animBg="1"/>
      <p:bldP spid="2" grpId="0" bldLvl="0" animBg="1"/>
      <p:bldP spid="2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 Diagonal Corner Rectangle 8"/>
          <p:cNvSpPr/>
          <p:nvPr/>
        </p:nvSpPr>
        <p:spPr>
          <a:xfrm>
            <a:off x="6324600" y="2966085"/>
            <a:ext cx="5431790" cy="919480"/>
          </a:xfrm>
          <a:prstGeom prst="round2DiagRect">
            <a:avLst/>
          </a:prstGeom>
          <a:solidFill>
            <a:schemeClr val="bg1">
              <a:lumMod val="85000"/>
              <a:lumOff val="15000"/>
            </a:schemeClr>
          </a:solidFill>
          <a:ln w="15875" cap="rnd" cmpd="sng" algn="ctr">
            <a:solidFill>
              <a:srgbClr val="BC451B">
                <a:shade val="50000"/>
              </a:srgb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20000"/>
              </a:lnSpc>
            </a:pPr>
            <a:r>
              <a:rPr lang="en-US" sz="4000" b="1" dirty="0">
                <a:solidFill>
                  <a:srgbClr val="C56424"/>
                </a:solidFill>
                <a:latin typeface="Bamini" pitchFamily="2" charset="0"/>
                <a:cs typeface="Bamini" pitchFamily="2" charset="0"/>
                <a:sym typeface="+mn-ea"/>
              </a:rPr>
              <a:t>[hd;]p</a:t>
            </a:r>
          </a:p>
        </p:txBody>
      </p:sp>
      <p:sp>
        <p:nvSpPr>
          <p:cNvPr id="4" name="Round Diagonal Corner Rectangle 3"/>
          <p:cNvSpPr/>
          <p:nvPr/>
        </p:nvSpPr>
        <p:spPr>
          <a:xfrm>
            <a:off x="8001000" y="1752600"/>
            <a:ext cx="1921510" cy="751205"/>
          </a:xfrm>
          <a:prstGeom prst="round2DiagRect">
            <a:avLst/>
          </a:prstGeom>
          <a:solidFill>
            <a:schemeClr val="bg1"/>
          </a:solidFill>
          <a:ln w="15875" cap="rnd" cmpd="sng" algn="ctr">
            <a:solidFill>
              <a:schemeClr val="bg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lang="en-US" sz="4800" b="1" u="sng" dirty="0">
                <a:solidFill>
                  <a:srgbClr val="00B0F0"/>
                </a:solidFill>
                <a:latin typeface="Bamini" pitchFamily="2" charset="0"/>
                <a:cs typeface="Bamini" pitchFamily="2" charset="0"/>
                <a:sym typeface="+mn-ea"/>
              </a:rPr>
              <a:t>,lk;</a:t>
            </a:r>
          </a:p>
        </p:txBody>
      </p:sp>
      <p:pic>
        <p:nvPicPr>
          <p:cNvPr id="8" name="Content Placeholder 7" descr="D:\Picture1 - Copy2.jpgPicture1 - Copy2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2400" y="123190"/>
            <a:ext cx="5527675" cy="6646545"/>
          </a:xfrm>
          <a:prstGeom prst="rect">
            <a:avLst/>
          </a:prstGeom>
          <a:ln w="73025" cmpd="tri">
            <a:solidFill>
              <a:srgbClr val="17CB39"/>
            </a:solidFill>
            <a:prstDash val="solid"/>
          </a:ln>
        </p:spPr>
      </p:pic>
      <p:sp>
        <p:nvSpPr>
          <p:cNvPr id="2" name="5-Point Star 1"/>
          <p:cNvSpPr/>
          <p:nvPr/>
        </p:nvSpPr>
        <p:spPr>
          <a:xfrm>
            <a:off x="2133600" y="2667000"/>
            <a:ext cx="160655" cy="147955"/>
          </a:xfrm>
          <a:prstGeom prst="star5">
            <a:avLst/>
          </a:prstGeom>
          <a:solidFill>
            <a:srgbClr val="17C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2" bldLvl="0" animBg="1"/>
      <p:bldP spid="2" grpId="0" bldLvl="0" animBg="1"/>
      <p:bldP spid="2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 Diagonal Corner Rectangle 8"/>
          <p:cNvSpPr/>
          <p:nvPr/>
        </p:nvSpPr>
        <p:spPr>
          <a:xfrm>
            <a:off x="6324600" y="2966085"/>
            <a:ext cx="5431790" cy="919480"/>
          </a:xfrm>
          <a:prstGeom prst="round2DiagRect">
            <a:avLst/>
          </a:prstGeom>
          <a:solidFill>
            <a:schemeClr val="bg1">
              <a:lumMod val="85000"/>
              <a:lumOff val="15000"/>
            </a:schemeClr>
          </a:solidFill>
          <a:ln w="15875" cap="rnd" cmpd="sng" algn="ctr">
            <a:solidFill>
              <a:srgbClr val="BC451B">
                <a:shade val="50000"/>
              </a:srgb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20000"/>
              </a:lnSpc>
            </a:pPr>
            <a:r>
              <a:rPr lang="en-US" sz="4000" b="1" dirty="0">
                <a:solidFill>
                  <a:srgbClr val="C56424"/>
                </a:solidFill>
                <a:latin typeface="Bamini" pitchFamily="2" charset="0"/>
                <a:cs typeface="Bamini" pitchFamily="2" charset="0"/>
                <a:sym typeface="+mn-ea"/>
              </a:rPr>
              <a:t>gnua;yp</a:t>
            </a:r>
          </a:p>
        </p:txBody>
      </p:sp>
      <p:sp>
        <p:nvSpPr>
          <p:cNvPr id="4" name="Round Diagonal Corner Rectangle 3"/>
          <p:cNvSpPr/>
          <p:nvPr/>
        </p:nvSpPr>
        <p:spPr>
          <a:xfrm>
            <a:off x="8001000" y="1752600"/>
            <a:ext cx="1921510" cy="751205"/>
          </a:xfrm>
          <a:prstGeom prst="round2DiagRect">
            <a:avLst/>
          </a:prstGeom>
          <a:solidFill>
            <a:schemeClr val="bg1"/>
          </a:solidFill>
          <a:ln w="15875" cap="rnd" cmpd="sng" algn="ctr">
            <a:solidFill>
              <a:schemeClr val="bg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lang="en-US" sz="4800" b="1" u="sng" dirty="0">
                <a:solidFill>
                  <a:srgbClr val="00B0F0"/>
                </a:solidFill>
                <a:latin typeface="Bamini" pitchFamily="2" charset="0"/>
                <a:cs typeface="Bamini" pitchFamily="2" charset="0"/>
                <a:sym typeface="+mn-ea"/>
              </a:rPr>
              <a:t>,lk;</a:t>
            </a:r>
          </a:p>
        </p:txBody>
      </p:sp>
      <p:pic>
        <p:nvPicPr>
          <p:cNvPr id="8" name="Content Placeholder 7" descr="D:\Picture1 - Copy2.jpgPicture1 - Copy2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2400" y="123190"/>
            <a:ext cx="5527675" cy="6646545"/>
          </a:xfrm>
          <a:prstGeom prst="rect">
            <a:avLst/>
          </a:prstGeom>
          <a:ln w="73025" cmpd="tri">
            <a:solidFill>
              <a:srgbClr val="17CB39"/>
            </a:solidFill>
            <a:prstDash val="solid"/>
          </a:ln>
        </p:spPr>
      </p:pic>
      <p:sp>
        <p:nvSpPr>
          <p:cNvPr id="2" name="5-Point Star 1"/>
          <p:cNvSpPr/>
          <p:nvPr/>
        </p:nvSpPr>
        <p:spPr>
          <a:xfrm>
            <a:off x="2362200" y="1828800"/>
            <a:ext cx="160655" cy="147955"/>
          </a:xfrm>
          <a:prstGeom prst="star5">
            <a:avLst/>
          </a:prstGeom>
          <a:solidFill>
            <a:srgbClr val="17C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2" bldLvl="0" animBg="1"/>
      <p:bldP spid="2" grpId="0" bldLvl="0" animBg="1"/>
      <p:bldP spid="2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 Diagonal Corner Rectangle 8"/>
          <p:cNvSpPr/>
          <p:nvPr/>
        </p:nvSpPr>
        <p:spPr>
          <a:xfrm>
            <a:off x="6324600" y="2966085"/>
            <a:ext cx="5431790" cy="919480"/>
          </a:xfrm>
          <a:prstGeom prst="round2DiagRect">
            <a:avLst/>
          </a:prstGeom>
          <a:solidFill>
            <a:schemeClr val="bg1">
              <a:lumMod val="85000"/>
              <a:lumOff val="15000"/>
            </a:schemeClr>
          </a:solidFill>
          <a:ln w="15875" cap="rnd" cmpd="sng" algn="ctr">
            <a:solidFill>
              <a:srgbClr val="BC451B">
                <a:shade val="50000"/>
              </a:srgb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20000"/>
              </a:lnSpc>
            </a:pPr>
            <a:r>
              <a:rPr lang="en-US" sz="4000" b="1" dirty="0">
                <a:solidFill>
                  <a:srgbClr val="C56424"/>
                </a:solidFill>
                <a:latin typeface="Bamini" pitchFamily="2" charset="0"/>
                <a:cs typeface="Bamini" pitchFamily="2" charset="0"/>
                <a:sym typeface="+mn-ea"/>
              </a:rPr>
              <a:t>fhd;g+u;</a:t>
            </a:r>
          </a:p>
        </p:txBody>
      </p:sp>
      <p:sp>
        <p:nvSpPr>
          <p:cNvPr id="4" name="Round Diagonal Corner Rectangle 3"/>
          <p:cNvSpPr/>
          <p:nvPr/>
        </p:nvSpPr>
        <p:spPr>
          <a:xfrm>
            <a:off x="8001000" y="1752600"/>
            <a:ext cx="1921510" cy="751205"/>
          </a:xfrm>
          <a:prstGeom prst="round2DiagRect">
            <a:avLst/>
          </a:prstGeom>
          <a:solidFill>
            <a:schemeClr val="bg1"/>
          </a:solidFill>
          <a:ln w="15875" cap="rnd" cmpd="sng" algn="ctr">
            <a:solidFill>
              <a:schemeClr val="bg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lang="en-US" sz="4800" b="1" u="sng" dirty="0">
                <a:solidFill>
                  <a:srgbClr val="00B0F0"/>
                </a:solidFill>
                <a:latin typeface="Bamini" pitchFamily="2" charset="0"/>
                <a:cs typeface="Bamini" pitchFamily="2" charset="0"/>
                <a:sym typeface="+mn-ea"/>
              </a:rPr>
              <a:t>,lk;</a:t>
            </a:r>
          </a:p>
        </p:txBody>
      </p:sp>
      <p:pic>
        <p:nvPicPr>
          <p:cNvPr id="8" name="Content Placeholder 7" descr="D:\Picture1 - Copy2.jpgPicture1 - Copy2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2400" y="123190"/>
            <a:ext cx="5527675" cy="6646545"/>
          </a:xfrm>
          <a:prstGeom prst="rect">
            <a:avLst/>
          </a:prstGeom>
          <a:ln w="73025" cmpd="tri">
            <a:solidFill>
              <a:srgbClr val="17CB39"/>
            </a:solidFill>
            <a:prstDash val="solid"/>
          </a:ln>
        </p:spPr>
      </p:pic>
      <p:sp>
        <p:nvSpPr>
          <p:cNvPr id="2" name="5-Point Star 1"/>
          <p:cNvSpPr/>
          <p:nvPr/>
        </p:nvSpPr>
        <p:spPr>
          <a:xfrm>
            <a:off x="2362200" y="2286000"/>
            <a:ext cx="160655" cy="147955"/>
          </a:xfrm>
          <a:prstGeom prst="star5">
            <a:avLst/>
          </a:prstGeom>
          <a:solidFill>
            <a:srgbClr val="17C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2" bldLvl="0" animBg="1"/>
      <p:bldP spid="2" grpId="0" bldLvl="0" animBg="1"/>
      <p:bldP spid="2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 Diagonal Corner Rectangle 8"/>
          <p:cNvSpPr/>
          <p:nvPr/>
        </p:nvSpPr>
        <p:spPr>
          <a:xfrm>
            <a:off x="6324600" y="2966085"/>
            <a:ext cx="5431790" cy="919480"/>
          </a:xfrm>
          <a:prstGeom prst="round2DiagRect">
            <a:avLst/>
          </a:prstGeom>
          <a:solidFill>
            <a:schemeClr val="bg1">
              <a:lumMod val="85000"/>
              <a:lumOff val="15000"/>
            </a:schemeClr>
          </a:solidFill>
          <a:ln w="15875" cap="rnd" cmpd="sng" algn="ctr">
            <a:solidFill>
              <a:srgbClr val="BC451B">
                <a:shade val="50000"/>
              </a:srgb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20000"/>
              </a:lnSpc>
            </a:pPr>
            <a:r>
              <a:rPr lang="en-US" sz="4000" b="1" dirty="0">
                <a:solidFill>
                  <a:srgbClr val="C56424"/>
                </a:solidFill>
                <a:latin typeface="Bamini" pitchFamily="2" charset="0"/>
                <a:cs typeface="Bamini" pitchFamily="2" charset="0"/>
                <a:sym typeface="+mn-ea"/>
              </a:rPr>
              <a:t>yf;Ndh</a:t>
            </a:r>
          </a:p>
        </p:txBody>
      </p:sp>
      <p:sp>
        <p:nvSpPr>
          <p:cNvPr id="4" name="Round Diagonal Corner Rectangle 3"/>
          <p:cNvSpPr/>
          <p:nvPr/>
        </p:nvSpPr>
        <p:spPr>
          <a:xfrm>
            <a:off x="8001000" y="1752600"/>
            <a:ext cx="1921510" cy="751205"/>
          </a:xfrm>
          <a:prstGeom prst="round2DiagRect">
            <a:avLst/>
          </a:prstGeom>
          <a:solidFill>
            <a:schemeClr val="bg1"/>
          </a:solidFill>
          <a:ln w="15875" cap="rnd" cmpd="sng" algn="ctr">
            <a:solidFill>
              <a:schemeClr val="bg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lang="en-US" sz="4800" b="1" u="sng" dirty="0">
                <a:solidFill>
                  <a:srgbClr val="00B0F0"/>
                </a:solidFill>
                <a:latin typeface="Bamini" pitchFamily="2" charset="0"/>
                <a:cs typeface="Bamini" pitchFamily="2" charset="0"/>
                <a:sym typeface="+mn-ea"/>
              </a:rPr>
              <a:t>,lk;</a:t>
            </a:r>
          </a:p>
        </p:txBody>
      </p:sp>
      <p:pic>
        <p:nvPicPr>
          <p:cNvPr id="8" name="Content Placeholder 7" descr="D:\Picture1 - Copy2.jpgPicture1 - Copy2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2400" y="123190"/>
            <a:ext cx="5527675" cy="6646545"/>
          </a:xfrm>
          <a:prstGeom prst="rect">
            <a:avLst/>
          </a:prstGeom>
          <a:ln w="73025" cmpd="tri">
            <a:solidFill>
              <a:srgbClr val="17CB39"/>
            </a:solidFill>
            <a:prstDash val="solid"/>
          </a:ln>
        </p:spPr>
      </p:pic>
      <p:sp>
        <p:nvSpPr>
          <p:cNvPr id="2" name="5-Point Star 1"/>
          <p:cNvSpPr/>
          <p:nvPr/>
        </p:nvSpPr>
        <p:spPr>
          <a:xfrm>
            <a:off x="2590800" y="2209800"/>
            <a:ext cx="160655" cy="147955"/>
          </a:xfrm>
          <a:prstGeom prst="star5">
            <a:avLst/>
          </a:prstGeom>
          <a:solidFill>
            <a:srgbClr val="17C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2" bldLvl="0" animBg="1"/>
      <p:bldP spid="2" grpId="0" bldLvl="0" animBg="1"/>
      <p:bldP spid="2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 Diagonal Corner Rectangle 8"/>
          <p:cNvSpPr/>
          <p:nvPr/>
        </p:nvSpPr>
        <p:spPr>
          <a:xfrm>
            <a:off x="6324600" y="2966085"/>
            <a:ext cx="5431790" cy="919480"/>
          </a:xfrm>
          <a:prstGeom prst="round2DiagRect">
            <a:avLst/>
          </a:prstGeom>
          <a:solidFill>
            <a:schemeClr val="bg1">
              <a:lumMod val="85000"/>
              <a:lumOff val="15000"/>
            </a:schemeClr>
          </a:solidFill>
          <a:ln w="15875" cap="rnd" cmpd="sng" algn="ctr">
            <a:solidFill>
              <a:srgbClr val="BC451B">
                <a:shade val="50000"/>
              </a:srgb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20000"/>
              </a:lnSpc>
            </a:pPr>
            <a:r>
              <a:rPr lang="en-US" sz="4000" b="1" dirty="0">
                <a:solidFill>
                  <a:srgbClr val="C56424"/>
                </a:solidFill>
                <a:latin typeface="Bamini" pitchFamily="2" charset="0"/>
                <a:cs typeface="Bamini" pitchFamily="2" charset="0"/>
                <a:sym typeface="+mn-ea"/>
              </a:rPr>
              <a:t>nrsupnrsuh</a:t>
            </a:r>
          </a:p>
        </p:txBody>
      </p:sp>
      <p:sp>
        <p:nvSpPr>
          <p:cNvPr id="4" name="Round Diagonal Corner Rectangle 3"/>
          <p:cNvSpPr/>
          <p:nvPr/>
        </p:nvSpPr>
        <p:spPr>
          <a:xfrm>
            <a:off x="8001000" y="1752600"/>
            <a:ext cx="1921510" cy="751205"/>
          </a:xfrm>
          <a:prstGeom prst="round2DiagRect">
            <a:avLst/>
          </a:prstGeom>
          <a:solidFill>
            <a:schemeClr val="bg1"/>
          </a:solidFill>
          <a:ln w="15875" cap="rnd" cmpd="sng" algn="ctr">
            <a:solidFill>
              <a:schemeClr val="bg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lang="en-US" sz="4800" b="1" u="sng" dirty="0">
                <a:solidFill>
                  <a:srgbClr val="00B0F0"/>
                </a:solidFill>
                <a:latin typeface="Bamini" pitchFamily="2" charset="0"/>
                <a:cs typeface="Bamini" pitchFamily="2" charset="0"/>
                <a:sym typeface="+mn-ea"/>
              </a:rPr>
              <a:t>,lk;</a:t>
            </a:r>
          </a:p>
        </p:txBody>
      </p:sp>
      <p:pic>
        <p:nvPicPr>
          <p:cNvPr id="8" name="Content Placeholder 7" descr="D:\Picture1 - Copy2.jpgPicture1 - Copy2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2400" y="152400"/>
            <a:ext cx="5527675" cy="6646545"/>
          </a:xfrm>
          <a:prstGeom prst="rect">
            <a:avLst/>
          </a:prstGeom>
          <a:ln w="73025" cmpd="tri">
            <a:solidFill>
              <a:srgbClr val="17CB39"/>
            </a:solidFill>
            <a:prstDash val="solid"/>
          </a:ln>
        </p:spPr>
      </p:pic>
      <p:sp>
        <p:nvSpPr>
          <p:cNvPr id="2" name="5-Point Star 1"/>
          <p:cNvSpPr/>
          <p:nvPr/>
        </p:nvSpPr>
        <p:spPr>
          <a:xfrm>
            <a:off x="2971800" y="2209800"/>
            <a:ext cx="160655" cy="147955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2" bldLvl="0" animBg="1"/>
      <p:bldP spid="2" grpId="0" bldLvl="0" animBg="1"/>
      <p:bldP spid="2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 Diagonal Corner Rectangle 8"/>
          <p:cNvSpPr/>
          <p:nvPr/>
        </p:nvSpPr>
        <p:spPr>
          <a:xfrm>
            <a:off x="6324600" y="2966085"/>
            <a:ext cx="5431790" cy="919480"/>
          </a:xfrm>
          <a:prstGeom prst="round2DiagRect">
            <a:avLst/>
          </a:prstGeom>
          <a:solidFill>
            <a:schemeClr val="bg1">
              <a:lumMod val="85000"/>
              <a:lumOff val="15000"/>
            </a:schemeClr>
          </a:solidFill>
          <a:ln w="15875" cap="rnd" cmpd="sng" algn="ctr">
            <a:solidFill>
              <a:srgbClr val="BC451B">
                <a:shade val="50000"/>
              </a:srgb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20000"/>
              </a:lnSpc>
            </a:pPr>
            <a:r>
              <a:rPr lang="en-US" sz="4000" b="1" dirty="0">
                <a:solidFill>
                  <a:srgbClr val="C56424"/>
                </a:solidFill>
                <a:latin typeface="Bamini" pitchFamily="2" charset="0"/>
                <a:cs typeface="Bamini" pitchFamily="2" charset="0"/>
                <a:sym typeface="+mn-ea"/>
              </a:rPr>
              <a:t>rk;uhd;</a:t>
            </a:r>
          </a:p>
        </p:txBody>
      </p:sp>
      <p:sp>
        <p:nvSpPr>
          <p:cNvPr id="4" name="Round Diagonal Corner Rectangle 3"/>
          <p:cNvSpPr/>
          <p:nvPr/>
        </p:nvSpPr>
        <p:spPr>
          <a:xfrm>
            <a:off x="8001000" y="1752600"/>
            <a:ext cx="1921510" cy="751205"/>
          </a:xfrm>
          <a:prstGeom prst="round2DiagRect">
            <a:avLst/>
          </a:prstGeom>
          <a:solidFill>
            <a:schemeClr val="bg1"/>
          </a:solidFill>
          <a:ln w="15875" cap="rnd" cmpd="sng" algn="ctr">
            <a:solidFill>
              <a:schemeClr val="bg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lang="en-US" sz="4800" b="1" u="sng" dirty="0">
                <a:solidFill>
                  <a:srgbClr val="00B0F0"/>
                </a:solidFill>
                <a:latin typeface="Bamini" pitchFamily="2" charset="0"/>
                <a:cs typeface="Bamini" pitchFamily="2" charset="0"/>
                <a:sym typeface="+mn-ea"/>
              </a:rPr>
              <a:t>,lk;</a:t>
            </a:r>
          </a:p>
        </p:txBody>
      </p:sp>
      <p:pic>
        <p:nvPicPr>
          <p:cNvPr id="8" name="Content Placeholder 7" descr="D:\Picture1 - Copy2.jpgPicture1 - Copy2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2400" y="152400"/>
            <a:ext cx="5527675" cy="6646545"/>
          </a:xfrm>
          <a:prstGeom prst="rect">
            <a:avLst/>
          </a:prstGeom>
          <a:ln w="73025" cmpd="tri">
            <a:solidFill>
              <a:srgbClr val="17CB39"/>
            </a:solidFill>
            <a:prstDash val="solid"/>
          </a:ln>
        </p:spPr>
      </p:pic>
      <p:sp>
        <p:nvSpPr>
          <p:cNvPr id="2" name="5-Point Star 1"/>
          <p:cNvSpPr/>
          <p:nvPr/>
        </p:nvSpPr>
        <p:spPr>
          <a:xfrm>
            <a:off x="3200400" y="2362200"/>
            <a:ext cx="160655" cy="147955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2" bldLvl="0" animBg="1"/>
      <p:bldP spid="2" grpId="0" bldLvl="0" animBg="1"/>
      <p:bldP spid="2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 Diagonal Corner Rectangle 8"/>
          <p:cNvSpPr/>
          <p:nvPr/>
        </p:nvSpPr>
        <p:spPr>
          <a:xfrm>
            <a:off x="6324600" y="2966085"/>
            <a:ext cx="5431790" cy="919480"/>
          </a:xfrm>
          <a:prstGeom prst="round2DiagRect">
            <a:avLst/>
          </a:prstGeom>
          <a:solidFill>
            <a:schemeClr val="bg1">
              <a:lumMod val="85000"/>
              <a:lumOff val="15000"/>
            </a:schemeClr>
          </a:solidFill>
          <a:ln w="15875" cap="rnd" cmpd="sng" algn="ctr">
            <a:solidFill>
              <a:srgbClr val="BC451B">
                <a:shade val="50000"/>
              </a:srgb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20000"/>
              </a:lnSpc>
            </a:pPr>
            <a:r>
              <a:rPr lang="en-US" sz="4000" b="1" dirty="0">
                <a:solidFill>
                  <a:srgbClr val="C56424"/>
                </a:solidFill>
                <a:latin typeface="Bamini" pitchFamily="2" charset="0"/>
                <a:cs typeface="Bamini" pitchFamily="2" charset="0"/>
                <a:sym typeface="+mn-ea"/>
              </a:rPr>
              <a:t>ghl;dh</a:t>
            </a:r>
          </a:p>
        </p:txBody>
      </p:sp>
      <p:sp>
        <p:nvSpPr>
          <p:cNvPr id="4" name="Round Diagonal Corner Rectangle 3"/>
          <p:cNvSpPr/>
          <p:nvPr/>
        </p:nvSpPr>
        <p:spPr>
          <a:xfrm>
            <a:off x="8001000" y="1752600"/>
            <a:ext cx="1921510" cy="751205"/>
          </a:xfrm>
          <a:prstGeom prst="round2DiagRect">
            <a:avLst/>
          </a:prstGeom>
          <a:solidFill>
            <a:schemeClr val="bg1"/>
          </a:solidFill>
          <a:ln w="15875" cap="rnd" cmpd="sng" algn="ctr">
            <a:solidFill>
              <a:schemeClr val="bg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lang="en-US" sz="4800" b="1" u="sng" dirty="0">
                <a:solidFill>
                  <a:srgbClr val="00B0F0"/>
                </a:solidFill>
                <a:latin typeface="Bamini" pitchFamily="2" charset="0"/>
                <a:cs typeface="Bamini" pitchFamily="2" charset="0"/>
                <a:sym typeface="+mn-ea"/>
              </a:rPr>
              <a:t>,lk;</a:t>
            </a:r>
          </a:p>
        </p:txBody>
      </p:sp>
      <p:pic>
        <p:nvPicPr>
          <p:cNvPr id="8" name="Content Placeholder 7" descr="D:\Picture1 - Copy2.jpgPicture1 - Copy2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2400" y="152400"/>
            <a:ext cx="5527675" cy="6646545"/>
          </a:xfrm>
          <a:prstGeom prst="rect">
            <a:avLst/>
          </a:prstGeom>
          <a:ln w="73025" cmpd="tri">
            <a:solidFill>
              <a:srgbClr val="17CB39"/>
            </a:solidFill>
            <a:prstDash val="solid"/>
          </a:ln>
        </p:spPr>
      </p:pic>
      <p:sp>
        <p:nvSpPr>
          <p:cNvPr id="2" name="5-Point Star 1"/>
          <p:cNvSpPr/>
          <p:nvPr/>
        </p:nvSpPr>
        <p:spPr>
          <a:xfrm>
            <a:off x="3352800" y="2590800"/>
            <a:ext cx="160655" cy="147955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2" bldLvl="0" animBg="1"/>
      <p:bldP spid="2" grpId="0" bldLvl="0" animBg="1"/>
      <p:bldP spid="2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2600" y="228600"/>
            <a:ext cx="9144000" cy="2667000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7200" dirty="0">
                <a:solidFill>
                  <a:srgbClr val="C00000"/>
                </a:solidFill>
                <a:latin typeface="Bamini" pitchFamily="2" charset="0"/>
              </a:rPr>
            </a:br>
            <a:r>
              <a:rPr lang="en-US" sz="7200" dirty="0" err="1">
                <a:solidFill>
                  <a:srgbClr val="C00000"/>
                </a:solidFill>
                <a:latin typeface="Bamini" pitchFamily="2" charset="0"/>
              </a:rPr>
              <a:t>khzth;fs</a:t>
            </a:r>
            <a:r>
              <a:rPr lang="en-US" sz="7200" dirty="0">
                <a:solidFill>
                  <a:srgbClr val="C00000"/>
                </a:solidFill>
                <a:latin typeface="Bamini" pitchFamily="2" charset="0"/>
              </a:rPr>
              <a:t>; </a:t>
            </a:r>
            <a:r>
              <a:rPr lang="en-US" sz="7200" dirty="0" err="1">
                <a:solidFill>
                  <a:srgbClr val="C00000"/>
                </a:solidFill>
                <a:latin typeface="Bamini" pitchFamily="2" charset="0"/>
              </a:rPr>
              <a:t>ntw;wp</a:t>
            </a:r>
            <a:r>
              <a:rPr lang="en-US" sz="7200" dirty="0">
                <a:solidFill>
                  <a:srgbClr val="C00000"/>
                </a:solidFill>
                <a:latin typeface="Bamini" pitchFamily="2" charset="0"/>
              </a:rPr>
              <a:t> </a:t>
            </a:r>
            <a:r>
              <a:rPr lang="en-US" sz="7200" dirty="0" err="1">
                <a:solidFill>
                  <a:srgbClr val="C00000"/>
                </a:solidFill>
                <a:latin typeface="Bamini" pitchFamily="2" charset="0"/>
              </a:rPr>
              <a:t>ngw</a:t>
            </a:r>
            <a:r>
              <a:rPr lang="en-US" sz="7200" dirty="0">
                <a:solidFill>
                  <a:srgbClr val="C00000"/>
                </a:solidFill>
                <a:latin typeface="Bamini" pitchFamily="2" charset="0"/>
              </a:rPr>
              <a:t> </a:t>
            </a:r>
            <a:r>
              <a:rPr lang="en-US" sz="7200" dirty="0" err="1">
                <a:solidFill>
                  <a:srgbClr val="C00000"/>
                </a:solidFill>
                <a:latin typeface="Bamini" pitchFamily="2" charset="0"/>
              </a:rPr>
              <a:t>tho;j;JfpNwhk</a:t>
            </a:r>
            <a:r>
              <a:rPr lang="en-US" sz="7200" dirty="0">
                <a:solidFill>
                  <a:srgbClr val="C00000"/>
                </a:solidFill>
                <a:latin typeface="Bamini" pitchFamily="2" charset="0"/>
              </a:rPr>
              <a:t>; </a:t>
            </a:r>
            <a:br>
              <a:rPr lang="en-US" sz="2400" dirty="0">
                <a:latin typeface="Bamini" pitchFamily="2" charset="0"/>
              </a:rPr>
            </a:br>
            <a:r>
              <a:rPr lang="en-US" sz="2400" dirty="0">
                <a:latin typeface="Bamini" pitchFamily="2" charset="0"/>
              </a:rPr>
              <a:t> </a:t>
            </a:r>
            <a:br>
              <a:rPr lang="en-US" sz="3100" dirty="0">
                <a:latin typeface="Bamini" pitchFamily="2" charset="0"/>
              </a:rPr>
            </a:br>
            <a:endParaRPr lang="en-US" sz="3100" dirty="0">
              <a:latin typeface="Bamini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62547" y="2819400"/>
            <a:ext cx="8866909" cy="434340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sz="5600" dirty="0" err="1">
                <a:solidFill>
                  <a:srgbClr val="FFC000"/>
                </a:solidFill>
                <a:latin typeface="Bamini" pitchFamily="2" charset="0"/>
              </a:rPr>
              <a:t>eph;thfk</a:t>
            </a:r>
            <a:r>
              <a:rPr lang="en-US" sz="5600" dirty="0">
                <a:solidFill>
                  <a:srgbClr val="FFC000"/>
                </a:solidFill>
                <a:latin typeface="Bamini" pitchFamily="2" charset="0"/>
              </a:rPr>
              <a:t>; </a:t>
            </a:r>
            <a:r>
              <a:rPr lang="en-US" sz="5600" dirty="0" err="1">
                <a:solidFill>
                  <a:srgbClr val="FFC000"/>
                </a:solidFill>
                <a:latin typeface="Bamini" pitchFamily="2" charset="0"/>
              </a:rPr>
              <a:t>kw;Wk</a:t>
            </a:r>
            <a:r>
              <a:rPr lang="en-US" sz="5600" dirty="0">
                <a:solidFill>
                  <a:srgbClr val="FFC000"/>
                </a:solidFill>
                <a:latin typeface="Bamini" pitchFamily="2" charset="0"/>
              </a:rPr>
              <a:t>; </a:t>
            </a:r>
            <a:r>
              <a:rPr lang="en-US" sz="5600" dirty="0" err="1">
                <a:solidFill>
                  <a:srgbClr val="FFC000"/>
                </a:solidFill>
                <a:latin typeface="Bamini" pitchFamily="2" charset="0"/>
              </a:rPr>
              <a:t>Mrphpah;fs</a:t>
            </a:r>
            <a:r>
              <a:rPr lang="en-US" sz="5600" dirty="0">
                <a:solidFill>
                  <a:srgbClr val="FFC000"/>
                </a:solidFill>
                <a:latin typeface="Bamini" pitchFamily="2" charset="0"/>
              </a:rPr>
              <a:t>;</a:t>
            </a:r>
          </a:p>
          <a:p>
            <a:pPr algn="ctr"/>
            <a:r>
              <a:rPr lang="en-US" sz="8600" dirty="0" err="1">
                <a:solidFill>
                  <a:srgbClr val="26F230"/>
                </a:solidFill>
                <a:latin typeface="Bamini" pitchFamily="2" charset="0"/>
              </a:rPr>
              <a:t>tp.tp.b</a:t>
            </a:r>
            <a:r>
              <a:rPr lang="en-US" sz="8600" dirty="0">
                <a:solidFill>
                  <a:srgbClr val="26F230"/>
                </a:solidFill>
                <a:latin typeface="Bamini" pitchFamily="2" charset="0"/>
              </a:rPr>
              <a:t>.</a:t>
            </a:r>
            <a:r>
              <a:rPr lang="en-US" sz="6000" dirty="0">
                <a:solidFill>
                  <a:srgbClr val="26F230"/>
                </a:solidFill>
                <a:latin typeface="Bamini" pitchFamily="2" charset="0"/>
              </a:rPr>
              <a:t>            </a:t>
            </a:r>
            <a:r>
              <a:rPr lang="en-US" sz="6500" dirty="0" err="1">
                <a:solidFill>
                  <a:srgbClr val="26F230"/>
                </a:solidFill>
                <a:latin typeface="Bamini" pitchFamily="2" charset="0"/>
              </a:rPr>
              <a:t>epidT</a:t>
            </a:r>
            <a:r>
              <a:rPr lang="en-US" sz="6500" dirty="0">
                <a:solidFill>
                  <a:srgbClr val="26F230"/>
                </a:solidFill>
                <a:latin typeface="Bamini" pitchFamily="2" charset="0"/>
              </a:rPr>
              <a:t> </a:t>
            </a:r>
            <a:r>
              <a:rPr lang="en-US" sz="6500" dirty="0" err="1">
                <a:solidFill>
                  <a:srgbClr val="26F230"/>
                </a:solidFill>
                <a:latin typeface="Bamini" pitchFamily="2" charset="0"/>
              </a:rPr>
              <a:t>Nky;epiyg;gs;sp</a:t>
            </a:r>
            <a:endParaRPr lang="en-US" sz="6500" dirty="0">
              <a:solidFill>
                <a:srgbClr val="26F230"/>
              </a:solidFill>
              <a:latin typeface="Bamini" pitchFamily="2" charset="0"/>
            </a:endParaRPr>
          </a:p>
          <a:p>
            <a:pPr algn="ctr"/>
            <a:r>
              <a:rPr lang="en-US" sz="5900" dirty="0">
                <a:solidFill>
                  <a:schemeClr val="accent6">
                    <a:lumMod val="50000"/>
                  </a:schemeClr>
                </a:solidFill>
                <a:latin typeface="Bamini" pitchFamily="2" charset="0"/>
              </a:rPr>
              <a:t>J}</a:t>
            </a:r>
            <a:r>
              <a:rPr lang="en-US" sz="5900" dirty="0" err="1">
                <a:solidFill>
                  <a:schemeClr val="accent6">
                    <a:lumMod val="50000"/>
                  </a:schemeClr>
                </a:solidFill>
                <a:latin typeface="Bamini" pitchFamily="2" charset="0"/>
              </a:rPr>
              <a:t>j;Jf;Fb</a:t>
            </a:r>
            <a:endParaRPr lang="en-US" sz="5900" dirty="0">
              <a:solidFill>
                <a:schemeClr val="accent6">
                  <a:lumMod val="50000"/>
                </a:schemeClr>
              </a:solidFill>
              <a:latin typeface="Bamini" pitchFamily="2" charset="0"/>
            </a:endParaRPr>
          </a:p>
          <a:p>
            <a:pPr algn="ctr"/>
            <a:r>
              <a:rPr lang="en-US" sz="5800" dirty="0">
                <a:solidFill>
                  <a:srgbClr val="FFC000"/>
                </a:solidFill>
                <a:latin typeface="Bamini" pitchFamily="2" charset="0"/>
              </a:rPr>
              <a:t> </a:t>
            </a:r>
            <a:endParaRPr lang="en-US" sz="4400" dirty="0">
              <a:solidFill>
                <a:srgbClr val="FFC000"/>
              </a:solidFill>
              <a:latin typeface="Bamini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 Diagonal Corner Rectangle 8"/>
          <p:cNvSpPr/>
          <p:nvPr/>
        </p:nvSpPr>
        <p:spPr>
          <a:xfrm>
            <a:off x="6324600" y="2966085"/>
            <a:ext cx="5431790" cy="919480"/>
          </a:xfrm>
          <a:prstGeom prst="round2DiagRect">
            <a:avLst/>
          </a:prstGeom>
          <a:solidFill>
            <a:schemeClr val="bg1">
              <a:lumMod val="85000"/>
              <a:lumOff val="15000"/>
            </a:schemeClr>
          </a:solidFill>
          <a:ln w="15875" cap="rnd" cmpd="sng" algn="ctr">
            <a:solidFill>
              <a:srgbClr val="BC451B">
                <a:shade val="50000"/>
              </a:srgb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20000"/>
              </a:lnSpc>
            </a:pPr>
            <a:r>
              <a:rPr lang="en-US" sz="4000" b="1" dirty="0">
                <a:solidFill>
                  <a:srgbClr val="C56424"/>
                </a:solidFill>
                <a:latin typeface="Bamini" pitchFamily="2" charset="0"/>
                <a:cs typeface="Bamini" pitchFamily="2" charset="0"/>
                <a:sym typeface="+mn-ea"/>
              </a:rPr>
              <a:t>thudhrp</a:t>
            </a:r>
          </a:p>
        </p:txBody>
      </p:sp>
      <p:sp>
        <p:nvSpPr>
          <p:cNvPr id="4" name="Round Diagonal Corner Rectangle 3"/>
          <p:cNvSpPr/>
          <p:nvPr/>
        </p:nvSpPr>
        <p:spPr>
          <a:xfrm>
            <a:off x="8001000" y="1752600"/>
            <a:ext cx="1921510" cy="751205"/>
          </a:xfrm>
          <a:prstGeom prst="round2DiagRect">
            <a:avLst/>
          </a:prstGeom>
          <a:solidFill>
            <a:schemeClr val="bg1"/>
          </a:solidFill>
          <a:ln w="15875" cap="rnd" cmpd="sng" algn="ctr">
            <a:solidFill>
              <a:schemeClr val="bg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lang="en-US" sz="4800" b="1" u="sng" dirty="0">
                <a:solidFill>
                  <a:srgbClr val="00B0F0"/>
                </a:solidFill>
                <a:latin typeface="Bamini" pitchFamily="2" charset="0"/>
                <a:cs typeface="Bamini" pitchFamily="2" charset="0"/>
                <a:sym typeface="+mn-ea"/>
              </a:rPr>
              <a:t>,lk;</a:t>
            </a:r>
          </a:p>
        </p:txBody>
      </p:sp>
      <p:pic>
        <p:nvPicPr>
          <p:cNvPr id="8" name="Content Placeholder 7" descr="D:\Picture1 - Copy2.jpgPicture1 - Copy2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2400" y="152400"/>
            <a:ext cx="5527675" cy="6646545"/>
          </a:xfrm>
          <a:prstGeom prst="rect">
            <a:avLst/>
          </a:prstGeom>
          <a:ln w="73025" cmpd="tri">
            <a:solidFill>
              <a:srgbClr val="17CB39"/>
            </a:solidFill>
            <a:prstDash val="solid"/>
          </a:ln>
        </p:spPr>
      </p:pic>
      <p:sp>
        <p:nvSpPr>
          <p:cNvPr id="2" name="5-Point Star 1"/>
          <p:cNvSpPr/>
          <p:nvPr/>
        </p:nvSpPr>
        <p:spPr>
          <a:xfrm>
            <a:off x="3048000" y="2590800"/>
            <a:ext cx="160655" cy="147955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2" bldLvl="0" animBg="1"/>
      <p:bldP spid="2" grpId="0" bldLvl="0" animBg="1"/>
      <p:bldP spid="2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 Diagonal Corner Rectangle 8"/>
          <p:cNvSpPr/>
          <p:nvPr/>
        </p:nvSpPr>
        <p:spPr>
          <a:xfrm>
            <a:off x="6324600" y="2966085"/>
            <a:ext cx="5431790" cy="919480"/>
          </a:xfrm>
          <a:prstGeom prst="round2DiagRect">
            <a:avLst/>
          </a:prstGeom>
          <a:solidFill>
            <a:schemeClr val="bg1">
              <a:lumMod val="85000"/>
              <a:lumOff val="15000"/>
            </a:schemeClr>
          </a:solidFill>
          <a:ln w="15875" cap="rnd" cmpd="sng" algn="ctr">
            <a:solidFill>
              <a:srgbClr val="BC451B">
                <a:shade val="50000"/>
              </a:srgb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20000"/>
              </a:lnSpc>
            </a:pPr>
            <a:r>
              <a:rPr lang="en-US" sz="4000" b="1" dirty="0">
                <a:solidFill>
                  <a:srgbClr val="C56424"/>
                </a:solidFill>
                <a:latin typeface="Bamini" pitchFamily="2" charset="0"/>
                <a:cs typeface="Bamini" pitchFamily="2" charset="0"/>
                <a:sym typeface="+mn-ea"/>
              </a:rPr>
              <a:t>myfhghj;</a:t>
            </a:r>
          </a:p>
        </p:txBody>
      </p:sp>
      <p:sp>
        <p:nvSpPr>
          <p:cNvPr id="4" name="Round Diagonal Corner Rectangle 3"/>
          <p:cNvSpPr/>
          <p:nvPr/>
        </p:nvSpPr>
        <p:spPr>
          <a:xfrm>
            <a:off x="8001000" y="1752600"/>
            <a:ext cx="1921510" cy="751205"/>
          </a:xfrm>
          <a:prstGeom prst="round2DiagRect">
            <a:avLst/>
          </a:prstGeom>
          <a:solidFill>
            <a:schemeClr val="bg1"/>
          </a:solidFill>
          <a:ln w="15875" cap="rnd" cmpd="sng" algn="ctr">
            <a:solidFill>
              <a:schemeClr val="bg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lang="en-US" sz="4800" b="1" u="sng" dirty="0">
                <a:solidFill>
                  <a:srgbClr val="00B0F0"/>
                </a:solidFill>
                <a:latin typeface="Bamini" pitchFamily="2" charset="0"/>
                <a:cs typeface="Bamini" pitchFamily="2" charset="0"/>
                <a:sym typeface="+mn-ea"/>
              </a:rPr>
              <a:t>,lk;</a:t>
            </a:r>
          </a:p>
        </p:txBody>
      </p:sp>
      <p:pic>
        <p:nvPicPr>
          <p:cNvPr id="8" name="Content Placeholder 7" descr="D:\Picture1 - Copy2.jpgPicture1 - Copy2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2400" y="152400"/>
            <a:ext cx="5527675" cy="6646545"/>
          </a:xfrm>
          <a:prstGeom prst="rect">
            <a:avLst/>
          </a:prstGeom>
          <a:ln w="73025" cmpd="tri">
            <a:solidFill>
              <a:srgbClr val="17CB39"/>
            </a:solidFill>
            <a:prstDash val="solid"/>
          </a:ln>
        </p:spPr>
      </p:pic>
      <p:sp>
        <p:nvSpPr>
          <p:cNvPr id="2" name="5-Point Star 1"/>
          <p:cNvSpPr/>
          <p:nvPr/>
        </p:nvSpPr>
        <p:spPr>
          <a:xfrm>
            <a:off x="2819400" y="2590800"/>
            <a:ext cx="160655" cy="147955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2" bldLvl="0" animBg="1"/>
      <p:bldP spid="2" grpId="0" bldLvl="0" animBg="1"/>
      <p:bldP spid="2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 Diagonal Corner Rectangle 8"/>
          <p:cNvSpPr/>
          <p:nvPr/>
        </p:nvSpPr>
        <p:spPr>
          <a:xfrm>
            <a:off x="6324600" y="2966085"/>
            <a:ext cx="5431790" cy="919480"/>
          </a:xfrm>
          <a:prstGeom prst="round2DiagRect">
            <a:avLst/>
          </a:prstGeom>
          <a:solidFill>
            <a:schemeClr val="bg1">
              <a:lumMod val="85000"/>
              <a:lumOff val="15000"/>
            </a:schemeClr>
          </a:solidFill>
          <a:ln w="15875" cap="rnd" cmpd="sng" algn="ctr">
            <a:solidFill>
              <a:srgbClr val="BC451B">
                <a:shade val="50000"/>
              </a:srgb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20000"/>
              </a:lnSpc>
            </a:pPr>
            <a:r>
              <a:rPr lang="en-US" sz="4000" b="1" dirty="0">
                <a:solidFill>
                  <a:srgbClr val="C56424"/>
                </a:solidFill>
                <a:latin typeface="Bamini" pitchFamily="2" charset="0"/>
                <a:cs typeface="Bamini" pitchFamily="2" charset="0"/>
                <a:sym typeface="+mn-ea"/>
              </a:rPr>
              <a:t>ghuf;g+u;</a:t>
            </a:r>
          </a:p>
        </p:txBody>
      </p:sp>
      <p:sp>
        <p:nvSpPr>
          <p:cNvPr id="4" name="Round Diagonal Corner Rectangle 3"/>
          <p:cNvSpPr/>
          <p:nvPr/>
        </p:nvSpPr>
        <p:spPr>
          <a:xfrm>
            <a:off x="8001000" y="1752600"/>
            <a:ext cx="1921510" cy="751205"/>
          </a:xfrm>
          <a:prstGeom prst="round2DiagRect">
            <a:avLst/>
          </a:prstGeom>
          <a:solidFill>
            <a:schemeClr val="bg1"/>
          </a:solidFill>
          <a:ln w="15875" cap="rnd" cmpd="sng" algn="ctr">
            <a:solidFill>
              <a:schemeClr val="bg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lang="en-US" sz="4800" b="1" u="sng" dirty="0">
                <a:solidFill>
                  <a:srgbClr val="00B0F0"/>
                </a:solidFill>
                <a:latin typeface="Bamini" pitchFamily="2" charset="0"/>
                <a:cs typeface="Bamini" pitchFamily="2" charset="0"/>
                <a:sym typeface="+mn-ea"/>
              </a:rPr>
              <a:t>,lk;</a:t>
            </a:r>
          </a:p>
        </p:txBody>
      </p:sp>
      <p:pic>
        <p:nvPicPr>
          <p:cNvPr id="8" name="Content Placeholder 7" descr="D:\Picture1 - Copy2.jpgPicture1 - Copy2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2400" y="152400"/>
            <a:ext cx="5527675" cy="6646545"/>
          </a:xfrm>
          <a:prstGeom prst="rect">
            <a:avLst/>
          </a:prstGeom>
          <a:ln w="73025" cmpd="tri">
            <a:solidFill>
              <a:srgbClr val="17CB39"/>
            </a:solidFill>
            <a:prstDash val="solid"/>
          </a:ln>
        </p:spPr>
      </p:pic>
      <p:sp>
        <p:nvSpPr>
          <p:cNvPr id="2" name="5-Point Star 1"/>
          <p:cNvSpPr/>
          <p:nvPr/>
        </p:nvSpPr>
        <p:spPr>
          <a:xfrm>
            <a:off x="3810000" y="2895600"/>
            <a:ext cx="160655" cy="147955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2" bldLvl="0" animBg="1"/>
      <p:bldP spid="2" grpId="0" bldLvl="0" animBg="1"/>
      <p:bldP spid="2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 Diagonal Corner Rectangle 8"/>
          <p:cNvSpPr/>
          <p:nvPr/>
        </p:nvSpPr>
        <p:spPr>
          <a:xfrm>
            <a:off x="6324600" y="2966085"/>
            <a:ext cx="5431790" cy="919480"/>
          </a:xfrm>
          <a:prstGeom prst="round2DiagRect">
            <a:avLst/>
          </a:prstGeom>
          <a:solidFill>
            <a:schemeClr val="bg1">
              <a:lumMod val="85000"/>
              <a:lumOff val="15000"/>
            </a:schemeClr>
          </a:solidFill>
          <a:ln w="15875" cap="rnd" cmpd="sng" algn="ctr">
            <a:solidFill>
              <a:srgbClr val="BC451B">
                <a:shade val="50000"/>
              </a:srgb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20000"/>
              </a:lnSpc>
            </a:pPr>
            <a:r>
              <a:rPr lang="en-US" sz="4000" b="1" dirty="0">
                <a:solidFill>
                  <a:srgbClr val="C56424"/>
                </a:solidFill>
                <a:latin typeface="Bamini" pitchFamily="2" charset="0"/>
                <a:cs typeface="Bamini" pitchFamily="2" charset="0"/>
                <a:sym typeface="+mn-ea"/>
              </a:rPr>
              <a:t>fy;fj;jh</a:t>
            </a:r>
          </a:p>
        </p:txBody>
      </p:sp>
      <p:sp>
        <p:nvSpPr>
          <p:cNvPr id="4" name="Round Diagonal Corner Rectangle 3"/>
          <p:cNvSpPr/>
          <p:nvPr/>
        </p:nvSpPr>
        <p:spPr>
          <a:xfrm>
            <a:off x="8001000" y="1752600"/>
            <a:ext cx="1921510" cy="751205"/>
          </a:xfrm>
          <a:prstGeom prst="round2DiagRect">
            <a:avLst/>
          </a:prstGeom>
          <a:solidFill>
            <a:schemeClr val="bg1"/>
          </a:solidFill>
          <a:ln w="15875" cap="rnd" cmpd="sng" algn="ctr">
            <a:solidFill>
              <a:schemeClr val="bg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lang="en-US" sz="4800" b="1" u="sng" dirty="0">
                <a:solidFill>
                  <a:srgbClr val="00B0F0"/>
                </a:solidFill>
                <a:latin typeface="Bamini" pitchFamily="2" charset="0"/>
                <a:cs typeface="Bamini" pitchFamily="2" charset="0"/>
                <a:sym typeface="+mn-ea"/>
              </a:rPr>
              <a:t>,lk;</a:t>
            </a:r>
          </a:p>
        </p:txBody>
      </p:sp>
      <p:pic>
        <p:nvPicPr>
          <p:cNvPr id="8" name="Content Placeholder 7" descr="D:\Picture1 - Copy2.jpgPicture1 - Copy2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2400" y="152400"/>
            <a:ext cx="5527675" cy="6646545"/>
          </a:xfrm>
          <a:prstGeom prst="rect">
            <a:avLst/>
          </a:prstGeom>
          <a:ln w="73025" cmpd="tri">
            <a:solidFill>
              <a:srgbClr val="17CB39"/>
            </a:solidFill>
            <a:prstDash val="solid"/>
          </a:ln>
        </p:spPr>
      </p:pic>
      <p:sp>
        <p:nvSpPr>
          <p:cNvPr id="2" name="5-Point Star 1"/>
          <p:cNvSpPr/>
          <p:nvPr/>
        </p:nvSpPr>
        <p:spPr>
          <a:xfrm>
            <a:off x="3886200" y="3124200"/>
            <a:ext cx="160655" cy="147955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2" bldLvl="0" animBg="1"/>
      <p:bldP spid="2" grpId="0" bldLvl="0" animBg="1"/>
      <p:bldP spid="2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 Diagonal Corner Rectangle 8"/>
          <p:cNvSpPr/>
          <p:nvPr/>
        </p:nvSpPr>
        <p:spPr>
          <a:xfrm>
            <a:off x="6324600" y="2966085"/>
            <a:ext cx="5431790" cy="919480"/>
          </a:xfrm>
          <a:prstGeom prst="round2DiagRect">
            <a:avLst/>
          </a:prstGeom>
          <a:solidFill>
            <a:schemeClr val="bg1">
              <a:lumMod val="85000"/>
              <a:lumOff val="15000"/>
            </a:schemeClr>
          </a:solidFill>
          <a:ln w="15875" cap="rnd" cmpd="sng" algn="ctr">
            <a:solidFill>
              <a:srgbClr val="BC451B">
                <a:shade val="50000"/>
              </a:srgb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20000"/>
              </a:lnSpc>
            </a:pPr>
            <a:r>
              <a:rPr lang="en-US" sz="4000" b="1" dirty="0">
                <a:solidFill>
                  <a:srgbClr val="C56424"/>
                </a:solidFill>
                <a:latin typeface="Bamini" pitchFamily="2" charset="0"/>
                <a:cs typeface="Bamini" pitchFamily="2" charset="0"/>
                <a:sym typeface="+mn-ea"/>
              </a:rPr>
              <a:t>tq;fhsNjrk;</a:t>
            </a:r>
          </a:p>
        </p:txBody>
      </p:sp>
      <p:sp>
        <p:nvSpPr>
          <p:cNvPr id="4" name="Round Diagonal Corner Rectangle 3"/>
          <p:cNvSpPr/>
          <p:nvPr/>
        </p:nvSpPr>
        <p:spPr>
          <a:xfrm>
            <a:off x="8001000" y="1752600"/>
            <a:ext cx="1921510" cy="751205"/>
          </a:xfrm>
          <a:prstGeom prst="round2DiagRect">
            <a:avLst/>
          </a:prstGeom>
          <a:solidFill>
            <a:schemeClr val="bg1"/>
          </a:solidFill>
          <a:ln w="15875" cap="rnd" cmpd="sng" algn="ctr">
            <a:solidFill>
              <a:schemeClr val="bg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lang="en-US" sz="4800" b="1" u="sng" dirty="0">
                <a:solidFill>
                  <a:srgbClr val="00B0F0"/>
                </a:solidFill>
                <a:latin typeface="Bamini" pitchFamily="2" charset="0"/>
                <a:cs typeface="Bamini" pitchFamily="2" charset="0"/>
                <a:sym typeface="+mn-ea"/>
              </a:rPr>
              <a:t>,lk;</a:t>
            </a:r>
          </a:p>
        </p:txBody>
      </p:sp>
      <p:pic>
        <p:nvPicPr>
          <p:cNvPr id="8" name="Content Placeholder 7" descr="D:\Picture1 - Copy2.jpgPicture1 - Copy2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2400" y="152400"/>
            <a:ext cx="5527675" cy="6646545"/>
          </a:xfrm>
          <a:prstGeom prst="rect">
            <a:avLst/>
          </a:prstGeom>
          <a:ln w="73025" cmpd="tri">
            <a:solidFill>
              <a:srgbClr val="17CB39"/>
            </a:solidFill>
            <a:prstDash val="solid"/>
          </a:ln>
        </p:spPr>
      </p:pic>
      <p:sp>
        <p:nvSpPr>
          <p:cNvPr id="2" name="5-Point Star 1"/>
          <p:cNvSpPr/>
          <p:nvPr/>
        </p:nvSpPr>
        <p:spPr>
          <a:xfrm>
            <a:off x="4191000" y="2819400"/>
            <a:ext cx="160655" cy="147955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2" bldLvl="0" animBg="1"/>
      <p:bldP spid="2" grpId="0" bldLvl="0" animBg="1"/>
      <p:bldP spid="2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 Diagonal Corner Rectangle 8"/>
          <p:cNvSpPr/>
          <p:nvPr/>
        </p:nvSpPr>
        <p:spPr>
          <a:xfrm>
            <a:off x="6324600" y="2966085"/>
            <a:ext cx="5431790" cy="919480"/>
          </a:xfrm>
          <a:prstGeom prst="round2DiagRect">
            <a:avLst/>
          </a:prstGeom>
          <a:solidFill>
            <a:schemeClr val="bg1">
              <a:lumMod val="85000"/>
              <a:lumOff val="15000"/>
            </a:schemeClr>
          </a:solidFill>
          <a:ln w="15875" cap="rnd" cmpd="sng" algn="ctr">
            <a:solidFill>
              <a:srgbClr val="BC451B">
                <a:shade val="50000"/>
              </a:srgb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20000"/>
              </a:lnSpc>
            </a:pPr>
            <a:r>
              <a:rPr lang="en-US" sz="4000" b="1" dirty="0">
                <a:solidFill>
                  <a:srgbClr val="C56424"/>
                </a:solidFill>
                <a:latin typeface="Bamini" pitchFamily="2" charset="0"/>
                <a:cs typeface="Bamini" pitchFamily="2" charset="0"/>
                <a:sym typeface="+mn-ea"/>
              </a:rPr>
              <a:t>m];]hk;</a:t>
            </a:r>
          </a:p>
        </p:txBody>
      </p:sp>
      <p:sp>
        <p:nvSpPr>
          <p:cNvPr id="4" name="Round Diagonal Corner Rectangle 3"/>
          <p:cNvSpPr/>
          <p:nvPr/>
        </p:nvSpPr>
        <p:spPr>
          <a:xfrm>
            <a:off x="8001000" y="1752600"/>
            <a:ext cx="1921510" cy="751205"/>
          </a:xfrm>
          <a:prstGeom prst="round2DiagRect">
            <a:avLst/>
          </a:prstGeom>
          <a:solidFill>
            <a:schemeClr val="bg1"/>
          </a:solidFill>
          <a:ln w="15875" cap="rnd" cmpd="sng" algn="ctr">
            <a:solidFill>
              <a:schemeClr val="bg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lang="en-US" sz="4800" b="1" u="sng" dirty="0">
                <a:solidFill>
                  <a:srgbClr val="00B0F0"/>
                </a:solidFill>
                <a:latin typeface="Bamini" pitchFamily="2" charset="0"/>
                <a:cs typeface="Bamini" pitchFamily="2" charset="0"/>
                <a:sym typeface="+mn-ea"/>
              </a:rPr>
              <a:t>,lk;</a:t>
            </a:r>
          </a:p>
        </p:txBody>
      </p:sp>
      <p:pic>
        <p:nvPicPr>
          <p:cNvPr id="8" name="Content Placeholder 7" descr="D:\Picture1 - Copy2.jpgPicture1 - Copy2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2400" y="152400"/>
            <a:ext cx="5527675" cy="6646545"/>
          </a:xfrm>
          <a:prstGeom prst="rect">
            <a:avLst/>
          </a:prstGeom>
          <a:ln w="73025" cmpd="tri">
            <a:solidFill>
              <a:srgbClr val="17CB39"/>
            </a:solidFill>
            <a:prstDash val="solid"/>
          </a:ln>
        </p:spPr>
      </p:pic>
      <p:sp>
        <p:nvSpPr>
          <p:cNvPr id="2" name="5-Point Star 1"/>
          <p:cNvSpPr/>
          <p:nvPr/>
        </p:nvSpPr>
        <p:spPr>
          <a:xfrm>
            <a:off x="5105400" y="1828800"/>
            <a:ext cx="160655" cy="147955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2" bldLvl="0" animBg="1"/>
      <p:bldP spid="2" grpId="0" bldLvl="0" animBg="1"/>
      <p:bldP spid="2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 Diagonal Corner Rectangle 8"/>
          <p:cNvSpPr/>
          <p:nvPr/>
        </p:nvSpPr>
        <p:spPr>
          <a:xfrm>
            <a:off x="6324600" y="2966085"/>
            <a:ext cx="5431790" cy="919480"/>
          </a:xfrm>
          <a:prstGeom prst="round2DiagRect">
            <a:avLst/>
          </a:prstGeom>
          <a:solidFill>
            <a:schemeClr val="bg1">
              <a:lumMod val="85000"/>
              <a:lumOff val="15000"/>
            </a:schemeClr>
          </a:solidFill>
          <a:ln w="15875" cap="rnd" cmpd="sng" algn="ctr">
            <a:solidFill>
              <a:srgbClr val="BC451B">
                <a:shade val="50000"/>
              </a:srgb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20000"/>
              </a:lnSpc>
            </a:pPr>
            <a:r>
              <a:rPr lang="en-US" sz="4000" b="1" dirty="0">
                <a:solidFill>
                  <a:srgbClr val="C56424"/>
                </a:solidFill>
                <a:latin typeface="Bamini" pitchFamily="2" charset="0"/>
                <a:cs typeface="Bamini" pitchFamily="2" charset="0"/>
                <a:sym typeface="+mn-ea"/>
              </a:rPr>
              <a:t>rpl;lfhq;</a:t>
            </a:r>
          </a:p>
        </p:txBody>
      </p:sp>
      <p:sp>
        <p:nvSpPr>
          <p:cNvPr id="4" name="Round Diagonal Corner Rectangle 3"/>
          <p:cNvSpPr/>
          <p:nvPr/>
        </p:nvSpPr>
        <p:spPr>
          <a:xfrm>
            <a:off x="8001000" y="1752600"/>
            <a:ext cx="1921510" cy="751205"/>
          </a:xfrm>
          <a:prstGeom prst="round2DiagRect">
            <a:avLst/>
          </a:prstGeom>
          <a:solidFill>
            <a:schemeClr val="bg1"/>
          </a:solidFill>
          <a:ln w="15875" cap="rnd" cmpd="sng" algn="ctr">
            <a:solidFill>
              <a:schemeClr val="bg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lang="en-US" sz="4800" b="1" u="sng" dirty="0">
                <a:solidFill>
                  <a:srgbClr val="00B0F0"/>
                </a:solidFill>
                <a:latin typeface="Bamini" pitchFamily="2" charset="0"/>
                <a:cs typeface="Bamini" pitchFamily="2" charset="0"/>
                <a:sym typeface="+mn-ea"/>
              </a:rPr>
              <a:t>,lk;</a:t>
            </a:r>
          </a:p>
        </p:txBody>
      </p:sp>
      <p:pic>
        <p:nvPicPr>
          <p:cNvPr id="8" name="Content Placeholder 7" descr="D:\Picture1 - Copy2.jpgPicture1 - Copy2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2400" y="106045"/>
            <a:ext cx="5527675" cy="6646545"/>
          </a:xfrm>
          <a:prstGeom prst="rect">
            <a:avLst/>
          </a:prstGeom>
          <a:ln w="73025" cmpd="tri">
            <a:solidFill>
              <a:srgbClr val="17CB39"/>
            </a:solidFill>
            <a:prstDash val="solid"/>
          </a:ln>
        </p:spPr>
      </p:pic>
      <p:sp>
        <p:nvSpPr>
          <p:cNvPr id="2" name="5-Point Star 1"/>
          <p:cNvSpPr/>
          <p:nvPr/>
        </p:nvSpPr>
        <p:spPr>
          <a:xfrm>
            <a:off x="4800600" y="2971800"/>
            <a:ext cx="160655" cy="147955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2" bldLvl="0" animBg="1"/>
      <p:bldP spid="2" grpId="0" bldLvl="0" animBg="1"/>
      <p:bldP spid="2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 Diagonal Corner Rectangle 8"/>
          <p:cNvSpPr/>
          <p:nvPr/>
        </p:nvSpPr>
        <p:spPr>
          <a:xfrm>
            <a:off x="6324600" y="2966085"/>
            <a:ext cx="5431790" cy="919480"/>
          </a:xfrm>
          <a:prstGeom prst="round2DiagRect">
            <a:avLst/>
          </a:prstGeom>
          <a:solidFill>
            <a:schemeClr val="bg1">
              <a:lumMod val="85000"/>
              <a:lumOff val="15000"/>
            </a:schemeClr>
          </a:solidFill>
          <a:ln w="15875" cap="rnd" cmpd="sng" algn="ctr">
            <a:solidFill>
              <a:srgbClr val="BC451B">
                <a:shade val="50000"/>
              </a:srgb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20000"/>
              </a:lnSpc>
            </a:pPr>
            <a:r>
              <a:rPr lang="en-US" sz="4000" b="1" dirty="0">
                <a:solidFill>
                  <a:srgbClr val="C56424"/>
                </a:solidFill>
                <a:latin typeface="Bamini" pitchFamily="2" charset="0"/>
                <a:cs typeface="Bamini" pitchFamily="2" charset="0"/>
                <a:sym typeface="+mn-ea"/>
              </a:rPr>
              <a:t>ila+</a:t>
            </a:r>
          </a:p>
        </p:txBody>
      </p:sp>
      <p:sp>
        <p:nvSpPr>
          <p:cNvPr id="4" name="Round Diagonal Corner Rectangle 3"/>
          <p:cNvSpPr/>
          <p:nvPr/>
        </p:nvSpPr>
        <p:spPr>
          <a:xfrm>
            <a:off x="8001000" y="1752600"/>
            <a:ext cx="1921510" cy="751205"/>
          </a:xfrm>
          <a:prstGeom prst="round2DiagRect">
            <a:avLst/>
          </a:prstGeom>
          <a:solidFill>
            <a:schemeClr val="bg1"/>
          </a:solidFill>
          <a:ln w="15875" cap="rnd" cmpd="sng" algn="ctr">
            <a:solidFill>
              <a:schemeClr val="bg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lang="en-US" sz="4800" b="1" u="sng" dirty="0">
                <a:solidFill>
                  <a:srgbClr val="00B0F0"/>
                </a:solidFill>
                <a:latin typeface="Bamini" pitchFamily="2" charset="0"/>
                <a:cs typeface="Bamini" pitchFamily="2" charset="0"/>
                <a:sym typeface="+mn-ea"/>
              </a:rPr>
              <a:t>,lk;</a:t>
            </a:r>
          </a:p>
        </p:txBody>
      </p:sp>
      <p:pic>
        <p:nvPicPr>
          <p:cNvPr id="8" name="Content Placeholder 7" descr="D:\Picture1 - Copy2.jpgPicture1 - Copy2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2400" y="106045"/>
            <a:ext cx="5527675" cy="6646545"/>
          </a:xfrm>
          <a:prstGeom prst="rect">
            <a:avLst/>
          </a:prstGeom>
          <a:ln w="73025" cmpd="tri">
            <a:solidFill>
              <a:srgbClr val="17CB39"/>
            </a:solidFill>
            <a:prstDash val="solid"/>
          </a:ln>
        </p:spPr>
      </p:pic>
      <p:sp>
        <p:nvSpPr>
          <p:cNvPr id="2" name="5-Point Star 1"/>
          <p:cNvSpPr/>
          <p:nvPr/>
        </p:nvSpPr>
        <p:spPr>
          <a:xfrm>
            <a:off x="762000" y="3276600"/>
            <a:ext cx="160655" cy="147955"/>
          </a:xfrm>
          <a:prstGeom prst="star5">
            <a:avLst/>
          </a:prstGeom>
          <a:solidFill>
            <a:srgbClr val="FA08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2" bldLvl="0" animBg="1"/>
      <p:bldP spid="2" grpId="0" bldLvl="0" animBg="1"/>
      <p:bldP spid="2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 Diagonal Corner Rectangle 8"/>
          <p:cNvSpPr/>
          <p:nvPr/>
        </p:nvSpPr>
        <p:spPr>
          <a:xfrm>
            <a:off x="6324600" y="2966085"/>
            <a:ext cx="5431790" cy="919480"/>
          </a:xfrm>
          <a:prstGeom prst="round2DiagRect">
            <a:avLst/>
          </a:prstGeom>
          <a:solidFill>
            <a:schemeClr val="bg1">
              <a:lumMod val="85000"/>
              <a:lumOff val="15000"/>
            </a:schemeClr>
          </a:solidFill>
          <a:ln w="15875" cap="rnd" cmpd="sng" algn="ctr">
            <a:solidFill>
              <a:srgbClr val="BC451B">
                <a:shade val="50000"/>
              </a:srgb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20000"/>
              </a:lnSpc>
            </a:pPr>
            <a:r>
              <a:rPr lang="en-US" sz="4000" b="1" dirty="0">
                <a:solidFill>
                  <a:srgbClr val="C56424"/>
                </a:solidFill>
                <a:latin typeface="Bamini" pitchFamily="2" charset="0"/>
                <a:cs typeface="Bamini" pitchFamily="2" charset="0"/>
                <a:sym typeface="+mn-ea"/>
              </a:rPr>
              <a:t>Nfjh</a:t>
            </a:r>
          </a:p>
        </p:txBody>
      </p:sp>
      <p:sp>
        <p:nvSpPr>
          <p:cNvPr id="4" name="Round Diagonal Corner Rectangle 3"/>
          <p:cNvSpPr/>
          <p:nvPr/>
        </p:nvSpPr>
        <p:spPr>
          <a:xfrm>
            <a:off x="8001000" y="1752600"/>
            <a:ext cx="1921510" cy="751205"/>
          </a:xfrm>
          <a:prstGeom prst="round2DiagRect">
            <a:avLst/>
          </a:prstGeom>
          <a:solidFill>
            <a:schemeClr val="bg1"/>
          </a:solidFill>
          <a:ln w="15875" cap="rnd" cmpd="sng" algn="ctr">
            <a:solidFill>
              <a:schemeClr val="bg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lang="en-US" sz="4800" b="1" u="sng" dirty="0">
                <a:solidFill>
                  <a:srgbClr val="00B0F0"/>
                </a:solidFill>
                <a:latin typeface="Bamini" pitchFamily="2" charset="0"/>
                <a:cs typeface="Bamini" pitchFamily="2" charset="0"/>
                <a:sym typeface="+mn-ea"/>
              </a:rPr>
              <a:t>,lk;</a:t>
            </a:r>
          </a:p>
        </p:txBody>
      </p:sp>
      <p:pic>
        <p:nvPicPr>
          <p:cNvPr id="8" name="Content Placeholder 7" descr="D:\Picture1 - Copy2.jpgPicture1 - Copy2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2400" y="106045"/>
            <a:ext cx="5527675" cy="6646545"/>
          </a:xfrm>
          <a:prstGeom prst="rect">
            <a:avLst/>
          </a:prstGeom>
          <a:ln w="73025" cmpd="tri">
            <a:solidFill>
              <a:srgbClr val="17CB39"/>
            </a:solidFill>
            <a:prstDash val="solid"/>
          </a:ln>
        </p:spPr>
      </p:pic>
      <p:sp>
        <p:nvSpPr>
          <p:cNvPr id="2" name="5-Point Star 1"/>
          <p:cNvSpPr/>
          <p:nvPr/>
        </p:nvSpPr>
        <p:spPr>
          <a:xfrm>
            <a:off x="1143000" y="2743200"/>
            <a:ext cx="160655" cy="147955"/>
          </a:xfrm>
          <a:prstGeom prst="star5">
            <a:avLst/>
          </a:prstGeom>
          <a:solidFill>
            <a:srgbClr val="FA08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2" bldLvl="0" animBg="1"/>
      <p:bldP spid="2" grpId="0" bldLvl="0" animBg="1"/>
      <p:bldP spid="2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 Diagonal Corner Rectangle 8"/>
          <p:cNvSpPr/>
          <p:nvPr/>
        </p:nvSpPr>
        <p:spPr>
          <a:xfrm>
            <a:off x="6324600" y="2966085"/>
            <a:ext cx="5431790" cy="919480"/>
          </a:xfrm>
          <a:prstGeom prst="round2DiagRect">
            <a:avLst/>
          </a:prstGeom>
          <a:solidFill>
            <a:schemeClr val="bg1">
              <a:lumMod val="85000"/>
              <a:lumOff val="15000"/>
            </a:schemeClr>
          </a:solidFill>
          <a:ln w="15875" cap="rnd" cmpd="sng" algn="ctr">
            <a:solidFill>
              <a:srgbClr val="BC451B">
                <a:shade val="50000"/>
              </a:srgb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20000"/>
              </a:lnSpc>
            </a:pPr>
            <a:r>
              <a:rPr lang="en-US" sz="4000" b="1" dirty="0">
                <a:solidFill>
                  <a:srgbClr val="C56424"/>
                </a:solidFill>
                <a:latin typeface="Bamini" pitchFamily="2" charset="0"/>
                <a:cs typeface="Bamini" pitchFamily="2" charset="0"/>
                <a:sym typeface="+mn-ea"/>
              </a:rPr>
              <a:t>m`kjhghj;</a:t>
            </a:r>
          </a:p>
        </p:txBody>
      </p:sp>
      <p:sp>
        <p:nvSpPr>
          <p:cNvPr id="4" name="Round Diagonal Corner Rectangle 3"/>
          <p:cNvSpPr/>
          <p:nvPr/>
        </p:nvSpPr>
        <p:spPr>
          <a:xfrm>
            <a:off x="8001000" y="1752600"/>
            <a:ext cx="1921510" cy="751205"/>
          </a:xfrm>
          <a:prstGeom prst="round2DiagRect">
            <a:avLst/>
          </a:prstGeom>
          <a:solidFill>
            <a:schemeClr val="bg1"/>
          </a:solidFill>
          <a:ln w="15875" cap="rnd" cmpd="sng" algn="ctr">
            <a:solidFill>
              <a:schemeClr val="bg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lang="en-US" sz="4800" b="1" u="sng" dirty="0">
                <a:solidFill>
                  <a:srgbClr val="00B0F0"/>
                </a:solidFill>
                <a:latin typeface="Bamini" pitchFamily="2" charset="0"/>
                <a:cs typeface="Bamini" pitchFamily="2" charset="0"/>
                <a:sym typeface="+mn-ea"/>
              </a:rPr>
              <a:t>,lk;</a:t>
            </a:r>
          </a:p>
        </p:txBody>
      </p:sp>
      <p:pic>
        <p:nvPicPr>
          <p:cNvPr id="8" name="Content Placeholder 7" descr="D:\Picture1 - Copy2.jpgPicture1 - Copy2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2400" y="106045"/>
            <a:ext cx="5527675" cy="6646545"/>
          </a:xfrm>
          <a:prstGeom prst="rect">
            <a:avLst/>
          </a:prstGeom>
          <a:ln w="73025" cmpd="tri">
            <a:solidFill>
              <a:srgbClr val="17CB39"/>
            </a:solidFill>
            <a:prstDash val="solid"/>
          </a:ln>
        </p:spPr>
      </p:pic>
      <p:sp>
        <p:nvSpPr>
          <p:cNvPr id="2" name="5-Point Star 1"/>
          <p:cNvSpPr/>
          <p:nvPr/>
        </p:nvSpPr>
        <p:spPr>
          <a:xfrm>
            <a:off x="990600" y="2971800"/>
            <a:ext cx="160655" cy="147955"/>
          </a:xfrm>
          <a:prstGeom prst="star5">
            <a:avLst/>
          </a:prstGeom>
          <a:solidFill>
            <a:srgbClr val="FA08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2" bldLvl="0" animBg="1"/>
      <p:bldP spid="2" grpId="0" bldLvl="0" animBg="1"/>
      <p:bldP spid="2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47435" y="1805398"/>
            <a:ext cx="4678152" cy="3201724"/>
          </a:xfrm>
        </p:spPr>
        <p:txBody>
          <a:bodyPr>
            <a:normAutofit/>
          </a:bodyPr>
          <a:lstStyle/>
          <a:p>
            <a:r>
              <a:rPr lang="en-US" sz="4050" dirty="0">
                <a:solidFill>
                  <a:schemeClr val="accent3">
                    <a:lumMod val="75000"/>
                  </a:schemeClr>
                </a:solidFill>
                <a:latin typeface="Harrington" panose="04040505050A02020702" pitchFamily="82" charset="0"/>
              </a:rPr>
              <a:t>   </a:t>
            </a:r>
            <a:r>
              <a:rPr lang="en-US" sz="4050" b="1" dirty="0">
                <a:solidFill>
                  <a:srgbClr val="0070C0"/>
                </a:solidFill>
                <a:latin typeface="Harrington" panose="04040505050A02020702" pitchFamily="82" charset="0"/>
              </a:rPr>
              <a:t>WISH YOU ALL     </a:t>
            </a:r>
            <a:br>
              <a:rPr lang="en-US" sz="4050" b="1" dirty="0">
                <a:solidFill>
                  <a:srgbClr val="0070C0"/>
                </a:solidFill>
                <a:latin typeface="Harrington" panose="04040505050A02020702" pitchFamily="82" charset="0"/>
              </a:rPr>
            </a:br>
            <a:r>
              <a:rPr lang="en-US" sz="4050" b="1" dirty="0">
                <a:solidFill>
                  <a:srgbClr val="0070C0"/>
                </a:solidFill>
                <a:latin typeface="Harrington" panose="04040505050A02020702" pitchFamily="82" charset="0"/>
              </a:rPr>
              <a:t>       SUCCESS</a:t>
            </a:r>
            <a:r>
              <a:rPr lang="en-US" sz="2400" b="1" dirty="0">
                <a:solidFill>
                  <a:srgbClr val="0070C0"/>
                </a:solidFill>
                <a:latin typeface="Harrington" panose="04040505050A02020702" pitchFamily="82" charset="0"/>
              </a:rPr>
              <a:t> </a:t>
            </a:r>
            <a:br>
              <a:rPr lang="en-US" sz="2400" b="1" dirty="0"/>
            </a:br>
            <a:r>
              <a:rPr lang="en-US" sz="2400" b="1" dirty="0"/>
              <a:t>                 </a:t>
            </a:r>
            <a:br>
              <a:rPr lang="en-US" sz="2400" dirty="0"/>
            </a:br>
            <a:r>
              <a:rPr lang="en-US" sz="1400" b="1" dirty="0"/>
              <a:t>                               </a:t>
            </a:r>
            <a:r>
              <a:rPr lang="en-US" sz="1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br>
              <a:rPr lang="en-US" sz="1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1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MANAGEMENT&amp;TEACHERS                                                                 </a:t>
            </a:r>
            <a:br>
              <a:rPr lang="en-US" sz="1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V.V.D.MEM.HR.SEC.SCHOOL</a:t>
            </a:r>
            <a:br>
              <a:rPr lang="en-US" sz="1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TUTICORIN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43836" y="4253794"/>
            <a:ext cx="4625698" cy="1312724"/>
          </a:xfrm>
        </p:spPr>
        <p:txBody>
          <a:bodyPr/>
          <a:lstStyle/>
          <a:p>
            <a:pPr lvl="1"/>
            <a:r>
              <a:rPr lang="en-US" sz="2100" b="1" dirty="0">
                <a:solidFill>
                  <a:srgbClr val="00B050"/>
                </a:solidFill>
                <a:latin typeface="Harrington" panose="04040505050A02020702" pitchFamily="82" charset="0"/>
                <a:cs typeface="Times New Roman" panose="02020603050405020304" pitchFamily="18" charset="0"/>
              </a:rPr>
              <a:t>THIS POWER POINT PRESENTATION CREATED </a:t>
            </a:r>
          </a:p>
          <a:p>
            <a:pPr lvl="1" algn="l"/>
            <a:r>
              <a:rPr lang="en-US" sz="2100" b="1" dirty="0">
                <a:solidFill>
                  <a:srgbClr val="00B050"/>
                </a:solidFill>
                <a:latin typeface="Harrington" panose="04040505050A02020702" pitchFamily="82" charset="0"/>
                <a:cs typeface="Times New Roman" panose="02020603050405020304" pitchFamily="18" charset="0"/>
              </a:rPr>
              <a:t>                                          BY</a:t>
            </a:r>
          </a:p>
          <a:p>
            <a:pPr lvl="1" algn="l"/>
            <a:r>
              <a:rPr lang="en-US" sz="2100" dirty="0">
                <a:solidFill>
                  <a:srgbClr val="00B050"/>
                </a:solidFill>
                <a:latin typeface="Harrington" panose="04040505050A02020702" pitchFamily="82" charset="0"/>
                <a:cs typeface="Times New Roman" panose="02020603050405020304" pitchFamily="18" charset="0"/>
              </a:rPr>
              <a:t>               </a:t>
            </a:r>
            <a:r>
              <a:rPr lang="en-US" sz="2100" dirty="0">
                <a:solidFill>
                  <a:srgbClr val="FFFF00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C.RAMASUBRAMANIAN</a:t>
            </a:r>
          </a:p>
          <a:p>
            <a:pPr algn="l"/>
            <a:endParaRPr lang="en-US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8" r="12508"/>
          <a:stretch>
            <a:fillRect/>
          </a:stretch>
        </p:blipFill>
        <p:spPr>
          <a:xfrm>
            <a:off x="3429000" y="1066801"/>
            <a:ext cx="1905001" cy="2397795"/>
          </a:xfr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 Diagonal Corner Rectangle 8"/>
          <p:cNvSpPr/>
          <p:nvPr/>
        </p:nvSpPr>
        <p:spPr>
          <a:xfrm>
            <a:off x="6324600" y="2966085"/>
            <a:ext cx="5431790" cy="919480"/>
          </a:xfrm>
          <a:prstGeom prst="round2DiagRect">
            <a:avLst/>
          </a:prstGeom>
          <a:solidFill>
            <a:schemeClr val="bg1">
              <a:lumMod val="85000"/>
              <a:lumOff val="15000"/>
            </a:schemeClr>
          </a:solidFill>
          <a:ln w="15875" cap="rnd" cmpd="sng" algn="ctr">
            <a:solidFill>
              <a:srgbClr val="BC451B">
                <a:shade val="50000"/>
              </a:srgb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20000"/>
              </a:lnSpc>
            </a:pPr>
            <a:r>
              <a:rPr lang="en-US" sz="4000" b="1" dirty="0">
                <a:solidFill>
                  <a:srgbClr val="C56424"/>
                </a:solidFill>
                <a:latin typeface="Bamini" pitchFamily="2" charset="0"/>
                <a:cs typeface="Bamini" pitchFamily="2" charset="0"/>
                <a:sym typeface="+mn-ea"/>
              </a:rPr>
              <a:t>#uj;</a:t>
            </a:r>
          </a:p>
        </p:txBody>
      </p:sp>
      <p:sp>
        <p:nvSpPr>
          <p:cNvPr id="4" name="Round Diagonal Corner Rectangle 3"/>
          <p:cNvSpPr/>
          <p:nvPr/>
        </p:nvSpPr>
        <p:spPr>
          <a:xfrm>
            <a:off x="8001000" y="1752600"/>
            <a:ext cx="1921510" cy="751205"/>
          </a:xfrm>
          <a:prstGeom prst="round2DiagRect">
            <a:avLst/>
          </a:prstGeom>
          <a:solidFill>
            <a:schemeClr val="bg1"/>
          </a:solidFill>
          <a:ln w="15875" cap="rnd" cmpd="sng" algn="ctr">
            <a:solidFill>
              <a:schemeClr val="bg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lang="en-US" sz="4800" b="1" u="sng" dirty="0">
                <a:solidFill>
                  <a:srgbClr val="00B0F0"/>
                </a:solidFill>
                <a:latin typeface="Bamini" pitchFamily="2" charset="0"/>
                <a:cs typeface="Bamini" pitchFamily="2" charset="0"/>
                <a:sym typeface="+mn-ea"/>
              </a:rPr>
              <a:t>,lk;</a:t>
            </a:r>
          </a:p>
        </p:txBody>
      </p:sp>
      <p:pic>
        <p:nvPicPr>
          <p:cNvPr id="8" name="Content Placeholder 7" descr="D:\Picture1 - Copy2.jpgPicture1 - Copy2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2400" y="106045"/>
            <a:ext cx="5527675" cy="6646545"/>
          </a:xfrm>
          <a:prstGeom prst="rect">
            <a:avLst/>
          </a:prstGeom>
          <a:ln w="73025" cmpd="tri">
            <a:solidFill>
              <a:srgbClr val="17CB39"/>
            </a:solidFill>
            <a:prstDash val="solid"/>
          </a:ln>
        </p:spPr>
      </p:pic>
      <p:sp>
        <p:nvSpPr>
          <p:cNvPr id="2" name="5-Point Star 1"/>
          <p:cNvSpPr/>
          <p:nvPr/>
        </p:nvSpPr>
        <p:spPr>
          <a:xfrm>
            <a:off x="990600" y="3124200"/>
            <a:ext cx="160655" cy="147955"/>
          </a:xfrm>
          <a:prstGeom prst="star5">
            <a:avLst/>
          </a:prstGeom>
          <a:solidFill>
            <a:srgbClr val="FA08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2" bldLvl="0" animBg="1"/>
      <p:bldP spid="2" grpId="0" bldLvl="0" animBg="1"/>
      <p:bldP spid="2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 Diagonal Corner Rectangle 8"/>
          <p:cNvSpPr/>
          <p:nvPr/>
        </p:nvSpPr>
        <p:spPr>
          <a:xfrm>
            <a:off x="6324600" y="2966085"/>
            <a:ext cx="5431790" cy="919480"/>
          </a:xfrm>
          <a:prstGeom prst="round2DiagRect">
            <a:avLst/>
          </a:prstGeom>
          <a:solidFill>
            <a:schemeClr val="bg1">
              <a:lumMod val="85000"/>
              <a:lumOff val="15000"/>
            </a:schemeClr>
          </a:solidFill>
          <a:ln w="15875" cap="rnd" cmpd="sng" algn="ctr">
            <a:solidFill>
              <a:srgbClr val="BC451B">
                <a:shade val="50000"/>
              </a:srgb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20000"/>
              </a:lnSpc>
            </a:pPr>
            <a:r>
              <a:rPr lang="en-US" sz="4000" b="1" dirty="0">
                <a:solidFill>
                  <a:srgbClr val="C56424"/>
                </a:solidFill>
                <a:latin typeface="Bamini" pitchFamily="2" charset="0"/>
                <a:cs typeface="Bamini" pitchFamily="2" charset="0"/>
                <a:sym typeface="+mn-ea"/>
              </a:rPr>
              <a:t>jz;b</a:t>
            </a:r>
          </a:p>
        </p:txBody>
      </p:sp>
      <p:sp>
        <p:nvSpPr>
          <p:cNvPr id="4" name="Round Diagonal Corner Rectangle 3"/>
          <p:cNvSpPr/>
          <p:nvPr/>
        </p:nvSpPr>
        <p:spPr>
          <a:xfrm>
            <a:off x="8001000" y="1752600"/>
            <a:ext cx="1921510" cy="751205"/>
          </a:xfrm>
          <a:prstGeom prst="round2DiagRect">
            <a:avLst/>
          </a:prstGeom>
          <a:solidFill>
            <a:schemeClr val="bg1"/>
          </a:solidFill>
          <a:ln w="15875" cap="rnd" cmpd="sng" algn="ctr">
            <a:solidFill>
              <a:schemeClr val="bg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lang="en-US" sz="4800" b="1" u="sng" dirty="0">
                <a:solidFill>
                  <a:srgbClr val="00B0F0"/>
                </a:solidFill>
                <a:latin typeface="Bamini" pitchFamily="2" charset="0"/>
                <a:cs typeface="Bamini" pitchFamily="2" charset="0"/>
                <a:sym typeface="+mn-ea"/>
              </a:rPr>
              <a:t>,lk;</a:t>
            </a:r>
          </a:p>
        </p:txBody>
      </p:sp>
      <p:pic>
        <p:nvPicPr>
          <p:cNvPr id="8" name="Content Placeholder 7" descr="D:\Picture1 - Copy2.jpgPicture1 - Copy2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2400" y="106045"/>
            <a:ext cx="5527675" cy="6646545"/>
          </a:xfrm>
          <a:prstGeom prst="rect">
            <a:avLst/>
          </a:prstGeom>
          <a:ln w="73025" cmpd="tri">
            <a:solidFill>
              <a:srgbClr val="17CB39"/>
            </a:solidFill>
            <a:prstDash val="solid"/>
          </a:ln>
        </p:spPr>
      </p:pic>
      <p:sp>
        <p:nvSpPr>
          <p:cNvPr id="2" name="5-Point Star 1"/>
          <p:cNvSpPr/>
          <p:nvPr/>
        </p:nvSpPr>
        <p:spPr>
          <a:xfrm>
            <a:off x="1066800" y="3352800"/>
            <a:ext cx="160655" cy="147955"/>
          </a:xfrm>
          <a:prstGeom prst="star5">
            <a:avLst/>
          </a:prstGeom>
          <a:solidFill>
            <a:srgbClr val="FA08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2" bldLvl="0" animBg="1"/>
      <p:bldP spid="2" grpId="0" bldLvl="0" animBg="1"/>
      <p:bldP spid="2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 Diagonal Corner Rectangle 8"/>
          <p:cNvSpPr/>
          <p:nvPr/>
        </p:nvSpPr>
        <p:spPr>
          <a:xfrm>
            <a:off x="6324600" y="2966085"/>
            <a:ext cx="5431790" cy="919480"/>
          </a:xfrm>
          <a:prstGeom prst="round2DiagRect">
            <a:avLst/>
          </a:prstGeom>
          <a:solidFill>
            <a:schemeClr val="bg1">
              <a:lumMod val="85000"/>
              <a:lumOff val="15000"/>
            </a:schemeClr>
          </a:solidFill>
          <a:ln w="15875" cap="rnd" cmpd="sng" algn="ctr">
            <a:solidFill>
              <a:srgbClr val="BC451B">
                <a:shade val="50000"/>
              </a:srgb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20000"/>
              </a:lnSpc>
            </a:pPr>
            <a:r>
              <a:rPr lang="en-US" sz="4000" b="1" dirty="0">
                <a:solidFill>
                  <a:srgbClr val="C56424"/>
                </a:solidFill>
                <a:latin typeface="Bamini" pitchFamily="2" charset="0"/>
                <a:cs typeface="Bamini" pitchFamily="2" charset="0"/>
                <a:sym typeface="+mn-ea"/>
              </a:rPr>
              <a:t>lhkd;;</a:t>
            </a:r>
          </a:p>
        </p:txBody>
      </p:sp>
      <p:sp>
        <p:nvSpPr>
          <p:cNvPr id="4" name="Round Diagonal Corner Rectangle 3"/>
          <p:cNvSpPr/>
          <p:nvPr/>
        </p:nvSpPr>
        <p:spPr>
          <a:xfrm>
            <a:off x="8001000" y="1752600"/>
            <a:ext cx="1921510" cy="751205"/>
          </a:xfrm>
          <a:prstGeom prst="round2DiagRect">
            <a:avLst/>
          </a:prstGeom>
          <a:solidFill>
            <a:schemeClr val="bg1"/>
          </a:solidFill>
          <a:ln w="15875" cap="rnd" cmpd="sng" algn="ctr">
            <a:solidFill>
              <a:schemeClr val="bg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lang="en-US" sz="4800" b="1" u="sng" dirty="0">
                <a:solidFill>
                  <a:srgbClr val="00B0F0"/>
                </a:solidFill>
                <a:latin typeface="Bamini" pitchFamily="2" charset="0"/>
                <a:cs typeface="Bamini" pitchFamily="2" charset="0"/>
                <a:sym typeface="+mn-ea"/>
              </a:rPr>
              <a:t>,lk;</a:t>
            </a:r>
          </a:p>
        </p:txBody>
      </p:sp>
      <p:pic>
        <p:nvPicPr>
          <p:cNvPr id="8" name="Content Placeholder 7" descr="D:\Picture1 - Copy2.jpgPicture1 - Copy2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2400" y="106045"/>
            <a:ext cx="5527675" cy="6646545"/>
          </a:xfrm>
          <a:prstGeom prst="rect">
            <a:avLst/>
          </a:prstGeom>
          <a:ln w="73025" cmpd="tri">
            <a:solidFill>
              <a:srgbClr val="17CB39"/>
            </a:solidFill>
            <a:prstDash val="solid"/>
          </a:ln>
        </p:spPr>
      </p:pic>
      <p:sp>
        <p:nvSpPr>
          <p:cNvPr id="2" name="5-Point Star 1"/>
          <p:cNvSpPr/>
          <p:nvPr/>
        </p:nvSpPr>
        <p:spPr>
          <a:xfrm>
            <a:off x="1066800" y="3581400"/>
            <a:ext cx="160655" cy="147955"/>
          </a:xfrm>
          <a:prstGeom prst="star5">
            <a:avLst/>
          </a:prstGeom>
          <a:solidFill>
            <a:srgbClr val="FA08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2" bldLvl="0" animBg="1"/>
      <p:bldP spid="2" grpId="0" bldLvl="0" animBg="1"/>
      <p:bldP spid="2" grpId="1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 Diagonal Corner Rectangle 8"/>
          <p:cNvSpPr/>
          <p:nvPr/>
        </p:nvSpPr>
        <p:spPr>
          <a:xfrm>
            <a:off x="6324600" y="2966085"/>
            <a:ext cx="5431790" cy="919480"/>
          </a:xfrm>
          <a:prstGeom prst="round2DiagRect">
            <a:avLst/>
          </a:prstGeom>
          <a:solidFill>
            <a:schemeClr val="bg1">
              <a:lumMod val="85000"/>
              <a:lumOff val="15000"/>
            </a:schemeClr>
          </a:solidFill>
          <a:ln w="15875" cap="rnd" cmpd="sng" algn="ctr">
            <a:solidFill>
              <a:srgbClr val="BC451B">
                <a:shade val="50000"/>
              </a:srgb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20000"/>
              </a:lnSpc>
            </a:pPr>
            <a:r>
              <a:rPr lang="en-US" sz="4000" b="1" dirty="0">
                <a:solidFill>
                  <a:srgbClr val="C56424"/>
                </a:solidFill>
                <a:latin typeface="Bamini" pitchFamily="2" charset="0"/>
                <a:cs typeface="Bamini" pitchFamily="2" charset="0"/>
                <a:sym typeface="+mn-ea"/>
              </a:rPr>
              <a:t>Kk;ig</a:t>
            </a:r>
          </a:p>
        </p:txBody>
      </p:sp>
      <p:sp>
        <p:nvSpPr>
          <p:cNvPr id="4" name="Round Diagonal Corner Rectangle 3"/>
          <p:cNvSpPr/>
          <p:nvPr/>
        </p:nvSpPr>
        <p:spPr>
          <a:xfrm>
            <a:off x="8001000" y="1752600"/>
            <a:ext cx="1921510" cy="751205"/>
          </a:xfrm>
          <a:prstGeom prst="round2DiagRect">
            <a:avLst/>
          </a:prstGeom>
          <a:solidFill>
            <a:schemeClr val="bg1"/>
          </a:solidFill>
          <a:ln w="15875" cap="rnd" cmpd="sng" algn="ctr">
            <a:solidFill>
              <a:schemeClr val="bg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lang="en-US" sz="4800" b="1" u="sng" dirty="0">
                <a:solidFill>
                  <a:srgbClr val="00B0F0"/>
                </a:solidFill>
                <a:latin typeface="Bamini" pitchFamily="2" charset="0"/>
                <a:cs typeface="Bamini" pitchFamily="2" charset="0"/>
                <a:sym typeface="+mn-ea"/>
              </a:rPr>
              <a:t>,lk;</a:t>
            </a:r>
          </a:p>
        </p:txBody>
      </p:sp>
      <p:pic>
        <p:nvPicPr>
          <p:cNvPr id="8" name="Content Placeholder 7" descr="D:\Picture1 - Copy2.jpgPicture1 - Copy2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2400" y="106045"/>
            <a:ext cx="5527675" cy="6646545"/>
          </a:xfrm>
          <a:prstGeom prst="rect">
            <a:avLst/>
          </a:prstGeom>
          <a:ln w="73025" cmpd="tri">
            <a:solidFill>
              <a:srgbClr val="17CB39"/>
            </a:solidFill>
            <a:prstDash val="solid"/>
          </a:ln>
        </p:spPr>
      </p:pic>
      <p:sp>
        <p:nvSpPr>
          <p:cNvPr id="2" name="5-Point Star 1"/>
          <p:cNvSpPr/>
          <p:nvPr/>
        </p:nvSpPr>
        <p:spPr>
          <a:xfrm>
            <a:off x="1066800" y="3810000"/>
            <a:ext cx="160655" cy="147955"/>
          </a:xfrm>
          <a:prstGeom prst="star5">
            <a:avLst/>
          </a:prstGeom>
          <a:solidFill>
            <a:srgbClr val="FA08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2" bldLvl="0" animBg="1"/>
      <p:bldP spid="2" grpId="0" bldLvl="0" animBg="1"/>
      <p:bldP spid="2" grpId="1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 Diagonal Corner Rectangle 8"/>
          <p:cNvSpPr/>
          <p:nvPr/>
        </p:nvSpPr>
        <p:spPr>
          <a:xfrm>
            <a:off x="6324600" y="2966085"/>
            <a:ext cx="5431790" cy="919480"/>
          </a:xfrm>
          <a:prstGeom prst="round2DiagRect">
            <a:avLst/>
          </a:prstGeom>
          <a:solidFill>
            <a:schemeClr val="bg1">
              <a:lumMod val="85000"/>
              <a:lumOff val="15000"/>
            </a:schemeClr>
          </a:solidFill>
          <a:ln w="15875" cap="rnd" cmpd="sng" algn="ctr">
            <a:solidFill>
              <a:srgbClr val="BC451B">
                <a:shade val="50000"/>
              </a:srgb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20000"/>
              </a:lnSpc>
            </a:pPr>
            <a:r>
              <a:rPr lang="en-US" sz="4000" b="1" dirty="0">
                <a:solidFill>
                  <a:srgbClr val="C56424"/>
                </a:solidFill>
                <a:latin typeface="Bamini" pitchFamily="2" charset="0"/>
                <a:cs typeface="Bamini" pitchFamily="2" charset="0"/>
                <a:sym typeface="+mn-ea"/>
              </a:rPr>
              <a:t>g+dh</a:t>
            </a:r>
          </a:p>
        </p:txBody>
      </p:sp>
      <p:sp>
        <p:nvSpPr>
          <p:cNvPr id="4" name="Round Diagonal Corner Rectangle 3"/>
          <p:cNvSpPr/>
          <p:nvPr/>
        </p:nvSpPr>
        <p:spPr>
          <a:xfrm>
            <a:off x="8001000" y="1752600"/>
            <a:ext cx="1921510" cy="751205"/>
          </a:xfrm>
          <a:prstGeom prst="round2DiagRect">
            <a:avLst/>
          </a:prstGeom>
          <a:solidFill>
            <a:schemeClr val="bg1"/>
          </a:solidFill>
          <a:ln w="15875" cap="rnd" cmpd="sng" algn="ctr">
            <a:solidFill>
              <a:schemeClr val="bg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lang="en-US" sz="4800" b="1" u="sng" dirty="0">
                <a:solidFill>
                  <a:srgbClr val="00B0F0"/>
                </a:solidFill>
                <a:latin typeface="Bamini" pitchFamily="2" charset="0"/>
                <a:cs typeface="Bamini" pitchFamily="2" charset="0"/>
                <a:sym typeface="+mn-ea"/>
              </a:rPr>
              <a:t>,lk;</a:t>
            </a:r>
          </a:p>
        </p:txBody>
      </p:sp>
      <p:pic>
        <p:nvPicPr>
          <p:cNvPr id="8" name="Content Placeholder 7" descr="D:\Picture1 - Copy2.jpgPicture1 - Copy2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2400" y="106045"/>
            <a:ext cx="5527675" cy="6646545"/>
          </a:xfrm>
          <a:prstGeom prst="rect">
            <a:avLst/>
          </a:prstGeom>
          <a:ln w="73025" cmpd="tri">
            <a:solidFill>
              <a:srgbClr val="17CB39"/>
            </a:solidFill>
            <a:prstDash val="solid"/>
          </a:ln>
        </p:spPr>
      </p:pic>
      <p:sp>
        <p:nvSpPr>
          <p:cNvPr id="2" name="5-Point Star 1"/>
          <p:cNvSpPr/>
          <p:nvPr/>
        </p:nvSpPr>
        <p:spPr>
          <a:xfrm>
            <a:off x="1295400" y="3962400"/>
            <a:ext cx="160655" cy="147955"/>
          </a:xfrm>
          <a:prstGeom prst="star5">
            <a:avLst/>
          </a:prstGeom>
          <a:solidFill>
            <a:srgbClr val="FA08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2" bldLvl="0" animBg="1"/>
      <p:bldP spid="2" grpId="0" bldLvl="0" animBg="1"/>
      <p:bldP spid="2" grpId="1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 Diagonal Corner Rectangle 8"/>
          <p:cNvSpPr/>
          <p:nvPr/>
        </p:nvSpPr>
        <p:spPr>
          <a:xfrm>
            <a:off x="6324600" y="2966085"/>
            <a:ext cx="5431790" cy="919480"/>
          </a:xfrm>
          <a:prstGeom prst="round2DiagRect">
            <a:avLst/>
          </a:prstGeom>
          <a:solidFill>
            <a:schemeClr val="bg1">
              <a:lumMod val="85000"/>
              <a:lumOff val="15000"/>
            </a:schemeClr>
          </a:solidFill>
          <a:ln w="15875" cap="rnd" cmpd="sng" algn="ctr">
            <a:solidFill>
              <a:srgbClr val="BC451B">
                <a:shade val="50000"/>
              </a:srgb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20000"/>
              </a:lnSpc>
            </a:pPr>
            <a:r>
              <a:rPr lang="en-US" sz="4000" b="1" dirty="0">
                <a:solidFill>
                  <a:srgbClr val="C56424"/>
                </a:solidFill>
                <a:latin typeface="Bamini" pitchFamily="2" charset="0"/>
                <a:cs typeface="Bamini" pitchFamily="2" charset="0"/>
                <a:sym typeface="+mn-ea"/>
              </a:rPr>
              <a:t>rjhuh</a:t>
            </a:r>
          </a:p>
        </p:txBody>
      </p:sp>
      <p:sp>
        <p:nvSpPr>
          <p:cNvPr id="4" name="Round Diagonal Corner Rectangle 3"/>
          <p:cNvSpPr/>
          <p:nvPr/>
        </p:nvSpPr>
        <p:spPr>
          <a:xfrm>
            <a:off x="8001000" y="1752600"/>
            <a:ext cx="1921510" cy="751205"/>
          </a:xfrm>
          <a:prstGeom prst="round2DiagRect">
            <a:avLst/>
          </a:prstGeom>
          <a:solidFill>
            <a:schemeClr val="bg1"/>
          </a:solidFill>
          <a:ln w="15875" cap="rnd" cmpd="sng" algn="ctr">
            <a:solidFill>
              <a:schemeClr val="bg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lang="en-US" sz="4800" b="1" u="sng" dirty="0">
                <a:solidFill>
                  <a:srgbClr val="00B0F0"/>
                </a:solidFill>
                <a:latin typeface="Bamini" pitchFamily="2" charset="0"/>
                <a:cs typeface="Bamini" pitchFamily="2" charset="0"/>
                <a:sym typeface="+mn-ea"/>
              </a:rPr>
              <a:t>,lk;</a:t>
            </a:r>
          </a:p>
        </p:txBody>
      </p:sp>
      <p:pic>
        <p:nvPicPr>
          <p:cNvPr id="8" name="Content Placeholder 7" descr="D:\Picture1 - Copy2.jpgPicture1 - Copy2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2400" y="106045"/>
            <a:ext cx="5527675" cy="6646545"/>
          </a:xfrm>
          <a:prstGeom prst="rect">
            <a:avLst/>
          </a:prstGeom>
          <a:ln w="73025" cmpd="tri">
            <a:solidFill>
              <a:srgbClr val="17CB39"/>
            </a:solidFill>
            <a:prstDash val="solid"/>
          </a:ln>
        </p:spPr>
      </p:pic>
      <p:sp>
        <p:nvSpPr>
          <p:cNvPr id="2" name="5-Point Star 1"/>
          <p:cNvSpPr/>
          <p:nvPr/>
        </p:nvSpPr>
        <p:spPr>
          <a:xfrm>
            <a:off x="1295400" y="4191000"/>
            <a:ext cx="160655" cy="147955"/>
          </a:xfrm>
          <a:prstGeom prst="star5">
            <a:avLst/>
          </a:prstGeom>
          <a:solidFill>
            <a:srgbClr val="FA08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2" bldLvl="0" animBg="1"/>
      <p:bldP spid="2" grpId="0" bldLvl="0" animBg="1"/>
      <p:bldP spid="2" grpId="1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 Diagonal Corner Rectangle 8"/>
          <p:cNvSpPr/>
          <p:nvPr/>
        </p:nvSpPr>
        <p:spPr>
          <a:xfrm>
            <a:off x="6324600" y="2966085"/>
            <a:ext cx="5431790" cy="919480"/>
          </a:xfrm>
          <a:prstGeom prst="round2DiagRect">
            <a:avLst/>
          </a:prstGeom>
          <a:solidFill>
            <a:schemeClr val="bg1">
              <a:lumMod val="85000"/>
              <a:lumOff val="15000"/>
            </a:schemeClr>
          </a:solidFill>
          <a:ln w="15875" cap="rnd" cmpd="sng" algn="ctr">
            <a:solidFill>
              <a:srgbClr val="BC451B">
                <a:shade val="50000"/>
              </a:srgb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20000"/>
              </a:lnSpc>
            </a:pPr>
            <a:r>
              <a:rPr lang="en-US" sz="4000" b="1" dirty="0">
                <a:solidFill>
                  <a:srgbClr val="C56424"/>
                </a:solidFill>
                <a:latin typeface="Bamini" pitchFamily="2" charset="0"/>
                <a:cs typeface="Bamini" pitchFamily="2" charset="0"/>
                <a:sym typeface="+mn-ea"/>
              </a:rPr>
              <a:t>Nfhth</a:t>
            </a:r>
          </a:p>
        </p:txBody>
      </p:sp>
      <p:sp>
        <p:nvSpPr>
          <p:cNvPr id="4" name="Round Diagonal Corner Rectangle 3"/>
          <p:cNvSpPr/>
          <p:nvPr/>
        </p:nvSpPr>
        <p:spPr>
          <a:xfrm>
            <a:off x="8001000" y="1752600"/>
            <a:ext cx="1921510" cy="751205"/>
          </a:xfrm>
          <a:prstGeom prst="round2DiagRect">
            <a:avLst/>
          </a:prstGeom>
          <a:solidFill>
            <a:schemeClr val="bg1"/>
          </a:solidFill>
          <a:ln w="15875" cap="rnd" cmpd="sng" algn="ctr">
            <a:solidFill>
              <a:schemeClr val="bg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lang="en-US" sz="4800" b="1" u="sng" dirty="0">
                <a:solidFill>
                  <a:srgbClr val="00B0F0"/>
                </a:solidFill>
                <a:latin typeface="Bamini" pitchFamily="2" charset="0"/>
                <a:cs typeface="Bamini" pitchFamily="2" charset="0"/>
                <a:sym typeface="+mn-ea"/>
              </a:rPr>
              <a:t>,lk;</a:t>
            </a:r>
          </a:p>
        </p:txBody>
      </p:sp>
      <p:pic>
        <p:nvPicPr>
          <p:cNvPr id="8" name="Content Placeholder 7" descr="D:\Picture1 - Copy2.jpgPicture1 - Copy2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2400" y="106045"/>
            <a:ext cx="5527675" cy="6646545"/>
          </a:xfrm>
          <a:prstGeom prst="rect">
            <a:avLst/>
          </a:prstGeom>
          <a:ln w="73025" cmpd="tri">
            <a:solidFill>
              <a:srgbClr val="17CB39"/>
            </a:solidFill>
            <a:prstDash val="solid"/>
          </a:ln>
        </p:spPr>
      </p:pic>
      <p:sp>
        <p:nvSpPr>
          <p:cNvPr id="2" name="5-Point Star 1"/>
          <p:cNvSpPr/>
          <p:nvPr/>
        </p:nvSpPr>
        <p:spPr>
          <a:xfrm>
            <a:off x="1143000" y="4419600"/>
            <a:ext cx="160655" cy="147955"/>
          </a:xfrm>
          <a:prstGeom prst="star5">
            <a:avLst/>
          </a:prstGeom>
          <a:solidFill>
            <a:srgbClr val="FA08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2" bldLvl="0" animBg="1"/>
      <p:bldP spid="2" grpId="0" bldLvl="0" animBg="1"/>
      <p:bldP spid="2" grpId="1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 Diagonal Corner Rectangle 8"/>
          <p:cNvSpPr/>
          <p:nvPr/>
        </p:nvSpPr>
        <p:spPr>
          <a:xfrm>
            <a:off x="6324600" y="2966085"/>
            <a:ext cx="5431790" cy="919480"/>
          </a:xfrm>
          <a:prstGeom prst="round2DiagRect">
            <a:avLst/>
          </a:prstGeom>
          <a:solidFill>
            <a:schemeClr val="bg1">
              <a:lumMod val="85000"/>
              <a:lumOff val="15000"/>
            </a:schemeClr>
          </a:solidFill>
          <a:ln w="15875" cap="rnd" cmpd="sng" algn="ctr">
            <a:solidFill>
              <a:srgbClr val="BC451B">
                <a:shade val="50000"/>
              </a:srgb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20000"/>
              </a:lnSpc>
            </a:pPr>
            <a:r>
              <a:rPr lang="en-US" sz="4000" b="1" dirty="0">
                <a:solidFill>
                  <a:srgbClr val="C56424"/>
                </a:solidFill>
                <a:latin typeface="Bamini" pitchFamily="2" charset="0"/>
                <a:cs typeface="Bamini" pitchFamily="2" charset="0"/>
                <a:sym typeface="+mn-ea"/>
              </a:rPr>
              <a:t>kh`p</a:t>
            </a:r>
          </a:p>
        </p:txBody>
      </p:sp>
      <p:sp>
        <p:nvSpPr>
          <p:cNvPr id="4" name="Round Diagonal Corner Rectangle 3"/>
          <p:cNvSpPr/>
          <p:nvPr/>
        </p:nvSpPr>
        <p:spPr>
          <a:xfrm>
            <a:off x="8001000" y="1752600"/>
            <a:ext cx="1921510" cy="751205"/>
          </a:xfrm>
          <a:prstGeom prst="round2DiagRect">
            <a:avLst/>
          </a:prstGeom>
          <a:solidFill>
            <a:schemeClr val="bg1"/>
          </a:solidFill>
          <a:ln w="15875" cap="rnd" cmpd="sng" algn="ctr">
            <a:solidFill>
              <a:schemeClr val="bg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lang="en-US" sz="4800" b="1" u="sng" dirty="0">
                <a:solidFill>
                  <a:srgbClr val="00B0F0"/>
                </a:solidFill>
                <a:latin typeface="Bamini" pitchFamily="2" charset="0"/>
                <a:cs typeface="Bamini" pitchFamily="2" charset="0"/>
                <a:sym typeface="+mn-ea"/>
              </a:rPr>
              <a:t>,lk;</a:t>
            </a:r>
          </a:p>
        </p:txBody>
      </p:sp>
      <p:pic>
        <p:nvPicPr>
          <p:cNvPr id="8" name="Content Placeholder 7" descr="D:\Picture1 - Copy2.jpgPicture1 - Copy2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2400" y="106045"/>
            <a:ext cx="5527675" cy="6646545"/>
          </a:xfrm>
          <a:prstGeom prst="rect">
            <a:avLst/>
          </a:prstGeom>
          <a:ln w="73025" cmpd="tri">
            <a:solidFill>
              <a:srgbClr val="17CB39"/>
            </a:solidFill>
            <a:prstDash val="solid"/>
          </a:ln>
        </p:spPr>
      </p:pic>
      <p:sp>
        <p:nvSpPr>
          <p:cNvPr id="2" name="5-Point Star 1"/>
          <p:cNvSpPr/>
          <p:nvPr/>
        </p:nvSpPr>
        <p:spPr>
          <a:xfrm>
            <a:off x="1600200" y="5410200"/>
            <a:ext cx="160655" cy="147955"/>
          </a:xfrm>
          <a:prstGeom prst="star5">
            <a:avLst/>
          </a:prstGeom>
          <a:solidFill>
            <a:srgbClr val="FA08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2" bldLvl="0" animBg="1"/>
      <p:bldP spid="2" grpId="0" bldLvl="0" animBg="1"/>
      <p:bldP spid="2" grpId="1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 Diagonal Corner Rectangle 8"/>
          <p:cNvSpPr/>
          <p:nvPr/>
        </p:nvSpPr>
        <p:spPr>
          <a:xfrm>
            <a:off x="6324600" y="2966085"/>
            <a:ext cx="5431790" cy="919480"/>
          </a:xfrm>
          <a:prstGeom prst="round2DiagRect">
            <a:avLst/>
          </a:prstGeom>
          <a:solidFill>
            <a:schemeClr val="bg1">
              <a:lumMod val="85000"/>
              <a:lumOff val="15000"/>
            </a:schemeClr>
          </a:solidFill>
          <a:ln w="15875" cap="rnd" cmpd="sng" algn="ctr">
            <a:solidFill>
              <a:srgbClr val="BC451B">
                <a:shade val="50000"/>
              </a:srgb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20000"/>
              </a:lnSpc>
            </a:pPr>
            <a:r>
              <a:rPr lang="en-US" sz="4000" b="1" dirty="0">
                <a:solidFill>
                  <a:srgbClr val="C56424"/>
                </a:solidFill>
                <a:latin typeface="Bamini" pitchFamily="2" charset="0"/>
                <a:cs typeface="Bamini" pitchFamily="2" charset="0"/>
                <a:sym typeface="+mn-ea"/>
              </a:rPr>
              <a:t>nfhr;rp</a:t>
            </a:r>
          </a:p>
        </p:txBody>
      </p:sp>
      <p:sp>
        <p:nvSpPr>
          <p:cNvPr id="4" name="Round Diagonal Corner Rectangle 3"/>
          <p:cNvSpPr/>
          <p:nvPr/>
        </p:nvSpPr>
        <p:spPr>
          <a:xfrm>
            <a:off x="8001000" y="1752600"/>
            <a:ext cx="1921510" cy="751205"/>
          </a:xfrm>
          <a:prstGeom prst="round2DiagRect">
            <a:avLst/>
          </a:prstGeom>
          <a:solidFill>
            <a:schemeClr val="bg1"/>
          </a:solidFill>
          <a:ln w="15875" cap="rnd" cmpd="sng" algn="ctr">
            <a:solidFill>
              <a:schemeClr val="bg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lang="en-US" sz="4800" b="1" u="sng" dirty="0">
                <a:solidFill>
                  <a:srgbClr val="00B0F0"/>
                </a:solidFill>
                <a:latin typeface="Bamini" pitchFamily="2" charset="0"/>
                <a:cs typeface="Bamini" pitchFamily="2" charset="0"/>
                <a:sym typeface="+mn-ea"/>
              </a:rPr>
              <a:t>,lk;</a:t>
            </a:r>
          </a:p>
        </p:txBody>
      </p:sp>
      <p:pic>
        <p:nvPicPr>
          <p:cNvPr id="8" name="Content Placeholder 7" descr="D:\Picture1 - Copy2.jpgPicture1 - Copy2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2400" y="106045"/>
            <a:ext cx="5527675" cy="6646545"/>
          </a:xfrm>
          <a:prstGeom prst="rect">
            <a:avLst/>
          </a:prstGeom>
          <a:ln w="73025" cmpd="tri">
            <a:solidFill>
              <a:srgbClr val="17CB39"/>
            </a:solidFill>
            <a:prstDash val="solid"/>
          </a:ln>
        </p:spPr>
      </p:pic>
      <p:sp>
        <p:nvSpPr>
          <p:cNvPr id="2" name="5-Point Star 1"/>
          <p:cNvSpPr/>
          <p:nvPr/>
        </p:nvSpPr>
        <p:spPr>
          <a:xfrm>
            <a:off x="1676400" y="5715000"/>
            <a:ext cx="160655" cy="147955"/>
          </a:xfrm>
          <a:prstGeom prst="star5">
            <a:avLst/>
          </a:prstGeom>
          <a:solidFill>
            <a:srgbClr val="FA08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2" bldLvl="0" animBg="1"/>
      <p:bldP spid="2" grpId="0" bldLvl="0" animBg="1"/>
      <p:bldP spid="2" grpId="1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 Diagonal Corner Rectangle 8"/>
          <p:cNvSpPr/>
          <p:nvPr/>
        </p:nvSpPr>
        <p:spPr>
          <a:xfrm>
            <a:off x="6324600" y="2966085"/>
            <a:ext cx="5431790" cy="919480"/>
          </a:xfrm>
          <a:prstGeom prst="round2DiagRect">
            <a:avLst/>
          </a:prstGeom>
          <a:solidFill>
            <a:schemeClr val="bg1">
              <a:lumMod val="85000"/>
              <a:lumOff val="15000"/>
            </a:schemeClr>
          </a:solidFill>
          <a:ln w="15875" cap="rnd" cmpd="sng" algn="ctr">
            <a:solidFill>
              <a:srgbClr val="BC451B">
                <a:shade val="50000"/>
              </a:srgb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20000"/>
              </a:lnSpc>
            </a:pPr>
            <a:r>
              <a:rPr lang="en-US" sz="4000" b="1" dirty="0">
                <a:solidFill>
                  <a:srgbClr val="C56424"/>
                </a:solidFill>
                <a:latin typeface="Bamini" pitchFamily="2" charset="0"/>
                <a:cs typeface="Bamini" pitchFamily="2" charset="0"/>
                <a:sym typeface="+mn-ea"/>
              </a:rPr>
              <a:t>J}j;Jf;Fb</a:t>
            </a:r>
          </a:p>
        </p:txBody>
      </p:sp>
      <p:sp>
        <p:nvSpPr>
          <p:cNvPr id="4" name="Round Diagonal Corner Rectangle 3"/>
          <p:cNvSpPr/>
          <p:nvPr/>
        </p:nvSpPr>
        <p:spPr>
          <a:xfrm>
            <a:off x="8001000" y="1752600"/>
            <a:ext cx="1921510" cy="751205"/>
          </a:xfrm>
          <a:prstGeom prst="round2DiagRect">
            <a:avLst/>
          </a:prstGeom>
          <a:solidFill>
            <a:schemeClr val="bg1"/>
          </a:solidFill>
          <a:ln w="15875" cap="rnd" cmpd="sng" algn="ctr">
            <a:solidFill>
              <a:schemeClr val="bg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lang="en-US" sz="4800" b="1" u="sng" dirty="0">
                <a:solidFill>
                  <a:srgbClr val="00B0F0"/>
                </a:solidFill>
                <a:latin typeface="Bamini" pitchFamily="2" charset="0"/>
                <a:cs typeface="Bamini" pitchFamily="2" charset="0"/>
                <a:sym typeface="+mn-ea"/>
              </a:rPr>
              <a:t>,lk;</a:t>
            </a:r>
          </a:p>
        </p:txBody>
      </p:sp>
      <p:pic>
        <p:nvPicPr>
          <p:cNvPr id="8" name="Content Placeholder 7" descr="D:\Picture1 - Copy2.jpgPicture1 - Copy2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2400" y="106045"/>
            <a:ext cx="5527675" cy="6646545"/>
          </a:xfrm>
          <a:prstGeom prst="rect">
            <a:avLst/>
          </a:prstGeom>
          <a:ln w="73025" cmpd="tri">
            <a:solidFill>
              <a:srgbClr val="17CB39"/>
            </a:solidFill>
            <a:prstDash val="solid"/>
          </a:ln>
        </p:spPr>
      </p:pic>
      <p:sp>
        <p:nvSpPr>
          <p:cNvPr id="2" name="5-Point Star 1"/>
          <p:cNvSpPr/>
          <p:nvPr/>
        </p:nvSpPr>
        <p:spPr>
          <a:xfrm>
            <a:off x="1981200" y="5867400"/>
            <a:ext cx="160655" cy="147955"/>
          </a:xfrm>
          <a:prstGeom prst="star5">
            <a:avLst/>
          </a:prstGeom>
          <a:solidFill>
            <a:srgbClr val="FE68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2" bldLvl="0" animBg="1"/>
      <p:bldP spid="2" grpId="0" bldLvl="0" animBg="1"/>
      <p:bldP spid="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4965" y="0"/>
            <a:ext cx="11375390" cy="2667000"/>
          </a:xfrm>
        </p:spPr>
        <p:txBody>
          <a:bodyPr>
            <a:normAutofit/>
          </a:bodyPr>
          <a:lstStyle/>
          <a:p>
            <a:pPr algn="ctr"/>
            <a:r>
              <a:rPr lang="en-US" sz="7200" dirty="0">
                <a:solidFill>
                  <a:srgbClr val="C00000"/>
                </a:solidFill>
                <a:latin typeface="Bamini" pitchFamily="2" charset="0"/>
                <a:cs typeface="Bamini" pitchFamily="2" charset="0"/>
              </a:rPr>
              <a:t> </a:t>
            </a:r>
            <a:r>
              <a:rPr lang="en-US" sz="9600" b="1" dirty="0">
                <a:solidFill>
                  <a:srgbClr val="C00000"/>
                </a:solidFill>
                <a:latin typeface="Bamini" pitchFamily="2" charset="0"/>
                <a:cs typeface="Bamini" pitchFamily="2" charset="0"/>
              </a:rPr>
              <a:t>tuyhW</a:t>
            </a:r>
            <a:r>
              <a:rPr lang="en-US" sz="7200" dirty="0">
                <a:solidFill>
                  <a:srgbClr val="C00000"/>
                </a:solidFill>
                <a:latin typeface="Bamini" pitchFamily="2" charset="0"/>
                <a:cs typeface="Bamini" pitchFamily="2" charset="0"/>
              </a:rPr>
              <a:t> </a:t>
            </a:r>
            <a:r>
              <a:rPr lang="en-US" sz="7200" b="1" dirty="0">
                <a:solidFill>
                  <a:srgbClr val="17CB39"/>
                </a:solidFill>
                <a:latin typeface="Bamini" pitchFamily="2" charset="0"/>
                <a:cs typeface="Bamini" pitchFamily="2" charset="0"/>
              </a:rPr>
              <a:t>(tiuglk;)</a:t>
            </a:r>
            <a:br>
              <a:rPr lang="en-US" sz="6600" b="1" dirty="0">
                <a:solidFill>
                  <a:srgbClr val="17CB39"/>
                </a:solidFill>
                <a:latin typeface="Algerian" panose="04020705040A02060702" pitchFamily="82" charset="0"/>
                <a:cs typeface="Algerian" panose="04020705040A02060702" pitchFamily="82" charset="0"/>
              </a:rPr>
            </a:br>
            <a:r>
              <a:rPr lang="en-US" sz="2400" dirty="0">
                <a:latin typeface="Algerian" panose="04020705040A02060702" pitchFamily="82" charset="0"/>
                <a:cs typeface="Algerian" panose="04020705040A02060702" pitchFamily="82" charset="0"/>
              </a:rPr>
              <a:t> </a:t>
            </a:r>
            <a:br>
              <a:rPr lang="en-US" sz="3100" dirty="0">
                <a:latin typeface="Algerian" panose="04020705040A02060702" pitchFamily="82" charset="0"/>
                <a:cs typeface="Algerian" panose="04020705040A02060702" pitchFamily="82" charset="0"/>
              </a:rPr>
            </a:br>
            <a:endParaRPr lang="en-US" sz="3100" dirty="0">
              <a:latin typeface="Algerian" panose="04020705040A02060702" pitchFamily="82" charset="0"/>
              <a:cs typeface="Algerian" panose="04020705040A02060702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9530" y="3276600"/>
            <a:ext cx="8790305" cy="2316480"/>
          </a:xfrm>
        </p:spPr>
        <p:txBody>
          <a:bodyPr>
            <a:noAutofit/>
          </a:bodyPr>
          <a:lstStyle/>
          <a:p>
            <a:pPr algn="ctr"/>
            <a:r>
              <a:rPr lang="en-US" sz="12500" b="1" i="1" dirty="0" err="1">
                <a:solidFill>
                  <a:srgbClr val="0078A0"/>
                </a:solidFill>
                <a:latin typeface="Bamini" pitchFamily="2" charset="0"/>
                <a:cs typeface="Bamini" pitchFamily="2" charset="0"/>
              </a:rPr>
              <a:t>,e;jpah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4C75C0B-96AC-4D87-B3AE-0F888C28B2D2}"/>
              </a:ext>
            </a:extLst>
          </p:cNvPr>
          <p:cNvSpPr/>
          <p:nvPr/>
        </p:nvSpPr>
        <p:spPr>
          <a:xfrm>
            <a:off x="2303940" y="2667000"/>
            <a:ext cx="68214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www.Padasalai.Net</a:t>
            </a:r>
          </a:p>
        </p:txBody>
      </p:sp>
    </p:spTree>
  </p:cSld>
  <p:clrMapOvr>
    <a:masterClrMapping/>
  </p:clrMapOvr>
  <p:transition spd="slow">
    <p:cover dir="ru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 Diagonal Corner Rectangle 8"/>
          <p:cNvSpPr/>
          <p:nvPr/>
        </p:nvSpPr>
        <p:spPr>
          <a:xfrm>
            <a:off x="6324600" y="2966085"/>
            <a:ext cx="5431790" cy="919480"/>
          </a:xfrm>
          <a:prstGeom prst="round2DiagRect">
            <a:avLst/>
          </a:prstGeom>
          <a:solidFill>
            <a:schemeClr val="bg1">
              <a:lumMod val="85000"/>
              <a:lumOff val="15000"/>
            </a:schemeClr>
          </a:solidFill>
          <a:ln w="15875" cap="rnd" cmpd="sng" algn="ctr">
            <a:solidFill>
              <a:srgbClr val="BC451B">
                <a:shade val="50000"/>
              </a:srgb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20000"/>
              </a:lnSpc>
            </a:pPr>
            <a:r>
              <a:rPr lang="en-US" sz="4000" b="1" dirty="0">
                <a:solidFill>
                  <a:srgbClr val="C56424"/>
                </a:solidFill>
                <a:latin typeface="Bamini" pitchFamily="2" charset="0"/>
                <a:cs typeface="Bamini" pitchFamily="2" charset="0"/>
                <a:sym typeface="+mn-ea"/>
              </a:rPr>
              <a:t>Ntjhuz;ak;</a:t>
            </a:r>
          </a:p>
        </p:txBody>
      </p:sp>
      <p:sp>
        <p:nvSpPr>
          <p:cNvPr id="4" name="Round Diagonal Corner Rectangle 3"/>
          <p:cNvSpPr/>
          <p:nvPr/>
        </p:nvSpPr>
        <p:spPr>
          <a:xfrm>
            <a:off x="8001000" y="1752600"/>
            <a:ext cx="1921510" cy="751205"/>
          </a:xfrm>
          <a:prstGeom prst="round2DiagRect">
            <a:avLst/>
          </a:prstGeom>
          <a:solidFill>
            <a:schemeClr val="bg1"/>
          </a:solidFill>
          <a:ln w="15875" cap="rnd" cmpd="sng" algn="ctr">
            <a:solidFill>
              <a:schemeClr val="bg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lang="en-US" sz="4800" b="1" u="sng" dirty="0">
                <a:solidFill>
                  <a:srgbClr val="00B0F0"/>
                </a:solidFill>
                <a:latin typeface="Bamini" pitchFamily="2" charset="0"/>
                <a:cs typeface="Bamini" pitchFamily="2" charset="0"/>
                <a:sym typeface="+mn-ea"/>
              </a:rPr>
              <a:t>,lk;</a:t>
            </a:r>
          </a:p>
        </p:txBody>
      </p:sp>
      <p:pic>
        <p:nvPicPr>
          <p:cNvPr id="8" name="Content Placeholder 7" descr="D:\Picture1 - Copy2.jpgPicture1 - Copy2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2400" y="106045"/>
            <a:ext cx="5527675" cy="6646545"/>
          </a:xfrm>
          <a:prstGeom prst="rect">
            <a:avLst/>
          </a:prstGeom>
          <a:ln w="73025" cmpd="tri">
            <a:solidFill>
              <a:srgbClr val="17CB39"/>
            </a:solidFill>
            <a:prstDash val="solid"/>
          </a:ln>
        </p:spPr>
      </p:pic>
      <p:sp>
        <p:nvSpPr>
          <p:cNvPr id="2" name="5-Point Star 1"/>
          <p:cNvSpPr/>
          <p:nvPr/>
        </p:nvSpPr>
        <p:spPr>
          <a:xfrm>
            <a:off x="2286000" y="5562600"/>
            <a:ext cx="160655" cy="147955"/>
          </a:xfrm>
          <a:prstGeom prst="star5">
            <a:avLst/>
          </a:prstGeom>
          <a:solidFill>
            <a:srgbClr val="FE68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2" bldLvl="0" animBg="1"/>
      <p:bldP spid="2" grpId="0" bldLvl="0" animBg="1"/>
      <p:bldP spid="2" grpId="1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 Diagonal Corner Rectangle 8"/>
          <p:cNvSpPr/>
          <p:nvPr/>
        </p:nvSpPr>
        <p:spPr>
          <a:xfrm>
            <a:off x="6324600" y="2966085"/>
            <a:ext cx="5431790" cy="919480"/>
          </a:xfrm>
          <a:prstGeom prst="round2DiagRect">
            <a:avLst/>
          </a:prstGeom>
          <a:solidFill>
            <a:schemeClr val="bg1">
              <a:lumMod val="85000"/>
              <a:lumOff val="15000"/>
            </a:schemeClr>
          </a:solidFill>
          <a:ln w="15875" cap="rnd" cmpd="sng" algn="ctr">
            <a:solidFill>
              <a:srgbClr val="BC451B">
                <a:shade val="50000"/>
              </a:srgb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20000"/>
              </a:lnSpc>
            </a:pPr>
            <a:r>
              <a:rPr lang="en-US" sz="4000" b="1" dirty="0">
                <a:solidFill>
                  <a:srgbClr val="C56424"/>
                </a:solidFill>
                <a:latin typeface="Bamini" pitchFamily="2" charset="0"/>
                <a:cs typeface="Bamini" pitchFamily="2" charset="0"/>
                <a:sym typeface="+mn-ea"/>
              </a:rPr>
              <a:t>fhiuf;fhy;</a:t>
            </a:r>
          </a:p>
        </p:txBody>
      </p:sp>
      <p:sp>
        <p:nvSpPr>
          <p:cNvPr id="4" name="Round Diagonal Corner Rectangle 3"/>
          <p:cNvSpPr/>
          <p:nvPr/>
        </p:nvSpPr>
        <p:spPr>
          <a:xfrm>
            <a:off x="8001000" y="1752600"/>
            <a:ext cx="1921510" cy="751205"/>
          </a:xfrm>
          <a:prstGeom prst="round2DiagRect">
            <a:avLst/>
          </a:prstGeom>
          <a:solidFill>
            <a:schemeClr val="bg1"/>
          </a:solidFill>
          <a:ln w="15875" cap="rnd" cmpd="sng" algn="ctr">
            <a:solidFill>
              <a:schemeClr val="bg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lang="en-US" sz="4800" b="1" u="sng" dirty="0">
                <a:solidFill>
                  <a:srgbClr val="00B0F0"/>
                </a:solidFill>
                <a:latin typeface="Bamini" pitchFamily="2" charset="0"/>
                <a:cs typeface="Bamini" pitchFamily="2" charset="0"/>
                <a:sym typeface="+mn-ea"/>
              </a:rPr>
              <a:t>,lk;</a:t>
            </a:r>
          </a:p>
        </p:txBody>
      </p:sp>
      <p:pic>
        <p:nvPicPr>
          <p:cNvPr id="8" name="Content Placeholder 7" descr="D:\Picture1 - Copy2.jpgPicture1 - Copy2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2400" y="106045"/>
            <a:ext cx="5527675" cy="6646545"/>
          </a:xfrm>
          <a:prstGeom prst="rect">
            <a:avLst/>
          </a:prstGeom>
          <a:ln w="73025" cmpd="tri">
            <a:solidFill>
              <a:srgbClr val="17CB39"/>
            </a:solidFill>
            <a:prstDash val="solid"/>
          </a:ln>
        </p:spPr>
      </p:pic>
      <p:sp>
        <p:nvSpPr>
          <p:cNvPr id="2" name="5-Point Star 1"/>
          <p:cNvSpPr/>
          <p:nvPr/>
        </p:nvSpPr>
        <p:spPr>
          <a:xfrm>
            <a:off x="2286000" y="5410200"/>
            <a:ext cx="160655" cy="147955"/>
          </a:xfrm>
          <a:prstGeom prst="star5">
            <a:avLst/>
          </a:prstGeom>
          <a:solidFill>
            <a:srgbClr val="FE68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2" bldLvl="0" animBg="1"/>
      <p:bldP spid="2" grpId="0" bldLvl="0" animBg="1"/>
      <p:bldP spid="2" grpId="1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 Diagonal Corner Rectangle 8"/>
          <p:cNvSpPr/>
          <p:nvPr/>
        </p:nvSpPr>
        <p:spPr>
          <a:xfrm>
            <a:off x="6324600" y="2966085"/>
            <a:ext cx="5431790" cy="919480"/>
          </a:xfrm>
          <a:prstGeom prst="round2DiagRect">
            <a:avLst/>
          </a:prstGeom>
          <a:solidFill>
            <a:schemeClr val="bg1">
              <a:lumMod val="85000"/>
              <a:lumOff val="15000"/>
            </a:schemeClr>
          </a:solidFill>
          <a:ln w="15875" cap="rnd" cmpd="sng" algn="ctr">
            <a:solidFill>
              <a:srgbClr val="BC451B">
                <a:shade val="50000"/>
              </a:srgb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20000"/>
              </a:lnSpc>
            </a:pPr>
            <a:r>
              <a:rPr lang="en-US" sz="4000" b="1" dirty="0">
                <a:solidFill>
                  <a:srgbClr val="C56424"/>
                </a:solidFill>
                <a:latin typeface="Bamini" pitchFamily="2" charset="0"/>
                <a:cs typeface="Bamini" pitchFamily="2" charset="0"/>
                <a:sym typeface="+mn-ea"/>
              </a:rPr>
              <a:t>ghz;br;Nrup</a:t>
            </a:r>
          </a:p>
        </p:txBody>
      </p:sp>
      <p:sp>
        <p:nvSpPr>
          <p:cNvPr id="4" name="Round Diagonal Corner Rectangle 3"/>
          <p:cNvSpPr/>
          <p:nvPr/>
        </p:nvSpPr>
        <p:spPr>
          <a:xfrm>
            <a:off x="8001000" y="1752600"/>
            <a:ext cx="1921510" cy="751205"/>
          </a:xfrm>
          <a:prstGeom prst="round2DiagRect">
            <a:avLst/>
          </a:prstGeom>
          <a:solidFill>
            <a:schemeClr val="bg1"/>
          </a:solidFill>
          <a:ln w="15875" cap="rnd" cmpd="sng" algn="ctr">
            <a:solidFill>
              <a:schemeClr val="bg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lang="en-US" sz="4800" b="1" u="sng" dirty="0">
                <a:solidFill>
                  <a:srgbClr val="00B0F0"/>
                </a:solidFill>
                <a:latin typeface="Bamini" pitchFamily="2" charset="0"/>
                <a:cs typeface="Bamini" pitchFamily="2" charset="0"/>
                <a:sym typeface="+mn-ea"/>
              </a:rPr>
              <a:t>,lk;</a:t>
            </a:r>
          </a:p>
        </p:txBody>
      </p:sp>
      <p:pic>
        <p:nvPicPr>
          <p:cNvPr id="8" name="Content Placeholder 7" descr="D:\Picture1 - Copy2.jpgPicture1 - Copy2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2400" y="106045"/>
            <a:ext cx="5527675" cy="6646545"/>
          </a:xfrm>
          <a:prstGeom prst="rect">
            <a:avLst/>
          </a:prstGeom>
          <a:ln w="73025" cmpd="tri">
            <a:solidFill>
              <a:srgbClr val="17CB39"/>
            </a:solidFill>
            <a:prstDash val="solid"/>
          </a:ln>
        </p:spPr>
      </p:pic>
      <p:sp>
        <p:nvSpPr>
          <p:cNvPr id="2" name="5-Point Star 1"/>
          <p:cNvSpPr/>
          <p:nvPr/>
        </p:nvSpPr>
        <p:spPr>
          <a:xfrm>
            <a:off x="2286000" y="5257800"/>
            <a:ext cx="160655" cy="147955"/>
          </a:xfrm>
          <a:prstGeom prst="star5">
            <a:avLst/>
          </a:prstGeom>
          <a:solidFill>
            <a:srgbClr val="FE68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2" bldLvl="0" animBg="1"/>
      <p:bldP spid="2" grpId="0" bldLvl="0" animBg="1"/>
      <p:bldP spid="2" grpId="1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 Diagonal Corner Rectangle 8"/>
          <p:cNvSpPr/>
          <p:nvPr/>
        </p:nvSpPr>
        <p:spPr>
          <a:xfrm>
            <a:off x="6324600" y="2966085"/>
            <a:ext cx="5431790" cy="919480"/>
          </a:xfrm>
          <a:prstGeom prst="round2DiagRect">
            <a:avLst/>
          </a:prstGeom>
          <a:solidFill>
            <a:schemeClr val="bg1">
              <a:lumMod val="85000"/>
              <a:lumOff val="15000"/>
            </a:schemeClr>
          </a:solidFill>
          <a:ln w="15875" cap="rnd" cmpd="sng" algn="ctr">
            <a:solidFill>
              <a:srgbClr val="BC451B">
                <a:shade val="50000"/>
              </a:srgb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20000"/>
              </a:lnSpc>
            </a:pPr>
            <a:r>
              <a:rPr lang="en-US" sz="4000" b="1" dirty="0">
                <a:solidFill>
                  <a:srgbClr val="C56424"/>
                </a:solidFill>
                <a:latin typeface="Bamini" pitchFamily="2" charset="0"/>
                <a:cs typeface="Bamini" pitchFamily="2" charset="0"/>
                <a:sym typeface="+mn-ea"/>
              </a:rPr>
              <a:t>nrd;id</a:t>
            </a:r>
          </a:p>
        </p:txBody>
      </p:sp>
      <p:sp>
        <p:nvSpPr>
          <p:cNvPr id="4" name="Round Diagonal Corner Rectangle 3"/>
          <p:cNvSpPr/>
          <p:nvPr/>
        </p:nvSpPr>
        <p:spPr>
          <a:xfrm>
            <a:off x="8001000" y="1752600"/>
            <a:ext cx="1921510" cy="751205"/>
          </a:xfrm>
          <a:prstGeom prst="round2DiagRect">
            <a:avLst/>
          </a:prstGeom>
          <a:solidFill>
            <a:schemeClr val="bg1"/>
          </a:solidFill>
          <a:ln w="15875" cap="rnd" cmpd="sng" algn="ctr">
            <a:solidFill>
              <a:schemeClr val="bg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lang="en-US" sz="4800" b="1" u="sng" dirty="0">
                <a:solidFill>
                  <a:srgbClr val="00B0F0"/>
                </a:solidFill>
                <a:latin typeface="Bamini" pitchFamily="2" charset="0"/>
                <a:cs typeface="Bamini" pitchFamily="2" charset="0"/>
                <a:sym typeface="+mn-ea"/>
              </a:rPr>
              <a:t>,lk;</a:t>
            </a:r>
          </a:p>
        </p:txBody>
      </p:sp>
      <p:pic>
        <p:nvPicPr>
          <p:cNvPr id="8" name="Content Placeholder 7" descr="D:\Picture1 - Copy2.jpgPicture1 - Copy2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2400" y="106045"/>
            <a:ext cx="5527675" cy="6646545"/>
          </a:xfrm>
          <a:prstGeom prst="rect">
            <a:avLst/>
          </a:prstGeom>
          <a:ln w="73025" cmpd="tri">
            <a:solidFill>
              <a:srgbClr val="17CB39"/>
            </a:solidFill>
            <a:prstDash val="solid"/>
          </a:ln>
        </p:spPr>
      </p:pic>
      <p:sp>
        <p:nvSpPr>
          <p:cNvPr id="2" name="5-Point Star 1"/>
          <p:cNvSpPr/>
          <p:nvPr/>
        </p:nvSpPr>
        <p:spPr>
          <a:xfrm>
            <a:off x="2362200" y="4876800"/>
            <a:ext cx="160655" cy="147955"/>
          </a:xfrm>
          <a:prstGeom prst="star5">
            <a:avLst/>
          </a:prstGeom>
          <a:solidFill>
            <a:srgbClr val="FE68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2" bldLvl="0" animBg="1"/>
      <p:bldP spid="2" grpId="0" bldLvl="0" animBg="1"/>
      <p:bldP spid="2" grpId="1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 Diagonal Corner Rectangle 8"/>
          <p:cNvSpPr/>
          <p:nvPr/>
        </p:nvSpPr>
        <p:spPr>
          <a:xfrm>
            <a:off x="6324600" y="2966085"/>
            <a:ext cx="5431790" cy="919480"/>
          </a:xfrm>
          <a:prstGeom prst="round2DiagRect">
            <a:avLst/>
          </a:prstGeom>
          <a:solidFill>
            <a:schemeClr val="bg1">
              <a:lumMod val="85000"/>
              <a:lumOff val="15000"/>
            </a:schemeClr>
          </a:solidFill>
          <a:ln w="15875" cap="rnd" cmpd="sng" algn="ctr">
            <a:solidFill>
              <a:srgbClr val="BC451B">
                <a:shade val="50000"/>
              </a:srgb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20000"/>
              </a:lnSpc>
            </a:pPr>
            <a:r>
              <a:rPr lang="en-US" sz="4000" b="1" dirty="0">
                <a:solidFill>
                  <a:srgbClr val="C56424"/>
                </a:solidFill>
                <a:latin typeface="Bamini" pitchFamily="2" charset="0"/>
                <a:cs typeface="Bamini" pitchFamily="2" charset="0"/>
                <a:sym typeface="+mn-ea"/>
              </a:rPr>
              <a:t>NtY}u;</a:t>
            </a:r>
          </a:p>
        </p:txBody>
      </p:sp>
      <p:sp>
        <p:nvSpPr>
          <p:cNvPr id="4" name="Round Diagonal Corner Rectangle 3"/>
          <p:cNvSpPr/>
          <p:nvPr/>
        </p:nvSpPr>
        <p:spPr>
          <a:xfrm>
            <a:off x="8001000" y="1752600"/>
            <a:ext cx="1921510" cy="751205"/>
          </a:xfrm>
          <a:prstGeom prst="round2DiagRect">
            <a:avLst/>
          </a:prstGeom>
          <a:solidFill>
            <a:schemeClr val="bg1"/>
          </a:solidFill>
          <a:ln w="15875" cap="rnd" cmpd="sng" algn="ctr">
            <a:solidFill>
              <a:schemeClr val="bg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lang="en-US" sz="4800" b="1" u="sng" dirty="0">
                <a:solidFill>
                  <a:srgbClr val="00B0F0"/>
                </a:solidFill>
                <a:latin typeface="Bamini" pitchFamily="2" charset="0"/>
                <a:cs typeface="Bamini" pitchFamily="2" charset="0"/>
                <a:sym typeface="+mn-ea"/>
              </a:rPr>
              <a:t>,lk;</a:t>
            </a:r>
          </a:p>
        </p:txBody>
      </p:sp>
      <p:pic>
        <p:nvPicPr>
          <p:cNvPr id="8" name="Content Placeholder 7" descr="D:\Picture1 - Copy2.jpgPicture1 - Copy2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2400" y="106045"/>
            <a:ext cx="5527675" cy="6646545"/>
          </a:xfrm>
          <a:prstGeom prst="rect">
            <a:avLst/>
          </a:prstGeom>
          <a:ln w="73025" cmpd="tri">
            <a:solidFill>
              <a:srgbClr val="17CB39"/>
            </a:solidFill>
            <a:prstDash val="solid"/>
          </a:ln>
        </p:spPr>
      </p:pic>
      <p:sp>
        <p:nvSpPr>
          <p:cNvPr id="2" name="5-Point Star 1"/>
          <p:cNvSpPr/>
          <p:nvPr/>
        </p:nvSpPr>
        <p:spPr>
          <a:xfrm>
            <a:off x="2209800" y="5029200"/>
            <a:ext cx="160655" cy="147955"/>
          </a:xfrm>
          <a:prstGeom prst="star5">
            <a:avLst/>
          </a:prstGeom>
          <a:solidFill>
            <a:srgbClr val="FE68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2" bldLvl="0" animBg="1"/>
      <p:bldP spid="2" grpId="0" bldLvl="0" animBg="1"/>
      <p:bldP spid="2" grpId="1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 Diagonal Corner Rectangle 8"/>
          <p:cNvSpPr/>
          <p:nvPr/>
        </p:nvSpPr>
        <p:spPr>
          <a:xfrm>
            <a:off x="6324600" y="2966085"/>
            <a:ext cx="5431790" cy="919480"/>
          </a:xfrm>
          <a:prstGeom prst="round2DiagRect">
            <a:avLst/>
          </a:prstGeom>
          <a:solidFill>
            <a:schemeClr val="bg1">
              <a:lumMod val="85000"/>
              <a:lumOff val="15000"/>
            </a:schemeClr>
          </a:solidFill>
          <a:ln w="15875" cap="rnd" cmpd="sng" algn="ctr">
            <a:solidFill>
              <a:srgbClr val="BC451B">
                <a:shade val="50000"/>
              </a:srgb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20000"/>
              </a:lnSpc>
            </a:pPr>
            <a:r>
              <a:rPr lang="en-US" sz="4000" b="1" dirty="0">
                <a:solidFill>
                  <a:srgbClr val="C56424"/>
                </a:solidFill>
                <a:latin typeface="Bamini" pitchFamily="2" charset="0"/>
                <a:cs typeface="Bamini" pitchFamily="2" charset="0"/>
                <a:sym typeface="+mn-ea"/>
              </a:rPr>
              <a:t>ik#u;</a:t>
            </a:r>
          </a:p>
        </p:txBody>
      </p:sp>
      <p:sp>
        <p:nvSpPr>
          <p:cNvPr id="4" name="Round Diagonal Corner Rectangle 3"/>
          <p:cNvSpPr/>
          <p:nvPr/>
        </p:nvSpPr>
        <p:spPr>
          <a:xfrm>
            <a:off x="8001000" y="1752600"/>
            <a:ext cx="1921510" cy="751205"/>
          </a:xfrm>
          <a:prstGeom prst="round2DiagRect">
            <a:avLst/>
          </a:prstGeom>
          <a:solidFill>
            <a:schemeClr val="bg1"/>
          </a:solidFill>
          <a:ln w="15875" cap="rnd" cmpd="sng" algn="ctr">
            <a:solidFill>
              <a:schemeClr val="bg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lang="en-US" sz="4800" b="1" u="sng" dirty="0">
                <a:solidFill>
                  <a:srgbClr val="00B0F0"/>
                </a:solidFill>
                <a:latin typeface="Bamini" pitchFamily="2" charset="0"/>
                <a:cs typeface="Bamini" pitchFamily="2" charset="0"/>
                <a:sym typeface="+mn-ea"/>
              </a:rPr>
              <a:t>,lk;</a:t>
            </a:r>
          </a:p>
        </p:txBody>
      </p:sp>
      <p:pic>
        <p:nvPicPr>
          <p:cNvPr id="8" name="Content Placeholder 7" descr="D:\Picture1 - Copy2.jpgPicture1 - Copy2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2400" y="106045"/>
            <a:ext cx="5527675" cy="6646545"/>
          </a:xfrm>
          <a:prstGeom prst="rect">
            <a:avLst/>
          </a:prstGeom>
          <a:ln w="73025" cmpd="tri">
            <a:solidFill>
              <a:srgbClr val="17CB39"/>
            </a:solidFill>
            <a:prstDash val="solid"/>
          </a:ln>
        </p:spPr>
      </p:pic>
      <p:sp>
        <p:nvSpPr>
          <p:cNvPr id="2" name="5-Point Star 1"/>
          <p:cNvSpPr/>
          <p:nvPr/>
        </p:nvSpPr>
        <p:spPr>
          <a:xfrm>
            <a:off x="1828800" y="4876800"/>
            <a:ext cx="160655" cy="147955"/>
          </a:xfrm>
          <a:prstGeom prst="star5">
            <a:avLst/>
          </a:prstGeom>
          <a:solidFill>
            <a:srgbClr val="FE68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2" bldLvl="0" animBg="1"/>
      <p:bldP spid="2" grpId="0" bldLvl="0" animBg="1"/>
      <p:bldP spid="2" grpId="1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 Diagonal Corner Rectangle 8"/>
          <p:cNvSpPr/>
          <p:nvPr/>
        </p:nvSpPr>
        <p:spPr>
          <a:xfrm>
            <a:off x="6324600" y="2966085"/>
            <a:ext cx="5431790" cy="919480"/>
          </a:xfrm>
          <a:prstGeom prst="round2DiagRect">
            <a:avLst/>
          </a:prstGeom>
          <a:solidFill>
            <a:schemeClr val="bg1">
              <a:lumMod val="85000"/>
              <a:lumOff val="15000"/>
            </a:schemeClr>
          </a:solidFill>
          <a:ln w="15875" cap="rnd" cmpd="sng" algn="ctr">
            <a:solidFill>
              <a:srgbClr val="BC451B">
                <a:shade val="50000"/>
              </a:srgb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20000"/>
              </a:lnSpc>
            </a:pPr>
            <a:r>
              <a:rPr lang="en-US" sz="4000" b="1" dirty="0">
                <a:solidFill>
                  <a:srgbClr val="C56424"/>
                </a:solidFill>
                <a:latin typeface="Bamini" pitchFamily="2" charset="0"/>
                <a:cs typeface="Bamini" pitchFamily="2" charset="0"/>
                <a:sym typeface="+mn-ea"/>
              </a:rPr>
              <a:t>i`juhghj;</a:t>
            </a:r>
          </a:p>
        </p:txBody>
      </p:sp>
      <p:sp>
        <p:nvSpPr>
          <p:cNvPr id="4" name="Round Diagonal Corner Rectangle 3"/>
          <p:cNvSpPr/>
          <p:nvPr/>
        </p:nvSpPr>
        <p:spPr>
          <a:xfrm>
            <a:off x="8001000" y="1752600"/>
            <a:ext cx="1921510" cy="751205"/>
          </a:xfrm>
          <a:prstGeom prst="round2DiagRect">
            <a:avLst/>
          </a:prstGeom>
          <a:solidFill>
            <a:schemeClr val="bg1"/>
          </a:solidFill>
          <a:ln w="15875" cap="rnd" cmpd="sng" algn="ctr">
            <a:solidFill>
              <a:schemeClr val="bg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lang="en-US" sz="4800" b="1" u="sng" dirty="0">
                <a:solidFill>
                  <a:srgbClr val="00B0F0"/>
                </a:solidFill>
                <a:latin typeface="Bamini" pitchFamily="2" charset="0"/>
                <a:cs typeface="Bamini" pitchFamily="2" charset="0"/>
                <a:sym typeface="+mn-ea"/>
              </a:rPr>
              <a:t>,lk;</a:t>
            </a:r>
          </a:p>
        </p:txBody>
      </p:sp>
      <p:pic>
        <p:nvPicPr>
          <p:cNvPr id="8" name="Content Placeholder 7" descr="D:\Picture1 - Copy2.jpgPicture1 - Copy2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2400" y="106045"/>
            <a:ext cx="5527675" cy="6646545"/>
          </a:xfrm>
          <a:prstGeom prst="rect">
            <a:avLst/>
          </a:prstGeom>
          <a:ln w="73025" cmpd="tri">
            <a:solidFill>
              <a:srgbClr val="17CB39"/>
            </a:solidFill>
            <a:prstDash val="solid"/>
          </a:ln>
        </p:spPr>
      </p:pic>
      <p:sp>
        <p:nvSpPr>
          <p:cNvPr id="2" name="5-Point Star 1"/>
          <p:cNvSpPr/>
          <p:nvPr/>
        </p:nvSpPr>
        <p:spPr>
          <a:xfrm>
            <a:off x="2133600" y="4114800"/>
            <a:ext cx="160655" cy="147955"/>
          </a:xfrm>
          <a:prstGeom prst="star5">
            <a:avLst/>
          </a:prstGeom>
          <a:solidFill>
            <a:srgbClr val="FE68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2" bldLvl="0" animBg="1"/>
      <p:bldP spid="2" grpId="0" bldLvl="0" animBg="1"/>
      <p:bldP spid="2" grpId="1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 Diagonal Corner Rectangle 8"/>
          <p:cNvSpPr/>
          <p:nvPr/>
        </p:nvSpPr>
        <p:spPr>
          <a:xfrm>
            <a:off x="6324600" y="2966085"/>
            <a:ext cx="5431790" cy="919480"/>
          </a:xfrm>
          <a:prstGeom prst="round2DiagRect">
            <a:avLst/>
          </a:prstGeom>
          <a:solidFill>
            <a:schemeClr val="bg1">
              <a:lumMod val="85000"/>
              <a:lumOff val="15000"/>
            </a:schemeClr>
          </a:solidFill>
          <a:ln w="15875" cap="rnd" cmpd="sng" algn="ctr">
            <a:solidFill>
              <a:srgbClr val="BC451B">
                <a:shade val="50000"/>
              </a:srgb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20000"/>
              </a:lnSpc>
            </a:pPr>
            <a:r>
              <a:rPr lang="en-US" sz="4000" b="1" dirty="0">
                <a:solidFill>
                  <a:srgbClr val="C56424"/>
                </a:solidFill>
                <a:latin typeface="Bamini" pitchFamily="2" charset="0"/>
                <a:cs typeface="Bamini" pitchFamily="2" charset="0"/>
                <a:sym typeface="+mn-ea"/>
              </a:rPr>
              <a:t>Vdhk;</a:t>
            </a:r>
          </a:p>
        </p:txBody>
      </p:sp>
      <p:sp>
        <p:nvSpPr>
          <p:cNvPr id="4" name="Round Diagonal Corner Rectangle 3"/>
          <p:cNvSpPr/>
          <p:nvPr/>
        </p:nvSpPr>
        <p:spPr>
          <a:xfrm>
            <a:off x="8001000" y="1752600"/>
            <a:ext cx="1921510" cy="751205"/>
          </a:xfrm>
          <a:prstGeom prst="round2DiagRect">
            <a:avLst/>
          </a:prstGeom>
          <a:solidFill>
            <a:schemeClr val="bg1"/>
          </a:solidFill>
          <a:ln w="15875" cap="rnd" cmpd="sng" algn="ctr">
            <a:solidFill>
              <a:schemeClr val="bg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lang="en-US" sz="4800" b="1" u="sng" dirty="0">
                <a:solidFill>
                  <a:srgbClr val="00B0F0"/>
                </a:solidFill>
                <a:latin typeface="Bamini" pitchFamily="2" charset="0"/>
                <a:cs typeface="Bamini" pitchFamily="2" charset="0"/>
                <a:sym typeface="+mn-ea"/>
              </a:rPr>
              <a:t>,lk;</a:t>
            </a:r>
          </a:p>
        </p:txBody>
      </p:sp>
      <p:pic>
        <p:nvPicPr>
          <p:cNvPr id="8" name="Content Placeholder 7" descr="D:\Picture1 - Copy2.jpgPicture1 - Copy2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2400" y="106045"/>
            <a:ext cx="5527675" cy="6646545"/>
          </a:xfrm>
          <a:prstGeom prst="rect">
            <a:avLst/>
          </a:prstGeom>
          <a:ln w="73025" cmpd="tri">
            <a:solidFill>
              <a:srgbClr val="17CB39"/>
            </a:solidFill>
            <a:prstDash val="solid"/>
          </a:ln>
        </p:spPr>
      </p:pic>
      <p:sp>
        <p:nvSpPr>
          <p:cNvPr id="2" name="5-Point Star 1"/>
          <p:cNvSpPr/>
          <p:nvPr/>
        </p:nvSpPr>
        <p:spPr>
          <a:xfrm>
            <a:off x="2895600" y="4114800"/>
            <a:ext cx="160655" cy="147955"/>
          </a:xfrm>
          <a:prstGeom prst="star5">
            <a:avLst/>
          </a:prstGeom>
          <a:solidFill>
            <a:srgbClr val="FE68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2" bldLvl="0" animBg="1"/>
      <p:bldP spid="2" grpId="0" bldLvl="0" animBg="1"/>
      <p:bldP spid="2" grpId="1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 Diagonal Corner Rectangle 8"/>
          <p:cNvSpPr/>
          <p:nvPr/>
        </p:nvSpPr>
        <p:spPr>
          <a:xfrm>
            <a:off x="6324600" y="2966085"/>
            <a:ext cx="5431790" cy="919480"/>
          </a:xfrm>
          <a:prstGeom prst="round2DiagRect">
            <a:avLst/>
          </a:prstGeom>
          <a:solidFill>
            <a:schemeClr val="bg1">
              <a:lumMod val="85000"/>
              <a:lumOff val="15000"/>
            </a:schemeClr>
          </a:solidFill>
          <a:ln w="15875" cap="rnd" cmpd="sng" algn="ctr">
            <a:solidFill>
              <a:srgbClr val="BC451B">
                <a:shade val="50000"/>
              </a:srgb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20000"/>
              </a:lnSpc>
            </a:pPr>
            <a:r>
              <a:rPr lang="en-US" sz="4000" b="1" dirty="0">
                <a:solidFill>
                  <a:srgbClr val="C56424"/>
                </a:solidFill>
                <a:latin typeface="Bamini" pitchFamily="2" charset="0"/>
                <a:cs typeface="Bamini" pitchFamily="2" charset="0"/>
                <a:sym typeface="+mn-ea"/>
              </a:rPr>
              <a:t>ehf;g+u;</a:t>
            </a:r>
          </a:p>
        </p:txBody>
      </p:sp>
      <p:sp>
        <p:nvSpPr>
          <p:cNvPr id="4" name="Round Diagonal Corner Rectangle 3"/>
          <p:cNvSpPr/>
          <p:nvPr/>
        </p:nvSpPr>
        <p:spPr>
          <a:xfrm>
            <a:off x="8001000" y="1752600"/>
            <a:ext cx="1921510" cy="751205"/>
          </a:xfrm>
          <a:prstGeom prst="round2DiagRect">
            <a:avLst/>
          </a:prstGeom>
          <a:solidFill>
            <a:schemeClr val="bg1"/>
          </a:solidFill>
          <a:ln w="15875" cap="rnd" cmpd="sng" algn="ctr">
            <a:solidFill>
              <a:schemeClr val="bg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lang="en-US" sz="4800" b="1" u="sng" dirty="0">
                <a:solidFill>
                  <a:srgbClr val="00B0F0"/>
                </a:solidFill>
                <a:latin typeface="Bamini" pitchFamily="2" charset="0"/>
                <a:cs typeface="Bamini" pitchFamily="2" charset="0"/>
                <a:sym typeface="+mn-ea"/>
              </a:rPr>
              <a:t>,lk;</a:t>
            </a:r>
          </a:p>
        </p:txBody>
      </p:sp>
      <p:pic>
        <p:nvPicPr>
          <p:cNvPr id="8" name="Content Placeholder 7" descr="D:\Picture1 - Copy2.jpgPicture1 - Copy2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2400" y="106045"/>
            <a:ext cx="5527675" cy="6646545"/>
          </a:xfrm>
          <a:prstGeom prst="rect">
            <a:avLst/>
          </a:prstGeom>
          <a:ln w="73025" cmpd="tri">
            <a:solidFill>
              <a:srgbClr val="17CB39"/>
            </a:solidFill>
            <a:prstDash val="solid"/>
          </a:ln>
        </p:spPr>
      </p:pic>
      <p:sp>
        <p:nvSpPr>
          <p:cNvPr id="2" name="5-Point Star 1"/>
          <p:cNvSpPr/>
          <p:nvPr/>
        </p:nvSpPr>
        <p:spPr>
          <a:xfrm>
            <a:off x="2133600" y="3124200"/>
            <a:ext cx="160655" cy="147955"/>
          </a:xfrm>
          <a:prstGeom prst="star5">
            <a:avLst/>
          </a:prstGeom>
          <a:solidFill>
            <a:srgbClr val="FE68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2" bldLvl="0" animBg="1"/>
      <p:bldP spid="2" grpId="0" bldLvl="0" animBg="1"/>
      <p:bldP spid="2" grpId="1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 Diagonal Corner Rectangle 8"/>
          <p:cNvSpPr/>
          <p:nvPr/>
        </p:nvSpPr>
        <p:spPr>
          <a:xfrm>
            <a:off x="6324600" y="2966085"/>
            <a:ext cx="5431790" cy="919480"/>
          </a:xfrm>
          <a:prstGeom prst="round2DiagRect">
            <a:avLst/>
          </a:prstGeom>
          <a:solidFill>
            <a:schemeClr val="bg1">
              <a:lumMod val="85000"/>
              <a:lumOff val="15000"/>
            </a:schemeClr>
          </a:solidFill>
          <a:ln w="15875" cap="rnd" cmpd="sng" algn="ctr">
            <a:solidFill>
              <a:srgbClr val="BC451B">
                <a:shade val="50000"/>
              </a:srgb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20000"/>
              </a:lnSpc>
            </a:pPr>
            <a:r>
              <a:rPr lang="en-US" sz="4000" b="1" dirty="0">
                <a:solidFill>
                  <a:srgbClr val="C56424"/>
                </a:solidFill>
                <a:latin typeface="Bamini" pitchFamily="2" charset="0"/>
                <a:cs typeface="Bamini" pitchFamily="2" charset="0"/>
                <a:sym typeface="+mn-ea"/>
              </a:rPr>
              <a:t>thu;jh</a:t>
            </a:r>
          </a:p>
        </p:txBody>
      </p:sp>
      <p:sp>
        <p:nvSpPr>
          <p:cNvPr id="4" name="Round Diagonal Corner Rectangle 3"/>
          <p:cNvSpPr/>
          <p:nvPr/>
        </p:nvSpPr>
        <p:spPr>
          <a:xfrm>
            <a:off x="8001000" y="1752600"/>
            <a:ext cx="1921510" cy="751205"/>
          </a:xfrm>
          <a:prstGeom prst="round2DiagRect">
            <a:avLst/>
          </a:prstGeom>
          <a:solidFill>
            <a:schemeClr val="bg1"/>
          </a:solidFill>
          <a:ln w="15875" cap="rnd" cmpd="sng" algn="ctr">
            <a:solidFill>
              <a:schemeClr val="bg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lang="en-US" sz="4800" b="1" u="sng" dirty="0">
                <a:solidFill>
                  <a:srgbClr val="00B0F0"/>
                </a:solidFill>
                <a:latin typeface="Bamini" pitchFamily="2" charset="0"/>
                <a:cs typeface="Bamini" pitchFamily="2" charset="0"/>
                <a:sym typeface="+mn-ea"/>
              </a:rPr>
              <a:t>,lk;</a:t>
            </a:r>
          </a:p>
        </p:txBody>
      </p:sp>
      <p:pic>
        <p:nvPicPr>
          <p:cNvPr id="8" name="Content Placeholder 7" descr="D:\Picture1 - Copy2.jpgPicture1 - Copy2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2400" y="106045"/>
            <a:ext cx="5527675" cy="6646545"/>
          </a:xfrm>
          <a:prstGeom prst="rect">
            <a:avLst/>
          </a:prstGeom>
          <a:ln w="73025" cmpd="tri">
            <a:solidFill>
              <a:srgbClr val="17CB39"/>
            </a:solidFill>
            <a:prstDash val="solid"/>
          </a:ln>
        </p:spPr>
      </p:pic>
      <p:sp>
        <p:nvSpPr>
          <p:cNvPr id="2" name="5-Point Star 1"/>
          <p:cNvSpPr/>
          <p:nvPr/>
        </p:nvSpPr>
        <p:spPr>
          <a:xfrm>
            <a:off x="1981200" y="3352800"/>
            <a:ext cx="160655" cy="147955"/>
          </a:xfrm>
          <a:prstGeom prst="star5">
            <a:avLst/>
          </a:prstGeom>
          <a:solidFill>
            <a:srgbClr val="FE68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2" bldLvl="0" animBg="1"/>
      <p:bldP spid="2" grpId="0" bldLvl="0" animBg="1"/>
      <p:bldP spid="2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 Diagonal Corner Rectangle 8"/>
          <p:cNvSpPr/>
          <p:nvPr/>
        </p:nvSpPr>
        <p:spPr>
          <a:xfrm>
            <a:off x="6324600" y="2966085"/>
            <a:ext cx="5431790" cy="919480"/>
          </a:xfrm>
          <a:prstGeom prst="round2DiagRect">
            <a:avLst/>
          </a:prstGeom>
          <a:solidFill>
            <a:schemeClr val="bg1">
              <a:lumMod val="85000"/>
              <a:lumOff val="15000"/>
            </a:schemeClr>
          </a:solidFill>
          <a:ln w="15875" cap="rnd" cmpd="sng" algn="ctr">
            <a:solidFill>
              <a:srgbClr val="BC451B">
                <a:shade val="50000"/>
              </a:srgb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20000"/>
              </a:lnSpc>
            </a:pPr>
            <a:r>
              <a:rPr lang="en-US" sz="4000" b="1" dirty="0">
                <a:solidFill>
                  <a:srgbClr val="C56424"/>
                </a:solidFill>
                <a:latin typeface="Bamini" pitchFamily="2" charset="0"/>
                <a:cs typeface="Bamini" pitchFamily="2" charset="0"/>
                <a:sym typeface="+mn-ea"/>
              </a:rPr>
              <a:t>[k;K fh\;kPu;</a:t>
            </a:r>
          </a:p>
        </p:txBody>
      </p:sp>
      <p:sp>
        <p:nvSpPr>
          <p:cNvPr id="4" name="Round Diagonal Corner Rectangle 3"/>
          <p:cNvSpPr/>
          <p:nvPr/>
        </p:nvSpPr>
        <p:spPr>
          <a:xfrm>
            <a:off x="8001000" y="1752600"/>
            <a:ext cx="1921510" cy="751205"/>
          </a:xfrm>
          <a:prstGeom prst="round2DiagRect">
            <a:avLst/>
          </a:prstGeom>
          <a:solidFill>
            <a:schemeClr val="bg1"/>
          </a:solidFill>
          <a:ln w="15875" cap="rnd" cmpd="sng" algn="ctr">
            <a:solidFill>
              <a:schemeClr val="bg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lang="en-US" sz="4800" b="1" u="sng" dirty="0">
                <a:solidFill>
                  <a:srgbClr val="00B0F0"/>
                </a:solidFill>
                <a:latin typeface="Bamini" pitchFamily="2" charset="0"/>
                <a:cs typeface="Bamini" pitchFamily="2" charset="0"/>
                <a:sym typeface="+mn-ea"/>
              </a:rPr>
              <a:t>,lk;</a:t>
            </a:r>
          </a:p>
        </p:txBody>
      </p:sp>
      <p:pic>
        <p:nvPicPr>
          <p:cNvPr id="8" name="Content Placeholder 7" descr="D:\Picture1 - Copy2.jpgPicture1 - Copy2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2400" y="123190"/>
            <a:ext cx="5527675" cy="6646545"/>
          </a:xfrm>
          <a:prstGeom prst="rect">
            <a:avLst/>
          </a:prstGeom>
          <a:ln w="73025" cmpd="tri">
            <a:solidFill>
              <a:srgbClr val="17CB39"/>
            </a:solidFill>
            <a:prstDash val="solid"/>
          </a:ln>
        </p:spPr>
      </p:pic>
      <p:sp>
        <p:nvSpPr>
          <p:cNvPr id="2" name="5-Point Star 1"/>
          <p:cNvSpPr/>
          <p:nvPr/>
        </p:nvSpPr>
        <p:spPr>
          <a:xfrm>
            <a:off x="1752600" y="838200"/>
            <a:ext cx="160655" cy="147955"/>
          </a:xfrm>
          <a:prstGeom prst="star5">
            <a:avLst/>
          </a:prstGeom>
          <a:solidFill>
            <a:srgbClr val="17C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2" bldLvl="0" animBg="1"/>
      <p:bldP spid="2" grpId="0" bldLvl="0" animBg="1"/>
      <p:bldP spid="2" grpId="1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 Diagonal Corner Rectangle 8"/>
          <p:cNvSpPr/>
          <p:nvPr/>
        </p:nvSpPr>
        <p:spPr>
          <a:xfrm>
            <a:off x="6324600" y="2966085"/>
            <a:ext cx="5431790" cy="919480"/>
          </a:xfrm>
          <a:prstGeom prst="round2DiagRect">
            <a:avLst/>
          </a:prstGeom>
          <a:solidFill>
            <a:schemeClr val="bg1">
              <a:lumMod val="85000"/>
              <a:lumOff val="15000"/>
            </a:schemeClr>
          </a:solidFill>
          <a:ln w="15875" cap="rnd" cmpd="sng" algn="ctr">
            <a:solidFill>
              <a:srgbClr val="BC451B">
                <a:shade val="50000"/>
              </a:srgb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20000"/>
              </a:lnSpc>
            </a:pPr>
            <a:r>
              <a:rPr lang="en-US" sz="4000" b="1" dirty="0">
                <a:solidFill>
                  <a:srgbClr val="C56424"/>
                </a:solidFill>
                <a:latin typeface="Bamini" pitchFamily="2" charset="0"/>
                <a:cs typeface="Bamini" pitchFamily="2" charset="0"/>
                <a:sym typeface="+mn-ea"/>
              </a:rPr>
              <a:t>xuprh</a:t>
            </a:r>
          </a:p>
        </p:txBody>
      </p:sp>
      <p:sp>
        <p:nvSpPr>
          <p:cNvPr id="4" name="Round Diagonal Corner Rectangle 3"/>
          <p:cNvSpPr/>
          <p:nvPr/>
        </p:nvSpPr>
        <p:spPr>
          <a:xfrm>
            <a:off x="8001000" y="1752600"/>
            <a:ext cx="1921510" cy="751205"/>
          </a:xfrm>
          <a:prstGeom prst="round2DiagRect">
            <a:avLst/>
          </a:prstGeom>
          <a:solidFill>
            <a:schemeClr val="bg1"/>
          </a:solidFill>
          <a:ln w="15875" cap="rnd" cmpd="sng" algn="ctr">
            <a:solidFill>
              <a:schemeClr val="bg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lang="en-US" sz="4800" b="1" u="sng" dirty="0">
                <a:solidFill>
                  <a:srgbClr val="00B0F0"/>
                </a:solidFill>
                <a:latin typeface="Bamini" pitchFamily="2" charset="0"/>
                <a:cs typeface="Bamini" pitchFamily="2" charset="0"/>
                <a:sym typeface="+mn-ea"/>
              </a:rPr>
              <a:t>,lk;</a:t>
            </a:r>
          </a:p>
        </p:txBody>
      </p:sp>
      <p:pic>
        <p:nvPicPr>
          <p:cNvPr id="8" name="Content Placeholder 7" descr="D:\Picture1 - Copy2.jpgPicture1 - Copy2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2400" y="106045"/>
            <a:ext cx="5527675" cy="6646545"/>
          </a:xfrm>
          <a:prstGeom prst="rect">
            <a:avLst/>
          </a:prstGeom>
          <a:ln w="73025" cmpd="tri">
            <a:solidFill>
              <a:srgbClr val="17CB39"/>
            </a:solidFill>
            <a:prstDash val="solid"/>
          </a:ln>
        </p:spPr>
      </p:pic>
      <p:sp>
        <p:nvSpPr>
          <p:cNvPr id="2" name="5-Point Star 1"/>
          <p:cNvSpPr/>
          <p:nvPr/>
        </p:nvSpPr>
        <p:spPr>
          <a:xfrm>
            <a:off x="3048000" y="3505200"/>
            <a:ext cx="160655" cy="147955"/>
          </a:xfrm>
          <a:prstGeom prst="star5">
            <a:avLst/>
          </a:prstGeom>
          <a:solidFill>
            <a:srgbClr val="FE68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2" bldLvl="0" animBg="1"/>
      <p:bldP spid="2" grpId="0" bldLvl="0" animBg="1"/>
      <p:bldP spid="2" grpId="1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ound Diagonal Corner Rectangle 8"/>
          <p:cNvSpPr/>
          <p:nvPr/>
        </p:nvSpPr>
        <p:spPr>
          <a:xfrm>
            <a:off x="165735" y="212090"/>
            <a:ext cx="11887200" cy="6433820"/>
          </a:xfrm>
          <a:prstGeom prst="round2DiagRect">
            <a:avLst/>
          </a:prstGeom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sto MT" panose="02040603050505030304"/>
              <a:ea typeface="+mn-ea"/>
              <a:cs typeface="+mn-cs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47320" y="374650"/>
            <a:ext cx="11923395" cy="6483350"/>
          </a:xfrm>
        </p:spPr>
        <p:txBody>
          <a:bodyPr>
            <a:normAutofit fontScale="85000" lnSpcReduction="10000"/>
          </a:bodyPr>
          <a:lstStyle/>
          <a:p>
            <a:pPr marL="36830" indent="0" algn="l">
              <a:lnSpc>
                <a:spcPct val="90000"/>
              </a:lnSpc>
              <a:buNone/>
            </a:pPr>
            <a:r>
              <a:rPr lang="en-US" sz="13335" b="1" dirty="0" err="1">
                <a:solidFill>
                  <a:srgbClr val="26F230"/>
                </a:solidFill>
                <a:latin typeface="Bamini" pitchFamily="2" charset="0"/>
              </a:rPr>
              <a:t> </a:t>
            </a:r>
            <a:r>
              <a:rPr lang="en-US" sz="13335" b="1" u="sng" dirty="0" err="1">
                <a:solidFill>
                  <a:srgbClr val="26F230"/>
                </a:solidFill>
                <a:latin typeface="Bamini" pitchFamily="2" charset="0"/>
              </a:rPr>
              <a:t>                         </a:t>
            </a:r>
          </a:p>
          <a:p>
            <a:pPr marL="36830" indent="0" algn="l">
              <a:buNone/>
            </a:pPr>
            <a:r>
              <a:rPr lang="en-US" sz="7000" b="1" dirty="0" err="1">
                <a:solidFill>
                  <a:srgbClr val="FFC000"/>
                </a:solidFill>
                <a:latin typeface="Bamini" pitchFamily="2" charset="0"/>
              </a:rPr>
              <a:t>       </a:t>
            </a:r>
            <a:endParaRPr lang="en-US" sz="6145" dirty="0">
              <a:solidFill>
                <a:srgbClr val="FFC000"/>
              </a:solidFill>
              <a:latin typeface="Bamini" pitchFamily="2" charset="0"/>
            </a:endParaRPr>
          </a:p>
          <a:p>
            <a:pPr marL="36830" indent="0" algn="l">
              <a:lnSpc>
                <a:spcPct val="110000"/>
              </a:lnSpc>
              <a:buNone/>
            </a:pPr>
            <a:r>
              <a:rPr lang="en-US" sz="5715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</a:p>
          <a:p>
            <a:pPr marL="36830" indent="0" algn="l">
              <a:lnSpc>
                <a:spcPct val="110000"/>
              </a:lnSpc>
              <a:buNone/>
            </a:pPr>
            <a:endParaRPr lang="en-US" sz="5715" b="1" u="sng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830" indent="0" algn="l">
              <a:lnSpc>
                <a:spcPct val="110000"/>
              </a:lnSpc>
              <a:buNone/>
            </a:pPr>
            <a:endParaRPr lang="en-US" sz="5715" b="1" u="sng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830" indent="0" algn="l">
              <a:lnSpc>
                <a:spcPct val="110000"/>
              </a:lnSpc>
              <a:buNone/>
            </a:pPr>
            <a:r>
              <a:rPr lang="en-US" sz="5715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endParaRPr lang="en-US" sz="7335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27660" y="1828800"/>
            <a:ext cx="2491740" cy="3013075"/>
          </a:xfrm>
          <a:prstGeom prst="roundRect">
            <a:avLst/>
          </a:prstGeom>
          <a:blipFill rotWithShape="1"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2819400" y="1905000"/>
            <a:ext cx="9192260" cy="27432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830" indent="0" algn="l">
              <a:buNone/>
            </a:pPr>
            <a:r>
              <a:rPr lang="en-US" sz="4600" b="1" dirty="0" err="1">
                <a:solidFill>
                  <a:srgbClr val="FFC000"/>
                </a:solidFill>
                <a:latin typeface="Bamini" pitchFamily="2" charset="0"/>
                <a:sym typeface="+mn-ea"/>
              </a:rPr>
              <a:t>     gl;ljhup Mrpupau;</a:t>
            </a:r>
            <a:endParaRPr lang="en-US" sz="4600" b="1" dirty="0" err="1">
              <a:solidFill>
                <a:srgbClr val="FFC000"/>
              </a:solidFill>
              <a:latin typeface="Bamini" pitchFamily="2" charset="0"/>
            </a:endParaRPr>
          </a:p>
          <a:p>
            <a:pPr marL="36830" indent="0" algn="l">
              <a:lnSpc>
                <a:spcPct val="130000"/>
              </a:lnSpc>
              <a:buNone/>
            </a:pPr>
            <a:r>
              <a:rPr lang="en-US" sz="4600" b="1" dirty="0" err="1">
                <a:solidFill>
                  <a:srgbClr val="FFC000"/>
                </a:solidFill>
                <a:latin typeface="Bamini" pitchFamily="2" charset="0"/>
                <a:sym typeface="+mn-ea"/>
              </a:rPr>
              <a:t> tp.tp.b. epidT</a:t>
            </a:r>
            <a:r>
              <a:rPr lang="en-US" sz="4600" b="1" dirty="0">
                <a:solidFill>
                  <a:srgbClr val="FFC000"/>
                </a:solidFill>
                <a:latin typeface="Bamini" pitchFamily="2" charset="0"/>
                <a:sym typeface="+mn-ea"/>
              </a:rPr>
              <a:t> </a:t>
            </a:r>
            <a:r>
              <a:rPr lang="en-US" sz="4600" b="1" dirty="0" err="1">
                <a:solidFill>
                  <a:srgbClr val="FFC000"/>
                </a:solidFill>
                <a:latin typeface="Bamini" pitchFamily="2" charset="0"/>
                <a:sym typeface="+mn-ea"/>
              </a:rPr>
              <a:t>Nky;epiyg;gs;sp</a:t>
            </a:r>
            <a:endParaRPr lang="en-US" sz="4600" b="1" dirty="0" err="1">
              <a:solidFill>
                <a:srgbClr val="FFC000"/>
              </a:solidFill>
              <a:latin typeface="Bamini" pitchFamily="2" charset="0"/>
            </a:endParaRPr>
          </a:p>
          <a:p>
            <a:pPr marL="36830" indent="0" algn="l">
              <a:lnSpc>
                <a:spcPct val="130000"/>
              </a:lnSpc>
              <a:buNone/>
            </a:pPr>
            <a:r>
              <a:rPr lang="en-US" sz="4600" b="1" dirty="0">
                <a:solidFill>
                  <a:srgbClr val="FFC000"/>
                </a:solidFill>
                <a:latin typeface="Bamini" pitchFamily="2" charset="0"/>
                <a:sym typeface="+mn-ea"/>
              </a:rPr>
              <a:t>       J}</a:t>
            </a:r>
            <a:r>
              <a:rPr lang="en-US" sz="4600" b="1" dirty="0" err="1">
                <a:solidFill>
                  <a:srgbClr val="FFC000"/>
                </a:solidFill>
                <a:latin typeface="Bamini" pitchFamily="2" charset="0"/>
                <a:sym typeface="+mn-ea"/>
              </a:rPr>
              <a:t>j;Jf;Fb</a:t>
            </a:r>
            <a:endParaRPr lang="en-US" sz="4600"/>
          </a:p>
        </p:txBody>
      </p:sp>
      <p:sp>
        <p:nvSpPr>
          <p:cNvPr id="3" name="Rounded Rectangle 2"/>
          <p:cNvSpPr/>
          <p:nvPr/>
        </p:nvSpPr>
        <p:spPr>
          <a:xfrm>
            <a:off x="601345" y="381000"/>
            <a:ext cx="11001375" cy="1143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900" b="1" u="sng" dirty="0" err="1">
                <a:solidFill>
                  <a:srgbClr val="26F230"/>
                </a:solidFill>
                <a:latin typeface="Bamini" pitchFamily="2" charset="0"/>
                <a:sym typeface="+mn-ea"/>
              </a:rPr>
              <a:t>rp.uhkRg;gpukzpad; </a:t>
            </a:r>
            <a:r>
              <a:rPr lang="en-US" sz="5000" b="1" u="sng" dirty="0" err="1">
                <a:solidFill>
                  <a:srgbClr val="26F23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M.A, B.Ed 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57200" y="4953000"/>
            <a:ext cx="11049000" cy="1600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830" indent="0" algn="l">
              <a:lnSpc>
                <a:spcPct val="110000"/>
              </a:lnSpc>
              <a:buNone/>
            </a:pPr>
            <a:r>
              <a:rPr lang="en-US" sz="46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      </a:t>
            </a:r>
            <a:r>
              <a:rPr lang="en-US" sz="4600" b="1" u="sng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Cell Number</a:t>
            </a:r>
            <a:r>
              <a:rPr lang="en-US" sz="4600" b="1" dirty="0">
                <a:solidFill>
                  <a:srgbClr val="00B0F0"/>
                </a:solidFill>
                <a:latin typeface="Bamini" pitchFamily="2" charset="0"/>
                <a:sym typeface="+mn-ea"/>
              </a:rPr>
              <a:t>: 9965255226</a:t>
            </a:r>
            <a:endParaRPr lang="en-US" sz="4600" b="1" dirty="0">
              <a:solidFill>
                <a:srgbClr val="00B0F0"/>
              </a:solidFill>
              <a:latin typeface="Bamini" pitchFamily="2" charset="0"/>
            </a:endParaRPr>
          </a:p>
          <a:p>
            <a:pPr marL="36830" indent="0" algn="l">
              <a:lnSpc>
                <a:spcPct val="110000"/>
              </a:lnSpc>
              <a:buNone/>
            </a:pPr>
            <a:r>
              <a:rPr lang="en-US" sz="4600" b="1" dirty="0">
                <a:solidFill>
                  <a:srgbClr val="00B0F0"/>
                </a:solidFill>
                <a:latin typeface="Baskerville Old Face" panose="02020602080505020303" pitchFamily="18" charset="0"/>
                <a:sym typeface="+mn-ea"/>
              </a:rPr>
              <a:t>      </a:t>
            </a:r>
            <a:r>
              <a:rPr lang="en-US" sz="4600" b="1" u="sng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Email</a:t>
            </a:r>
            <a:r>
              <a:rPr lang="en-US" sz="4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  senrammani@gmail.com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 Diagonal Corner Rectangle 8"/>
          <p:cNvSpPr/>
          <p:nvPr/>
        </p:nvSpPr>
        <p:spPr>
          <a:xfrm>
            <a:off x="6324600" y="2966085"/>
            <a:ext cx="5431790" cy="919480"/>
          </a:xfrm>
          <a:prstGeom prst="round2DiagRect">
            <a:avLst/>
          </a:prstGeom>
          <a:solidFill>
            <a:schemeClr val="bg1">
              <a:lumMod val="85000"/>
              <a:lumOff val="15000"/>
            </a:schemeClr>
          </a:solidFill>
          <a:ln w="15875" cap="rnd" cmpd="sng" algn="ctr">
            <a:solidFill>
              <a:srgbClr val="BC451B">
                <a:shade val="50000"/>
              </a:srgb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20000"/>
              </a:lnSpc>
            </a:pPr>
            <a:r>
              <a:rPr lang="en-US" sz="4000" b="1" dirty="0">
                <a:solidFill>
                  <a:srgbClr val="C56424"/>
                </a:solidFill>
                <a:latin typeface="Bamini" pitchFamily="2" charset="0"/>
                <a:cs typeface="Bamini" pitchFamily="2" charset="0"/>
                <a:sym typeface="+mn-ea"/>
              </a:rPr>
              <a:t>[hypad; thyhghf;</a:t>
            </a:r>
          </a:p>
        </p:txBody>
      </p:sp>
      <p:sp>
        <p:nvSpPr>
          <p:cNvPr id="4" name="Round Diagonal Corner Rectangle 3"/>
          <p:cNvSpPr/>
          <p:nvPr/>
        </p:nvSpPr>
        <p:spPr>
          <a:xfrm>
            <a:off x="8001000" y="1752600"/>
            <a:ext cx="1921510" cy="751205"/>
          </a:xfrm>
          <a:prstGeom prst="round2DiagRect">
            <a:avLst/>
          </a:prstGeom>
          <a:solidFill>
            <a:schemeClr val="bg1"/>
          </a:solidFill>
          <a:ln w="15875" cap="rnd" cmpd="sng" algn="ctr">
            <a:solidFill>
              <a:schemeClr val="bg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lang="en-US" sz="4800" b="1" u="sng" dirty="0">
                <a:solidFill>
                  <a:srgbClr val="00B0F0"/>
                </a:solidFill>
                <a:latin typeface="Bamini" pitchFamily="2" charset="0"/>
                <a:cs typeface="Bamini" pitchFamily="2" charset="0"/>
                <a:sym typeface="+mn-ea"/>
              </a:rPr>
              <a:t>,lk;</a:t>
            </a:r>
          </a:p>
        </p:txBody>
      </p:sp>
      <p:pic>
        <p:nvPicPr>
          <p:cNvPr id="8" name="Content Placeholder 7" descr="D:\Picture1 - Copy2.jpgPicture1 - Copy2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2400" y="123190"/>
            <a:ext cx="5527675" cy="6646545"/>
          </a:xfrm>
          <a:prstGeom prst="rect">
            <a:avLst/>
          </a:prstGeom>
          <a:ln w="73025" cmpd="tri">
            <a:solidFill>
              <a:srgbClr val="17CB39"/>
            </a:solidFill>
            <a:prstDash val="solid"/>
          </a:ln>
        </p:spPr>
      </p:pic>
      <p:sp>
        <p:nvSpPr>
          <p:cNvPr id="2" name="5-Point Star 1"/>
          <p:cNvSpPr/>
          <p:nvPr/>
        </p:nvSpPr>
        <p:spPr>
          <a:xfrm>
            <a:off x="1524000" y="1295400"/>
            <a:ext cx="160655" cy="147955"/>
          </a:xfrm>
          <a:prstGeom prst="star5">
            <a:avLst/>
          </a:prstGeom>
          <a:solidFill>
            <a:srgbClr val="17C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2" bldLvl="0" animBg="1"/>
      <p:bldP spid="2" grpId="0" bldLvl="0" animBg="1"/>
      <p:bldP spid="2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 Diagonal Corner Rectangle 8"/>
          <p:cNvSpPr/>
          <p:nvPr/>
        </p:nvSpPr>
        <p:spPr>
          <a:xfrm>
            <a:off x="6324600" y="2966085"/>
            <a:ext cx="5431790" cy="919480"/>
          </a:xfrm>
          <a:prstGeom prst="round2DiagRect">
            <a:avLst/>
          </a:prstGeom>
          <a:solidFill>
            <a:schemeClr val="bg1">
              <a:lumMod val="85000"/>
              <a:lumOff val="15000"/>
            </a:schemeClr>
          </a:solidFill>
          <a:ln w="15875" cap="rnd" cmpd="sng" algn="ctr">
            <a:solidFill>
              <a:srgbClr val="BC451B">
                <a:shade val="50000"/>
              </a:srgb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20000"/>
              </a:lnSpc>
            </a:pPr>
            <a:r>
              <a:rPr lang="en-US" sz="4000" b="1" dirty="0">
                <a:solidFill>
                  <a:srgbClr val="C56424"/>
                </a:solidFill>
                <a:latin typeface="Bamini" pitchFamily="2" charset="0"/>
                <a:cs typeface="Bamini" pitchFamily="2" charset="0"/>
                <a:sym typeface="+mn-ea"/>
              </a:rPr>
              <a:t>yh$u;</a:t>
            </a:r>
          </a:p>
        </p:txBody>
      </p:sp>
      <p:sp>
        <p:nvSpPr>
          <p:cNvPr id="4" name="Round Diagonal Corner Rectangle 3"/>
          <p:cNvSpPr/>
          <p:nvPr/>
        </p:nvSpPr>
        <p:spPr>
          <a:xfrm>
            <a:off x="8001000" y="1752600"/>
            <a:ext cx="1921510" cy="751205"/>
          </a:xfrm>
          <a:prstGeom prst="round2DiagRect">
            <a:avLst/>
          </a:prstGeom>
          <a:solidFill>
            <a:schemeClr val="bg1"/>
          </a:solidFill>
          <a:ln w="15875" cap="rnd" cmpd="sng" algn="ctr">
            <a:solidFill>
              <a:schemeClr val="bg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lang="en-US" sz="4800" b="1" u="sng" dirty="0">
                <a:solidFill>
                  <a:srgbClr val="00B0F0"/>
                </a:solidFill>
                <a:latin typeface="Bamini" pitchFamily="2" charset="0"/>
                <a:cs typeface="Bamini" pitchFamily="2" charset="0"/>
                <a:sym typeface="+mn-ea"/>
              </a:rPr>
              <a:t>,lk;</a:t>
            </a:r>
          </a:p>
        </p:txBody>
      </p:sp>
      <p:pic>
        <p:nvPicPr>
          <p:cNvPr id="8" name="Content Placeholder 7" descr="D:\Picture1 - Copy2.jpgPicture1 - Copy2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2400" y="123190"/>
            <a:ext cx="5527675" cy="6646545"/>
          </a:xfrm>
          <a:prstGeom prst="rect">
            <a:avLst/>
          </a:prstGeom>
          <a:ln w="73025" cmpd="tri">
            <a:solidFill>
              <a:srgbClr val="17CB39"/>
            </a:solidFill>
            <a:prstDash val="solid"/>
          </a:ln>
        </p:spPr>
      </p:pic>
      <p:sp>
        <p:nvSpPr>
          <p:cNvPr id="2" name="5-Point Star 1"/>
          <p:cNvSpPr/>
          <p:nvPr/>
        </p:nvSpPr>
        <p:spPr>
          <a:xfrm>
            <a:off x="1066800" y="1295400"/>
            <a:ext cx="160655" cy="147955"/>
          </a:xfrm>
          <a:prstGeom prst="star5">
            <a:avLst/>
          </a:prstGeom>
          <a:solidFill>
            <a:srgbClr val="17C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2" bldLvl="0" animBg="1"/>
      <p:bldP spid="2" grpId="0" bldLvl="0" animBg="1"/>
      <p:bldP spid="2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 Diagonal Corner Rectangle 8"/>
          <p:cNvSpPr/>
          <p:nvPr/>
        </p:nvSpPr>
        <p:spPr>
          <a:xfrm>
            <a:off x="6324600" y="2966085"/>
            <a:ext cx="5431790" cy="919480"/>
          </a:xfrm>
          <a:prstGeom prst="round2DiagRect">
            <a:avLst/>
          </a:prstGeom>
          <a:solidFill>
            <a:schemeClr val="bg1">
              <a:lumMod val="85000"/>
              <a:lumOff val="15000"/>
            </a:schemeClr>
          </a:solidFill>
          <a:ln w="15875" cap="rnd" cmpd="sng" algn="ctr">
            <a:solidFill>
              <a:srgbClr val="BC451B">
                <a:shade val="50000"/>
              </a:srgb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20000"/>
              </a:lnSpc>
            </a:pPr>
            <a:r>
              <a:rPr lang="en-US" sz="4000" b="1" dirty="0">
                <a:solidFill>
                  <a:srgbClr val="C56424"/>
                </a:solidFill>
                <a:latin typeface="Bamini" pitchFamily="2" charset="0"/>
                <a:cs typeface="Bamini" pitchFamily="2" charset="0"/>
                <a:sym typeface="+mn-ea"/>
              </a:rPr>
              <a:t>mk;ghyh</a:t>
            </a:r>
          </a:p>
        </p:txBody>
      </p:sp>
      <p:sp>
        <p:nvSpPr>
          <p:cNvPr id="4" name="Round Diagonal Corner Rectangle 3"/>
          <p:cNvSpPr/>
          <p:nvPr/>
        </p:nvSpPr>
        <p:spPr>
          <a:xfrm>
            <a:off x="8001000" y="1752600"/>
            <a:ext cx="1921510" cy="751205"/>
          </a:xfrm>
          <a:prstGeom prst="round2DiagRect">
            <a:avLst/>
          </a:prstGeom>
          <a:solidFill>
            <a:schemeClr val="bg1"/>
          </a:solidFill>
          <a:ln w="15875" cap="rnd" cmpd="sng" algn="ctr">
            <a:solidFill>
              <a:schemeClr val="bg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lang="en-US" sz="4800" b="1" u="sng" dirty="0">
                <a:solidFill>
                  <a:srgbClr val="00B0F0"/>
                </a:solidFill>
                <a:latin typeface="Bamini" pitchFamily="2" charset="0"/>
                <a:cs typeface="Bamini" pitchFamily="2" charset="0"/>
                <a:sym typeface="+mn-ea"/>
              </a:rPr>
              <a:t>,lk;</a:t>
            </a:r>
          </a:p>
        </p:txBody>
      </p:sp>
      <p:pic>
        <p:nvPicPr>
          <p:cNvPr id="8" name="Content Placeholder 7" descr="D:\Picture1 - Copy2.jpgPicture1 - Copy2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2400" y="123190"/>
            <a:ext cx="5527675" cy="6646545"/>
          </a:xfrm>
          <a:prstGeom prst="rect">
            <a:avLst/>
          </a:prstGeom>
          <a:ln w="73025" cmpd="tri">
            <a:solidFill>
              <a:srgbClr val="17CB39"/>
            </a:solidFill>
            <a:prstDash val="solid"/>
          </a:ln>
        </p:spPr>
      </p:pic>
      <p:sp>
        <p:nvSpPr>
          <p:cNvPr id="2" name="5-Point Star 1"/>
          <p:cNvSpPr/>
          <p:nvPr/>
        </p:nvSpPr>
        <p:spPr>
          <a:xfrm>
            <a:off x="1828800" y="1371600"/>
            <a:ext cx="160655" cy="147955"/>
          </a:xfrm>
          <a:prstGeom prst="star5">
            <a:avLst/>
          </a:prstGeom>
          <a:solidFill>
            <a:srgbClr val="17C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2" bldLvl="0" animBg="1"/>
      <p:bldP spid="2" grpId="0" bldLvl="0" animBg="1"/>
      <p:bldP spid="2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 Diagonal Corner Rectangle 8"/>
          <p:cNvSpPr/>
          <p:nvPr/>
        </p:nvSpPr>
        <p:spPr>
          <a:xfrm>
            <a:off x="6324600" y="2966085"/>
            <a:ext cx="5431790" cy="919480"/>
          </a:xfrm>
          <a:prstGeom prst="round2DiagRect">
            <a:avLst/>
          </a:prstGeom>
          <a:solidFill>
            <a:schemeClr val="bg1">
              <a:lumMod val="85000"/>
              <a:lumOff val="15000"/>
            </a:schemeClr>
          </a:solidFill>
          <a:ln w="15875" cap="rnd" cmpd="sng" algn="ctr">
            <a:solidFill>
              <a:srgbClr val="BC451B">
                <a:shade val="50000"/>
              </a:srgb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20000"/>
              </a:lnSpc>
            </a:pPr>
            <a:r>
              <a:rPr lang="en-US" sz="4000" b="1" dirty="0">
                <a:solidFill>
                  <a:srgbClr val="C56424"/>
                </a:solidFill>
                <a:latin typeface="Bamini" pitchFamily="2" charset="0"/>
                <a:cs typeface="Bamini" pitchFamily="2" charset="0"/>
                <a:sym typeface="+mn-ea"/>
              </a:rPr>
              <a:t>kPul;</a:t>
            </a:r>
          </a:p>
        </p:txBody>
      </p:sp>
      <p:sp>
        <p:nvSpPr>
          <p:cNvPr id="4" name="Round Diagonal Corner Rectangle 3"/>
          <p:cNvSpPr/>
          <p:nvPr/>
        </p:nvSpPr>
        <p:spPr>
          <a:xfrm>
            <a:off x="8001000" y="1752600"/>
            <a:ext cx="1921510" cy="751205"/>
          </a:xfrm>
          <a:prstGeom prst="round2DiagRect">
            <a:avLst/>
          </a:prstGeom>
          <a:solidFill>
            <a:schemeClr val="bg1"/>
          </a:solidFill>
          <a:ln w="15875" cap="rnd" cmpd="sng" algn="ctr">
            <a:solidFill>
              <a:schemeClr val="bg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lang="en-US" sz="4800" b="1" u="sng" dirty="0">
                <a:solidFill>
                  <a:srgbClr val="00B0F0"/>
                </a:solidFill>
                <a:latin typeface="Bamini" pitchFamily="2" charset="0"/>
                <a:cs typeface="Bamini" pitchFamily="2" charset="0"/>
                <a:sym typeface="+mn-ea"/>
              </a:rPr>
              <a:t>,lk;</a:t>
            </a:r>
          </a:p>
        </p:txBody>
      </p:sp>
      <p:pic>
        <p:nvPicPr>
          <p:cNvPr id="8" name="Content Placeholder 7" descr="D:\Picture1 - Copy2.jpgPicture1 - Copy2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2400" y="123190"/>
            <a:ext cx="5527675" cy="6646545"/>
          </a:xfrm>
          <a:prstGeom prst="rect">
            <a:avLst/>
          </a:prstGeom>
          <a:ln w="73025" cmpd="tri">
            <a:solidFill>
              <a:srgbClr val="17CB39"/>
            </a:solidFill>
            <a:prstDash val="solid"/>
          </a:ln>
        </p:spPr>
      </p:pic>
      <p:sp>
        <p:nvSpPr>
          <p:cNvPr id="2" name="5-Point Star 1"/>
          <p:cNvSpPr/>
          <p:nvPr/>
        </p:nvSpPr>
        <p:spPr>
          <a:xfrm>
            <a:off x="2133600" y="1600200"/>
            <a:ext cx="160655" cy="147955"/>
          </a:xfrm>
          <a:prstGeom prst="star5">
            <a:avLst/>
          </a:prstGeom>
          <a:solidFill>
            <a:srgbClr val="17C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2" bldLvl="0" animBg="1"/>
      <p:bldP spid="2" grpId="0" bldLvl="0" animBg="1"/>
      <p:bldP spid="2" grpId="1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TM04033929[[fn=Slate]]</Template>
  <TotalTime>1</TotalTime>
  <Words>484</Words>
  <Application>Microsoft Office PowerPoint</Application>
  <PresentationFormat>Widescreen</PresentationFormat>
  <Paragraphs>167</Paragraphs>
  <Slides>51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51</vt:i4>
      </vt:variant>
    </vt:vector>
  </HeadingPairs>
  <TitlesOfParts>
    <vt:vector size="65" baseType="lpstr">
      <vt:lpstr>Algerian</vt:lpstr>
      <vt:lpstr>Arial</vt:lpstr>
      <vt:lpstr>Bamini</vt:lpstr>
      <vt:lpstr>Baskerville Old Face</vt:lpstr>
      <vt:lpstr>Calibri</vt:lpstr>
      <vt:lpstr>Calisto MT</vt:lpstr>
      <vt:lpstr>Century Gothic</vt:lpstr>
      <vt:lpstr>Harrington</vt:lpstr>
      <vt:lpstr>Rockwell</vt:lpstr>
      <vt:lpstr>Times New Roman</vt:lpstr>
      <vt:lpstr>Wingdings 2</vt:lpstr>
      <vt:lpstr>Slate</vt:lpstr>
      <vt:lpstr>Foundry</vt:lpstr>
      <vt:lpstr>Mesh</vt:lpstr>
      <vt:lpstr>Student’s are advice to tab  F5  Button first;      </vt:lpstr>
      <vt:lpstr> khzth;fs; ntw;wp ngw tho;j;JfpNwhk;    </vt:lpstr>
      <vt:lpstr>   WISH YOU ALL             SUCCESS                                                   FROM                                          MANAGEMENT&amp;TEACHERS                                                                                                          V.V.D.MEM.HR.SEC.SCHOOL                                         TUTICORIN</vt:lpstr>
      <vt:lpstr> tuyhW (tiuglk;)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SysSoft</cp:lastModifiedBy>
  <cp:revision>888</cp:revision>
  <dcterms:created xsi:type="dcterms:W3CDTF">2018-09-01T06:11:00Z</dcterms:created>
  <dcterms:modified xsi:type="dcterms:W3CDTF">2024-05-19T04:01:55Z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1033-11.2.0.11074</vt:lpwstr>
  </property>
  <property fmtid="{D5CDD505-2E9C-101B-9397-08002B2CF9AE}" pid="3" name="ICV">
    <vt:lpwstr>CB4FB51CF10F4ABFBDF5008FA89A7B14</vt:lpwstr>
  </property>
</Properties>
</file>