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60"/>
  </p:notesMasterIdLst>
  <p:sldIdLst>
    <p:sldId id="538" r:id="rId4"/>
    <p:sldId id="857" r:id="rId5"/>
    <p:sldId id="539" r:id="rId6"/>
    <p:sldId id="540" r:id="rId7"/>
    <p:sldId id="561" r:id="rId8"/>
    <p:sldId id="335" r:id="rId9"/>
    <p:sldId id="806" r:id="rId10"/>
    <p:sldId id="807" r:id="rId11"/>
    <p:sldId id="808" r:id="rId12"/>
    <p:sldId id="809" r:id="rId13"/>
    <p:sldId id="810" r:id="rId14"/>
    <p:sldId id="811" r:id="rId15"/>
    <p:sldId id="812" r:id="rId16"/>
    <p:sldId id="813" r:id="rId17"/>
    <p:sldId id="814" r:id="rId18"/>
    <p:sldId id="815" r:id="rId19"/>
    <p:sldId id="816" r:id="rId20"/>
    <p:sldId id="817" r:id="rId21"/>
    <p:sldId id="818" r:id="rId22"/>
    <p:sldId id="819" r:id="rId23"/>
    <p:sldId id="820" r:id="rId24"/>
    <p:sldId id="821" r:id="rId25"/>
    <p:sldId id="822" r:id="rId26"/>
    <p:sldId id="823" r:id="rId27"/>
    <p:sldId id="824" r:id="rId28"/>
    <p:sldId id="825" r:id="rId29"/>
    <p:sldId id="826" r:id="rId30"/>
    <p:sldId id="827" r:id="rId31"/>
    <p:sldId id="828" r:id="rId32"/>
    <p:sldId id="829" r:id="rId33"/>
    <p:sldId id="830" r:id="rId34"/>
    <p:sldId id="831" r:id="rId35"/>
    <p:sldId id="832" r:id="rId36"/>
    <p:sldId id="835" r:id="rId37"/>
    <p:sldId id="833" r:id="rId38"/>
    <p:sldId id="836" r:id="rId39"/>
    <p:sldId id="838" r:id="rId40"/>
    <p:sldId id="834" r:id="rId41"/>
    <p:sldId id="837" r:id="rId42"/>
    <p:sldId id="839" r:id="rId43"/>
    <p:sldId id="840" r:id="rId44"/>
    <p:sldId id="841" r:id="rId45"/>
    <p:sldId id="842" r:id="rId46"/>
    <p:sldId id="843" r:id="rId47"/>
    <p:sldId id="844" r:id="rId48"/>
    <p:sldId id="845" r:id="rId49"/>
    <p:sldId id="846" r:id="rId50"/>
    <p:sldId id="847" r:id="rId51"/>
    <p:sldId id="848" r:id="rId52"/>
    <p:sldId id="849" r:id="rId53"/>
    <p:sldId id="850" r:id="rId54"/>
    <p:sldId id="851" r:id="rId55"/>
    <p:sldId id="852" r:id="rId56"/>
    <p:sldId id="853" r:id="rId57"/>
    <p:sldId id="854" r:id="rId58"/>
    <p:sldId id="860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CB39"/>
    <a:srgbClr val="C56424"/>
    <a:srgbClr val="FAFDF8"/>
    <a:srgbClr val="0078A0"/>
    <a:srgbClr val="689EEE"/>
    <a:srgbClr val="000000"/>
    <a:srgbClr val="28D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706" autoAdjust="0"/>
  </p:normalViewPr>
  <p:slideViewPr>
    <p:cSldViewPr>
      <p:cViewPr varScale="1">
        <p:scale>
          <a:sx n="84" d="100"/>
          <a:sy n="84" d="100"/>
        </p:scale>
        <p:origin x="456" y="60"/>
      </p:cViewPr>
      <p:guideLst>
        <p:guide orient="horz" pos="2165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7855E-DE32-4243-8F15-B01E3A033394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EB32-2C13-4B9F-B04E-98E4FC24732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cover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735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745"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419" y="596019"/>
            <a:ext cx="10014008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419" y="3886200"/>
            <a:ext cx="10014008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419" y="3270699"/>
            <a:ext cx="10014008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419" y="5103810"/>
            <a:ext cx="10014008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130" y="2060899"/>
            <a:ext cx="4913431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060898"/>
            <a:ext cx="4918985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075" y="2060898"/>
            <a:ext cx="4529484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130" y="2786028"/>
            <a:ext cx="4913431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867" y="2060899"/>
            <a:ext cx="455956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0" y="2786028"/>
            <a:ext cx="493536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754928"/>
            <a:ext cx="3639364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142" y="596019"/>
            <a:ext cx="6001285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130" y="3126528"/>
            <a:ext cx="363936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898269"/>
            <a:ext cx="58984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53923" y="-18288"/>
            <a:ext cx="3333416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758" y="3269869"/>
            <a:ext cx="589840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1532" y="6181345"/>
            <a:ext cx="958003" cy="365125"/>
          </a:xfrm>
        </p:spPr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131" y="6181345"/>
            <a:ext cx="4940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9016" y="6181344"/>
            <a:ext cx="406915" cy="32925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570" y="4377486"/>
            <a:ext cx="9884009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3571" y="996188"/>
            <a:ext cx="9735236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570" y="5284990"/>
            <a:ext cx="9884009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3571" y="6181345"/>
            <a:ext cx="71163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9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343400"/>
            <a:ext cx="10015299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78425" y="86027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430" y="29859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5248" y="3650606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0" y="4641206"/>
            <a:ext cx="1001529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3603566"/>
            <a:ext cx="10016451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687" y="5072366"/>
            <a:ext cx="10016452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8425" y="75385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6742" y="287949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886200"/>
            <a:ext cx="10016451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939862"/>
            <a:ext cx="10016451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7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682942"/>
            <a:ext cx="10015297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732224"/>
            <a:ext cx="10015296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611" y="596018"/>
            <a:ext cx="2370816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1130" y="596018"/>
            <a:ext cx="7498849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8" y="1264199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7"/>
            <a:ext cx="4633807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25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743616" y="1367502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cover dir="ru"/>
  </p:transition>
  <p:txStyles>
    <p:titleStyle>
      <a:lvl1pPr marL="54610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 panose="05020102010507070707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177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1" y="2060898"/>
            <a:ext cx="10015296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ransition spd="slow">
    <p:cover dir="ru"/>
  </p:transition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9144000" cy="3048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Student’s are advice to tab</a:t>
            </a:r>
            <a:br>
              <a:rPr lang="en-US" sz="50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67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F5 </a:t>
            </a:r>
            <a:br>
              <a:rPr lang="en-US" sz="67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Button first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5200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  </a:t>
            </a:r>
            <a:br>
              <a:rPr lang="en-US" sz="60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8790122" cy="4343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</a:t>
            </a:r>
            <a:r>
              <a:rPr lang="en-US" sz="8800" dirty="0">
                <a:solidFill>
                  <a:srgbClr val="FFC000"/>
                </a:solidFill>
                <a:latin typeface="Algerian" panose="04020705040A02060702" pitchFamily="82" charset="0"/>
              </a:rPr>
              <a:t>Then tab only</a:t>
            </a:r>
          </a:p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Space bar</a:t>
            </a: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(Before installed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Bamini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font)</a:t>
            </a:r>
          </a:p>
          <a:p>
            <a:pPr algn="ctr"/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5C01A-F45B-4CA5-8A80-D81AE443C523}"/>
              </a:ext>
            </a:extLst>
          </p:cNvPr>
          <p:cNvSpPr/>
          <p:nvPr/>
        </p:nvSpPr>
        <p:spPr>
          <a:xfrm>
            <a:off x="2685258" y="5934670"/>
            <a:ext cx="6821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www.Padasalai.Net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u\;ah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5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tl nfhupah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6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435229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njd; nfhupah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7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rPdh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8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4966335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,e;jpah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9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86080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M];jpNuypah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10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epa+rpyhe;J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11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4966335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kh];Nfh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12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4966335" y="6026785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`q;Nfup</a:t>
            </a:r>
            <a:endParaRPr lang="en-US" sz="3600" dirty="0">
              <a:solidFill>
                <a:srgbClr val="00B0F0"/>
              </a:solidFill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13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UNkdpah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14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4966335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gy;Nfupah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15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JUf;fp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16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fpuP];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17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vfpg;J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18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nkhuhf;Nfh</a:t>
            </a:r>
          </a:p>
          <a:p>
            <a:pPr algn="ctr"/>
            <a:endParaRPr lang="en-US" sz="4800" dirty="0">
              <a:solidFill>
                <a:srgbClr val="00B0F0"/>
              </a:solidFill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19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,j;jhyp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20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gpuhd;];</a:t>
            </a:r>
            <a:r>
              <a:rPr lang="en-US" sz="36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;</a:t>
            </a:r>
            <a:endParaRPr lang="en-US" sz="3600" dirty="0">
              <a:solidFill>
                <a:srgbClr val="00B0F0"/>
              </a:solidFill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21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gpupl;ld;</a:t>
            </a:r>
            <a:endParaRPr lang="en-US" sz="3600" dirty="0">
              <a:solidFill>
                <a:srgbClr val="00B0F0"/>
              </a:solidFill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22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neju;yhe;J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23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nld;khu;f;</a:t>
            </a:r>
            <a:r>
              <a:rPr lang="en-US" sz="36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;</a:t>
            </a:r>
            <a:endParaRPr lang="en-US" sz="3600" dirty="0">
              <a:solidFill>
                <a:srgbClr val="00B0F0"/>
              </a:solidFill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24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9144000" cy="2667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dirty="0">
                <a:solidFill>
                  <a:srgbClr val="C00000"/>
                </a:solidFill>
                <a:latin typeface="Bamini" pitchFamily="2" charset="0"/>
              </a:rPr>
            </a:b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khzth;fs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ntw;wp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ngw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tho;j;JfpNwhk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br>
              <a:rPr lang="en-US" sz="24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7" y="2819400"/>
            <a:ext cx="8866909" cy="4343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eph;thfk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 </a:t>
            </a:r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kw;Wk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 </a:t>
            </a:r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Mrphpah;fs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</a:t>
            </a:r>
          </a:p>
          <a:p>
            <a:pPr algn="ctr"/>
            <a:r>
              <a:rPr lang="en-US" sz="8600" dirty="0" err="1">
                <a:solidFill>
                  <a:srgbClr val="26F230"/>
                </a:solidFill>
                <a:latin typeface="Bamini" pitchFamily="2" charset="0"/>
              </a:rPr>
              <a:t>tp.tp.b</a:t>
            </a:r>
            <a:r>
              <a:rPr lang="en-US" sz="8600" dirty="0">
                <a:solidFill>
                  <a:srgbClr val="26F230"/>
                </a:solidFill>
                <a:latin typeface="Bamini" pitchFamily="2" charset="0"/>
              </a:rPr>
              <a:t>.</a:t>
            </a:r>
            <a:r>
              <a:rPr lang="en-US" sz="6000" dirty="0">
                <a:solidFill>
                  <a:srgbClr val="26F230"/>
                </a:solidFill>
                <a:latin typeface="Bamini" pitchFamily="2" charset="0"/>
              </a:rPr>
              <a:t>            </a:t>
            </a:r>
            <a:r>
              <a:rPr lang="en-US" sz="6500" dirty="0" err="1">
                <a:solidFill>
                  <a:srgbClr val="26F230"/>
                </a:solidFill>
                <a:latin typeface="Bamini" pitchFamily="2" charset="0"/>
              </a:rPr>
              <a:t>epidT</a:t>
            </a:r>
            <a:r>
              <a:rPr lang="en-US" sz="6500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6500" dirty="0" err="1">
                <a:solidFill>
                  <a:srgbClr val="26F230"/>
                </a:solidFill>
                <a:latin typeface="Bamini" pitchFamily="2" charset="0"/>
              </a:rPr>
              <a:t>Nky;epiyg;gs;sp</a:t>
            </a:r>
            <a:endParaRPr lang="en-US" sz="6500" dirty="0">
              <a:solidFill>
                <a:srgbClr val="26F230"/>
              </a:solidFill>
              <a:latin typeface="Bamini" pitchFamily="2" charset="0"/>
            </a:endParaRPr>
          </a:p>
          <a:p>
            <a:pPr algn="ctr"/>
            <a:r>
              <a:rPr lang="en-US" sz="59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J}</a:t>
            </a:r>
            <a:r>
              <a:rPr lang="en-US" sz="59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j;Jf;Fb</a:t>
            </a:r>
            <a:endParaRPr lang="en-US" sz="59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800" dirty="0">
                <a:solidFill>
                  <a:srgbClr val="FFC000"/>
                </a:solidFill>
                <a:latin typeface="Bamini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ngy;[pak;</a:t>
            </a:r>
            <a:r>
              <a:rPr lang="en-US" sz="36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;</a:t>
            </a:r>
            <a:endParaRPr lang="en-US" sz="3600" dirty="0">
              <a:solidFill>
                <a:srgbClr val="00B0F0"/>
              </a:solidFill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25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n[u;kdp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26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Nghye;J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27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</a:rPr>
              <a:t>g`hkh];</a:t>
            </a:r>
            <a:r>
              <a:rPr lang="en-US" sz="3600" dirty="0">
                <a:solidFill>
                  <a:srgbClr val="92D050"/>
                </a:solidFill>
                <a:latin typeface="Bamini" pitchFamily="2" charset="0"/>
                <a:cs typeface="Bamini" pitchFamily="2" charset="0"/>
              </a:rPr>
              <a:t>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28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  <a:sym typeface="+mn-ea"/>
              </a:rPr>
              <a:t>fpa+gh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29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  <a:sym typeface="+mn-ea"/>
              </a:rPr>
              <a:t>[ikf;fh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30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  <a:sym typeface="+mn-ea"/>
              </a:rPr>
              <a:t>gzhkh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31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4225925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  <a:sym typeface="+mn-ea"/>
              </a:rPr>
              <a:t>`tha; jPTfs;</a:t>
            </a:r>
            <a:r>
              <a:rPr lang="en-US" sz="36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  <a:sym typeface="+mn-ea"/>
              </a:rPr>
              <a:t>;</a:t>
            </a:r>
            <a:endParaRPr lang="en-US" sz="3600" dirty="0">
              <a:solidFill>
                <a:srgbClr val="92D050"/>
              </a:solidFill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32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41503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  <a:sym typeface="+mn-ea"/>
              </a:rPr>
              <a:t>Nfh];lhupf;fh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33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  <a:sym typeface="+mn-ea"/>
              </a:rPr>
              <a:t>epfuhFth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34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7435" y="1805398"/>
            <a:ext cx="4678152" cy="3201724"/>
          </a:xfrm>
        </p:spPr>
        <p:txBody>
          <a:bodyPr>
            <a:normAutofit/>
          </a:bodyPr>
          <a:lstStyle/>
          <a:p>
            <a:r>
              <a:rPr lang="en-US" sz="4050" dirty="0">
                <a:solidFill>
                  <a:schemeClr val="accent3">
                    <a:lumMod val="75000"/>
                  </a:schemeClr>
                </a:solidFill>
                <a:latin typeface="Harrington" panose="04040505050A02020702" pitchFamily="82" charset="0"/>
              </a:rPr>
              <a:t>   </a:t>
            </a:r>
            <a:r>
              <a:rPr lang="en-US" sz="4050" b="1" dirty="0">
                <a:solidFill>
                  <a:srgbClr val="0070C0"/>
                </a:solidFill>
                <a:latin typeface="Harrington" panose="04040505050A02020702" pitchFamily="82" charset="0"/>
              </a:rPr>
              <a:t>WISH YOU ALL     </a:t>
            </a:r>
            <a:br>
              <a:rPr lang="en-US" sz="4050" b="1" dirty="0">
                <a:solidFill>
                  <a:srgbClr val="0070C0"/>
                </a:solidFill>
                <a:latin typeface="Harrington" panose="04040505050A02020702" pitchFamily="82" charset="0"/>
              </a:rPr>
            </a:br>
            <a:r>
              <a:rPr lang="en-US" sz="4050" b="1" dirty="0">
                <a:solidFill>
                  <a:srgbClr val="0070C0"/>
                </a:solidFill>
                <a:latin typeface="Harrington" panose="04040505050A02020702" pitchFamily="82" charset="0"/>
              </a:rPr>
              <a:t>       SUCCESS</a:t>
            </a:r>
            <a:r>
              <a:rPr lang="en-US" sz="2400" b="1" dirty="0">
                <a:solidFill>
                  <a:srgbClr val="0070C0"/>
                </a:solidFill>
                <a:latin typeface="Harrington" panose="04040505050A02020702" pitchFamily="82" charset="0"/>
              </a:rPr>
              <a:t> </a:t>
            </a:r>
            <a:br>
              <a:rPr lang="en-US" sz="2400" b="1" dirty="0"/>
            </a:br>
            <a:r>
              <a:rPr lang="en-US" sz="2400" b="1" dirty="0"/>
              <a:t>                 </a:t>
            </a:r>
            <a:br>
              <a:rPr lang="en-US" sz="2400" dirty="0"/>
            </a:br>
            <a:r>
              <a:rPr lang="en-US" sz="1400" b="1" dirty="0"/>
              <a:t>                               </a:t>
            </a: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MANAGEMENT&amp;TEACHERS                                                                 </a:t>
            </a: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V.V.D.MEM.HR.SEC.SCHOOL</a:t>
            </a: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TUTICORIN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836" y="4253794"/>
            <a:ext cx="4625698" cy="1312724"/>
          </a:xfrm>
        </p:spPr>
        <p:txBody>
          <a:bodyPr/>
          <a:lstStyle/>
          <a:p>
            <a:pPr lvl="1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THIS POWER POINT PRESENTATION CREATED </a:t>
            </a:r>
          </a:p>
          <a:p>
            <a:pPr lvl="1" algn="l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                                BY</a:t>
            </a:r>
          </a:p>
          <a:p>
            <a:pPr lvl="1" algn="l"/>
            <a:r>
              <a:rPr lang="en-US" sz="2100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     </a:t>
            </a:r>
            <a:r>
              <a:rPr lang="en-US" sz="2100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C.RAMASUBRAMANIAN</a:t>
            </a:r>
          </a:p>
          <a:p>
            <a:pPr algn="l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2508"/>
          <a:stretch>
            <a:fillRect/>
          </a:stretch>
        </p:blipFill>
        <p:spPr>
          <a:xfrm>
            <a:off x="3429000" y="1066801"/>
            <a:ext cx="1905001" cy="2397795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  <a:sym typeface="+mn-ea"/>
              </a:rPr>
              <a:t>vy;rhy;tlhu;</a:t>
            </a:r>
            <a:endParaRPr lang="en-US" sz="3600" dirty="0">
              <a:solidFill>
                <a:srgbClr val="92D050"/>
              </a:solidFill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35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</a:rPr>
              <a:t>nfsjkhyh</a:t>
            </a:r>
            <a:endParaRPr lang="en-US" sz="3600" dirty="0">
              <a:solidFill>
                <a:srgbClr val="92D050"/>
              </a:solidFill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36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562864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  <a:sym typeface="+mn-ea"/>
              </a:rPr>
              <a:t>rhd; gpuhd;]p];Nfh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37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  <a:sym typeface="+mn-ea"/>
              </a:rPr>
              <a:t>nkf;]pNfh</a:t>
            </a:r>
            <a:endParaRPr lang="en-US" sz="4800" dirty="0">
              <a:solidFill>
                <a:srgbClr val="92D050"/>
              </a:solidFill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38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Bamini" pitchFamily="2" charset="0"/>
                <a:cs typeface="Bamini" pitchFamily="2" charset="0"/>
                <a:sym typeface="+mn-ea"/>
              </a:rPr>
              <a:t>fdlh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39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GUYANA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40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SURINAME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41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4044315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3600" dirty="0">
                <a:solidFill>
                  <a:srgbClr val="7030A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FRENCH GUYANA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42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BRAZIL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43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PARAGUAY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44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5" y="0"/>
            <a:ext cx="11375390" cy="266700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Bamini" pitchFamily="2" charset="0"/>
                <a:cs typeface="Bamini" pitchFamily="2" charset="0"/>
              </a:rPr>
              <a:t> </a:t>
            </a:r>
            <a:r>
              <a:rPr lang="en-US" sz="9600" b="1" dirty="0">
                <a:solidFill>
                  <a:srgbClr val="C00000"/>
                </a:solidFill>
                <a:latin typeface="Bamini" pitchFamily="2" charset="0"/>
                <a:cs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  <a:cs typeface="Bamini" pitchFamily="2" charset="0"/>
              </a:rPr>
              <a:t> </a:t>
            </a:r>
            <a:r>
              <a:rPr lang="en-US" sz="7200" b="1" dirty="0">
                <a:solidFill>
                  <a:srgbClr val="17CB39"/>
                </a:solidFill>
                <a:latin typeface="Bamini" pitchFamily="2" charset="0"/>
                <a:cs typeface="Bamini" pitchFamily="2" charset="0"/>
              </a:rPr>
              <a:t>(tiuglk;)</a:t>
            </a:r>
            <a:br>
              <a:rPr lang="en-US" sz="6600" b="1" dirty="0">
                <a:solidFill>
                  <a:srgbClr val="17CB39"/>
                </a:solidFill>
                <a:latin typeface="Algerian" panose="04020705040A02060702" pitchFamily="82" charset="0"/>
                <a:cs typeface="Algerian" panose="04020705040A02060702" pitchFamily="82" charset="0"/>
              </a:rPr>
            </a:br>
            <a:r>
              <a:rPr lang="en-US" sz="2400" dirty="0">
                <a:latin typeface="Algerian" panose="04020705040A02060702" pitchFamily="82" charset="0"/>
                <a:cs typeface="Algerian" panose="04020705040A02060702" pitchFamily="82" charset="0"/>
              </a:rPr>
              <a:t> </a:t>
            </a:r>
            <a:br>
              <a:rPr lang="en-US" sz="3100" dirty="0">
                <a:latin typeface="Algerian" panose="04020705040A02060702" pitchFamily="82" charset="0"/>
                <a:cs typeface="Algerian" panose="04020705040A02060702" pitchFamily="82" charset="0"/>
              </a:rPr>
            </a:br>
            <a:endParaRPr lang="en-US" sz="3100" dirty="0"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530" y="3276600"/>
            <a:ext cx="8790305" cy="2316480"/>
          </a:xfrm>
        </p:spPr>
        <p:txBody>
          <a:bodyPr>
            <a:noAutofit/>
          </a:bodyPr>
          <a:lstStyle/>
          <a:p>
            <a:pPr algn="ctr"/>
            <a:r>
              <a:rPr lang="en-US" sz="15000" b="1" i="1" dirty="0" err="1">
                <a:solidFill>
                  <a:srgbClr val="0078A0"/>
                </a:solidFill>
                <a:latin typeface="Bamini" pitchFamily="2" charset="0"/>
                <a:cs typeface="Bamini" pitchFamily="2" charset="0"/>
              </a:rPr>
              <a:t>cyfk;</a:t>
            </a:r>
          </a:p>
        </p:txBody>
      </p:sp>
    </p:spTree>
  </p:cSld>
  <p:clrMapOvr>
    <a:masterClrMapping/>
  </p:clrMapOvr>
  <p:transition spd="slow">
    <p:cover dir="r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URUGUAY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45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ARGENTINA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46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CHILE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47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PERU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48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BOLIVIA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49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COLOMBIA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6190615"/>
            <a:ext cx="1921510" cy="58737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F0"/>
                </a:solidFill>
                <a:latin typeface="Monotype Corsiva" panose="03010101010201010101" charset="0"/>
                <a:cs typeface="Monotype Corsiva" panose="03010101010201010101" charset="0"/>
              </a:rPr>
              <a:t>PLACE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50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 Diagonal Corner Rectangle 8"/>
          <p:cNvSpPr/>
          <p:nvPr/>
        </p:nvSpPr>
        <p:spPr>
          <a:xfrm>
            <a:off x="165735" y="212090"/>
            <a:ext cx="11887200" cy="6433820"/>
          </a:xfrm>
          <a:prstGeom prst="round2Diag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320" y="374650"/>
            <a:ext cx="11923395" cy="6483350"/>
          </a:xfrm>
        </p:spPr>
        <p:txBody>
          <a:bodyPr>
            <a:normAutofit fontScale="85000" lnSpcReduction="10000"/>
          </a:bodyPr>
          <a:lstStyle/>
          <a:p>
            <a:pPr marL="36830" indent="0" algn="l">
              <a:lnSpc>
                <a:spcPct val="90000"/>
              </a:lnSpc>
              <a:buNone/>
            </a:pPr>
            <a:r>
              <a:rPr lang="en-US" sz="13335" b="1" dirty="0" err="1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13335" b="1" u="sng" dirty="0" err="1">
                <a:solidFill>
                  <a:srgbClr val="26F230"/>
                </a:solidFill>
                <a:latin typeface="Bamini" pitchFamily="2" charset="0"/>
              </a:rPr>
              <a:t>                         </a:t>
            </a:r>
          </a:p>
          <a:p>
            <a:pPr marL="36830" indent="0" algn="l">
              <a:buNone/>
            </a:pPr>
            <a:r>
              <a:rPr lang="en-US" sz="7000" b="1" dirty="0" err="1">
                <a:solidFill>
                  <a:srgbClr val="FFC000"/>
                </a:solidFill>
                <a:latin typeface="Bamini" pitchFamily="2" charset="0"/>
              </a:rPr>
              <a:t>       </a:t>
            </a:r>
            <a:endParaRPr lang="en-US" sz="6145" dirty="0">
              <a:solidFill>
                <a:srgbClr val="FFC000"/>
              </a:solidFill>
              <a:latin typeface="Bamini" pitchFamily="2" charset="0"/>
            </a:endParaRPr>
          </a:p>
          <a:p>
            <a:pPr marL="36830" indent="0" algn="l">
              <a:lnSpc>
                <a:spcPct val="110000"/>
              </a:lnSpc>
              <a:buNone/>
            </a:pPr>
            <a:r>
              <a:rPr lang="en-US" sz="5715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36830" indent="0" algn="l">
              <a:lnSpc>
                <a:spcPct val="110000"/>
              </a:lnSpc>
              <a:buNone/>
            </a:pPr>
            <a:endParaRPr lang="en-US" sz="5715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 algn="l">
              <a:lnSpc>
                <a:spcPct val="110000"/>
              </a:lnSpc>
              <a:buNone/>
            </a:pPr>
            <a:endParaRPr lang="en-US" sz="5715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 algn="l">
              <a:lnSpc>
                <a:spcPct val="110000"/>
              </a:lnSpc>
              <a:buNone/>
            </a:pPr>
            <a:r>
              <a:rPr lang="en-US" sz="5715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7335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" y="1828800"/>
            <a:ext cx="2491740" cy="3013075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819400" y="1905000"/>
            <a:ext cx="9192260" cy="274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830" indent="0" algn="l">
              <a:buNone/>
            </a:pPr>
            <a:r>
              <a:rPr lang="en-US" sz="4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     gl;ljhup Mrpupau;</a:t>
            </a:r>
            <a:endParaRPr lang="en-US" sz="4600" b="1" dirty="0" err="1">
              <a:solidFill>
                <a:srgbClr val="FFC000"/>
              </a:solidFill>
              <a:latin typeface="Bamini" pitchFamily="2" charset="0"/>
            </a:endParaRPr>
          </a:p>
          <a:p>
            <a:pPr marL="36830" indent="0" algn="l">
              <a:lnSpc>
                <a:spcPct val="130000"/>
              </a:lnSpc>
              <a:buNone/>
            </a:pPr>
            <a:r>
              <a:rPr lang="en-US" sz="4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 tp.tp.b. epidT</a:t>
            </a:r>
            <a:r>
              <a:rPr lang="en-US" sz="4600" b="1" dirty="0">
                <a:solidFill>
                  <a:srgbClr val="FFC000"/>
                </a:solidFill>
                <a:latin typeface="Bamini" pitchFamily="2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Nky;epiyg;gs;sp</a:t>
            </a:r>
            <a:endParaRPr lang="en-US" sz="4600" b="1" dirty="0" err="1">
              <a:solidFill>
                <a:srgbClr val="FFC000"/>
              </a:solidFill>
              <a:latin typeface="Bamini" pitchFamily="2" charset="0"/>
            </a:endParaRPr>
          </a:p>
          <a:p>
            <a:pPr marL="36830" indent="0" algn="l">
              <a:lnSpc>
                <a:spcPct val="130000"/>
              </a:lnSpc>
              <a:buNone/>
            </a:pPr>
            <a:r>
              <a:rPr lang="en-US" sz="4600" b="1" dirty="0">
                <a:solidFill>
                  <a:srgbClr val="FFC000"/>
                </a:solidFill>
                <a:latin typeface="Bamini" pitchFamily="2" charset="0"/>
                <a:sym typeface="+mn-ea"/>
              </a:rPr>
              <a:t>       J}</a:t>
            </a:r>
            <a:r>
              <a:rPr lang="en-US" sz="4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j;Jf;Fb</a:t>
            </a:r>
            <a:endParaRPr lang="en-US" sz="4600"/>
          </a:p>
        </p:txBody>
      </p:sp>
      <p:sp>
        <p:nvSpPr>
          <p:cNvPr id="3" name="Rounded Rectangle 2"/>
          <p:cNvSpPr/>
          <p:nvPr/>
        </p:nvSpPr>
        <p:spPr>
          <a:xfrm>
            <a:off x="601345" y="381000"/>
            <a:ext cx="11001375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900" b="1" u="sng" dirty="0" err="1">
                <a:solidFill>
                  <a:srgbClr val="26F230"/>
                </a:solidFill>
                <a:latin typeface="Bamini" pitchFamily="2" charset="0"/>
                <a:sym typeface="+mn-ea"/>
              </a:rPr>
              <a:t>rp.uhkRg;gpukzpad; </a:t>
            </a:r>
            <a:r>
              <a:rPr lang="en-US" sz="5000" b="1" u="sng" dirty="0" err="1">
                <a:solidFill>
                  <a:srgbClr val="26F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M.A, B.Ed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4953000"/>
            <a:ext cx="11049000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830" indent="0" algn="l">
              <a:lnSpc>
                <a:spcPct val="110000"/>
              </a:lnSpc>
              <a:buNone/>
            </a:pPr>
            <a:r>
              <a:rPr lang="en-US" sz="4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en-US" sz="4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Cell Number</a:t>
            </a:r>
            <a:r>
              <a:rPr lang="en-US" sz="46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: 9965255226</a:t>
            </a:r>
            <a:endParaRPr lang="en-US" sz="46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 algn="l">
              <a:lnSpc>
                <a:spcPct val="110000"/>
              </a:lnSpc>
              <a:buNone/>
            </a:pPr>
            <a:r>
              <a:rPr lang="en-US" sz="4600" b="1" dirty="0">
                <a:solidFill>
                  <a:srgbClr val="00B0F0"/>
                </a:solidFill>
                <a:latin typeface="Baskerville Old Face" panose="02020602080505020303" pitchFamily="18" charset="0"/>
                <a:sym typeface="+mn-ea"/>
              </a:rPr>
              <a:t>      </a:t>
            </a:r>
            <a:r>
              <a:rPr lang="en-US" sz="4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Email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senrammani@gmail.com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620000" y="32766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[g;ghd;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6858000" y="18288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6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  <a:endParaRPr lang="en-US" sz="3600" b="1" u="sng" dirty="0">
              <a:solidFill>
                <a:srgbClr val="00B0F0"/>
              </a:solidFill>
              <a:latin typeface="Monotype Corsiva" panose="03010101010201010101" charset="0"/>
              <a:cs typeface="Monotype Corsiva" panose="03010101010201010101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9372600" y="1905000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1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76200"/>
            <a:ext cx="5527675" cy="67405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Nlhf;fpNah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981200" y="5908675"/>
            <a:ext cx="1921510" cy="92265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</a:rPr>
              <a:t>,lk;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2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`pNuh\pkh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842135" y="5909945"/>
            <a:ext cx="1921510" cy="849630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3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029200" y="6019800"/>
            <a:ext cx="3477260" cy="75819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</a:rPr>
              <a:t>ehfrhfp</a:t>
            </a:r>
            <a:endParaRPr lang="en-US" sz="3600" dirty="0">
              <a:solidFill>
                <a:srgbClr val="C56424"/>
              </a:solidFill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05000" y="5965825"/>
            <a:ext cx="1921510" cy="65976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962400" y="6026785"/>
            <a:ext cx="868045" cy="751205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lgerian" panose="04020705040A02060702" pitchFamily="82" charset="0"/>
                <a:cs typeface="Algerian" panose="04020705040A02060702" pitchFamily="82" charset="0"/>
              </a:rPr>
              <a:t>4</a:t>
            </a:r>
          </a:p>
        </p:txBody>
      </p:sp>
      <p:pic>
        <p:nvPicPr>
          <p:cNvPr id="8" name="Content Placeholder 7" descr="WORLD MAP JPJ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10133330" cy="5880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5" grpId="2" bldLvl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</TotalTime>
  <Words>387</Words>
  <Application>Microsoft Office PowerPoint</Application>
  <PresentationFormat>Widescreen</PresentationFormat>
  <Paragraphs>178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Algerian</vt:lpstr>
      <vt:lpstr>Arial</vt:lpstr>
      <vt:lpstr>Bamini</vt:lpstr>
      <vt:lpstr>Baskerville Old Face</vt:lpstr>
      <vt:lpstr>Calibri</vt:lpstr>
      <vt:lpstr>Calisto MT</vt:lpstr>
      <vt:lpstr>Century Gothic</vt:lpstr>
      <vt:lpstr>Harrington</vt:lpstr>
      <vt:lpstr>Monotype Corsiva</vt:lpstr>
      <vt:lpstr>Rockwell</vt:lpstr>
      <vt:lpstr>Times New Roman</vt:lpstr>
      <vt:lpstr>Wingdings 2</vt:lpstr>
      <vt:lpstr>Slate</vt:lpstr>
      <vt:lpstr>Foundry</vt:lpstr>
      <vt:lpstr>Mesh</vt:lpstr>
      <vt:lpstr>Student’s are advice to tab  F5  Button first;      </vt:lpstr>
      <vt:lpstr>PowerPoint Presentation</vt:lpstr>
      <vt:lpstr> khzth;fs; ntw;wp ngw tho;j;JfpNwhk;    </vt:lpstr>
      <vt:lpstr>   WISH YOU ALL             SUCCESS                                                   FROM                                          MANAGEMENT&amp;TEACHERS                                                                                                          V.V.D.MEM.HR.SEC.SCHOOL                                         TUTICORIN</vt:lpstr>
      <vt:lpstr> tuyhW (tiuglk;)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SysSoft</cp:lastModifiedBy>
  <cp:revision>791</cp:revision>
  <dcterms:created xsi:type="dcterms:W3CDTF">2018-09-01T06:11:00Z</dcterms:created>
  <dcterms:modified xsi:type="dcterms:W3CDTF">2024-05-19T04:05:40Z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2821DADB351B4206A25A4237359B5183</vt:lpwstr>
  </property>
</Properties>
</file>