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3"/>
  </p:notesMasterIdLst>
  <p:sldIdLst>
    <p:sldId id="631" r:id="rId2"/>
    <p:sldId id="632" r:id="rId3"/>
    <p:sldId id="491" r:id="rId4"/>
    <p:sldId id="526" r:id="rId5"/>
    <p:sldId id="527" r:id="rId6"/>
    <p:sldId id="528" r:id="rId7"/>
    <p:sldId id="547" r:id="rId8"/>
    <p:sldId id="531" r:id="rId9"/>
    <p:sldId id="548" r:id="rId10"/>
    <p:sldId id="340" r:id="rId11"/>
    <p:sldId id="341" r:id="rId12"/>
    <p:sldId id="549" r:id="rId13"/>
    <p:sldId id="714" r:id="rId14"/>
    <p:sldId id="550" r:id="rId15"/>
    <p:sldId id="346" r:id="rId16"/>
    <p:sldId id="347" r:id="rId17"/>
    <p:sldId id="551" r:id="rId18"/>
    <p:sldId id="464" r:id="rId19"/>
    <p:sldId id="466" r:id="rId20"/>
    <p:sldId id="599" r:id="rId21"/>
    <p:sldId id="600" r:id="rId22"/>
    <p:sldId id="601" r:id="rId23"/>
    <p:sldId id="602" r:id="rId24"/>
    <p:sldId id="603" r:id="rId25"/>
    <p:sldId id="604" r:id="rId26"/>
    <p:sldId id="605" r:id="rId27"/>
    <p:sldId id="606" r:id="rId28"/>
    <p:sldId id="607" r:id="rId29"/>
    <p:sldId id="608" r:id="rId30"/>
    <p:sldId id="609" r:id="rId31"/>
    <p:sldId id="720" r:id="rId32"/>
    <p:sldId id="552" r:id="rId33"/>
    <p:sldId id="533" r:id="rId34"/>
    <p:sldId id="534" r:id="rId35"/>
    <p:sldId id="553" r:id="rId36"/>
    <p:sldId id="536" r:id="rId37"/>
    <p:sldId id="715" r:id="rId38"/>
    <p:sldId id="554" r:id="rId39"/>
    <p:sldId id="355" r:id="rId40"/>
    <p:sldId id="356" r:id="rId41"/>
    <p:sldId id="555" r:id="rId42"/>
    <p:sldId id="358" r:id="rId43"/>
    <p:sldId id="359" r:id="rId44"/>
    <p:sldId id="611" r:id="rId45"/>
    <p:sldId id="612" r:id="rId46"/>
    <p:sldId id="716" r:id="rId47"/>
    <p:sldId id="556" r:id="rId48"/>
    <p:sldId id="717" r:id="rId49"/>
    <p:sldId id="557" r:id="rId50"/>
    <p:sldId id="364" r:id="rId51"/>
    <p:sldId id="614" r:id="rId52"/>
    <p:sldId id="558" r:id="rId53"/>
    <p:sldId id="539" r:id="rId54"/>
    <p:sldId id="540" r:id="rId55"/>
    <p:sldId id="559" r:id="rId56"/>
    <p:sldId id="542" r:id="rId57"/>
    <p:sldId id="543" r:id="rId58"/>
    <p:sldId id="560" r:id="rId59"/>
    <p:sldId id="378" r:id="rId60"/>
    <p:sldId id="379" r:id="rId61"/>
    <p:sldId id="561" r:id="rId62"/>
    <p:sldId id="468" r:id="rId63"/>
    <p:sldId id="469" r:id="rId64"/>
    <p:sldId id="615" r:id="rId65"/>
    <p:sldId id="617" r:id="rId66"/>
    <p:sldId id="718" r:id="rId67"/>
    <p:sldId id="562" r:id="rId68"/>
    <p:sldId id="545" r:id="rId69"/>
    <p:sldId id="546" r:id="rId70"/>
    <p:sldId id="563" r:id="rId71"/>
    <p:sldId id="719" r:id="rId72"/>
    <p:sldId id="564" r:id="rId73"/>
    <p:sldId id="471" r:id="rId74"/>
    <p:sldId id="623" r:id="rId75"/>
    <p:sldId id="620" r:id="rId76"/>
    <p:sldId id="621" r:id="rId77"/>
    <p:sldId id="622" r:id="rId78"/>
    <p:sldId id="624" r:id="rId79"/>
    <p:sldId id="625" r:id="rId80"/>
    <p:sldId id="626" r:id="rId81"/>
    <p:sldId id="627" r:id="rId8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706" autoAdjust="0"/>
  </p:normalViewPr>
  <p:slideViewPr>
    <p:cSldViewPr>
      <p:cViewPr varScale="1">
        <p:scale>
          <a:sx n="84" d="100"/>
          <a:sy n="84" d="100"/>
        </p:scale>
        <p:origin x="474" y="90"/>
      </p:cViewPr>
      <p:guideLst>
        <p:guide orient="horz" pos="218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7855E-DE32-4243-8F15-B01E3A033394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5EB32-2C13-4B9F-B04E-98E4FC2473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5EB32-2C13-4B9F-B04E-98E4FC247328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Portrait Photo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EC975C7-FD31-4ADE-9F3A-CB3BCF1B949B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6AB94E9-AE51-48F8-BE7E-88BBE3286B3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 panose="020B0603020202020204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90" indent="-269875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1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205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8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85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57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89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4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04800"/>
            <a:ext cx="9144000" cy="3048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5200" dirty="0">
                <a:solidFill>
                  <a:srgbClr val="26F23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Student’s are advice to tab</a:t>
            </a:r>
            <a:br>
              <a:rPr lang="en-US" sz="5000" dirty="0">
                <a:solidFill>
                  <a:srgbClr val="26F23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en-US" sz="6700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US" sz="8000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F5 </a:t>
            </a:r>
            <a:br>
              <a:rPr lang="en-US" sz="6700" dirty="0">
                <a:solidFill>
                  <a:srgbClr val="26F23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en-US" sz="5200" dirty="0">
                <a:solidFill>
                  <a:srgbClr val="26F23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Button first</a:t>
            </a:r>
            <a:r>
              <a:rPr lang="en-US" sz="5200" dirty="0">
                <a:solidFill>
                  <a:srgbClr val="C00000"/>
                </a:solidFill>
                <a:latin typeface="Bamini" pitchFamily="2" charset="0"/>
              </a:rPr>
              <a:t>;</a:t>
            </a:r>
            <a:r>
              <a:rPr lang="en-US" sz="5200" dirty="0">
                <a:solidFill>
                  <a:srgbClr val="C00000"/>
                </a:solidFill>
                <a:latin typeface="Algerian" panose="04020705040A02060702" pitchFamily="82" charset="0"/>
              </a:rPr>
              <a:t> </a:t>
            </a:r>
            <a:r>
              <a:rPr lang="en-US" sz="5200" dirty="0">
                <a:solidFill>
                  <a:srgbClr val="C00000"/>
                </a:solidFill>
                <a:latin typeface="Bamini" pitchFamily="2" charset="0"/>
              </a:rPr>
              <a:t>  </a:t>
            </a:r>
            <a:br>
              <a:rPr lang="en-US" sz="6000" dirty="0"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819400"/>
            <a:ext cx="8790122" cy="4343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  </a:t>
            </a:r>
            <a:r>
              <a:rPr lang="en-US" sz="8800" dirty="0">
                <a:solidFill>
                  <a:srgbClr val="FFC000"/>
                </a:solidFill>
                <a:latin typeface="Algerian" panose="04020705040A02060702" pitchFamily="82" charset="0"/>
              </a:rPr>
              <a:t>Then tab only</a:t>
            </a:r>
          </a:p>
          <a:p>
            <a:pPr algn="ctr"/>
            <a:r>
              <a:rPr lang="en-US" sz="8800" dirty="0">
                <a:solidFill>
                  <a:srgbClr val="C00000"/>
                </a:solidFill>
                <a:latin typeface="Algerian" panose="04020705040A02060702" pitchFamily="82" charset="0"/>
              </a:rPr>
              <a:t>Space bar</a:t>
            </a:r>
            <a:endParaRPr lang="en-US" sz="8800" dirty="0">
              <a:solidFill>
                <a:schemeClr val="accent6">
                  <a:lumMod val="50000"/>
                </a:schemeClr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(Before installed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Bamini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font)</a:t>
            </a:r>
          </a:p>
          <a:p>
            <a:pPr algn="ctr"/>
            <a:endParaRPr lang="en-US" sz="4400" dirty="0">
              <a:solidFill>
                <a:srgbClr val="FFC00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23629" y="1803241"/>
            <a:ext cx="6805429" cy="4978559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gpspl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;];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fpupf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 –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uhay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fg;gw;gil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fld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Fj;jif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Nthy;fh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f;thly;nfdhy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</a:t>
            </a:r>
            <a:r>
              <a:rPr lang="en-US" sz="3200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  <a:endParaRPr lang="en-US" sz="3200" dirty="0">
              <a:solidFill>
                <a:srgbClr val="FFFF0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buNone/>
            </a:pPr>
            <a:endParaRPr lang="en-US" sz="23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1803400"/>
            <a:ext cx="5571132" cy="540219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&amp;];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nty;l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];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lhypd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fpNuL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rhyNkhd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jPT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gpupl;ld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kpd;dy;Ntfjhf;Fjy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</a:p>
          <a:p>
            <a:pPr marL="36830" indent="0" algn="r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solidFill>
                <a:srgbClr val="00B0F0"/>
              </a:solidFill>
              <a:latin typeface="Bamini" pitchFamily="2" charset="0"/>
            </a:endParaRPr>
          </a:p>
          <a:p>
            <a:endParaRPr lang="en-US" sz="2900" dirty="0">
              <a:solidFill>
                <a:srgbClr val="00B0F0"/>
              </a:solidFill>
              <a:latin typeface="Bamini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4600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Nfs;tp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23629" y="1650841"/>
            <a:ext cx="6805429" cy="4978559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gpspl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;];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fpupf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 –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uhay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fg;gw;gil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fld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Fj;jif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Nthy;fh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f;thly;nfdhy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</a:t>
            </a:r>
            <a:r>
              <a:rPr lang="en-US" sz="3200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  <a:endParaRPr lang="en-US" sz="3200" dirty="0">
              <a:solidFill>
                <a:srgbClr val="FFFF0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buNone/>
            </a:pPr>
            <a:endParaRPr lang="en-US" sz="23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51000"/>
            <a:ext cx="5571132" cy="540219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kpd;dy;Ntfjhf;Fjy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gpupl;ld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&amp;];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nty;l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];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lhypd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fpNuL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rhyNkhd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jPT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 algn="r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solidFill>
                <a:srgbClr val="00B0F0"/>
              </a:solidFill>
              <a:latin typeface="Bamini" pitchFamily="2" charset="0"/>
            </a:endParaRPr>
          </a:p>
          <a:p>
            <a:endParaRPr lang="en-US" sz="3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01265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tpil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1605"/>
            <a:ext cx="9415780" cy="2792095"/>
          </a:xfrm>
          <a:prstGeom prst="horizontalScroll">
            <a:avLst>
              <a:gd name="adj" fmla="val 2500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00B050"/>
                </a:solidFill>
                <a:latin typeface="Bamini" pitchFamily="2" charset="0"/>
              </a:rPr>
              <a:t>tuyhW</a:t>
            </a:r>
            <a:r>
              <a:rPr lang="en-US" sz="9600" dirty="0">
                <a:solidFill>
                  <a:srgbClr val="C00000"/>
                </a:solidFill>
                <a:latin typeface="Bamini" pitchFamily="2" charset="0"/>
              </a:rPr>
              <a:t> </a:t>
            </a:r>
            <a:endParaRPr lang="en-US" sz="8800" dirty="0"/>
          </a:p>
        </p:txBody>
      </p:sp>
      <p:sp>
        <p:nvSpPr>
          <p:cNvPr id="3" name="Rectangle 2"/>
          <p:cNvSpPr/>
          <p:nvPr/>
        </p:nvSpPr>
        <p:spPr>
          <a:xfrm>
            <a:off x="1524000" y="3276601"/>
            <a:ext cx="386397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FFFF00"/>
                </a:solidFill>
                <a:latin typeface="Bamini" pitchFamily="2" charset="0"/>
              </a:rPr>
              <a:t>ghlk</a:t>
            </a:r>
            <a:r>
              <a:rPr lang="en-US" sz="7200" b="1" dirty="0">
                <a:solidFill>
                  <a:srgbClr val="FFFF00"/>
                </a:solidFill>
                <a:latin typeface="Bamini" pitchFamily="2" charset="0"/>
              </a:rPr>
              <a:t>; - 4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5029201" y="4819472"/>
            <a:ext cx="42194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0070C0"/>
                </a:solidFill>
                <a:latin typeface="Bamini" pitchFamily="2" charset="0"/>
              </a:rPr>
              <a:t>nghUj;Jf</a:t>
            </a:r>
            <a:endParaRPr lang="en-US" sz="7200" b="1" u="sng" dirty="0">
              <a:solidFill>
                <a:srgbClr val="0070C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>
          <a:xfrm>
            <a:off x="914400" y="520065"/>
            <a:ext cx="10192385" cy="5817870"/>
          </a:xfrm>
          <a:prstGeom prst="verticalScroll">
            <a:avLst>
              <a:gd name="adj" fmla="val 13044"/>
            </a:avLst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i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,e;j ghlj;jpy; </a:t>
            </a:r>
          </a:p>
          <a:p>
            <a:pPr algn="ctr"/>
            <a:r>
              <a:rPr lang="en-US" sz="8000" b="1" i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tpdhf;fs;</a:t>
            </a:r>
          </a:p>
          <a:p>
            <a:pPr algn="ctr"/>
            <a:r>
              <a:rPr lang="en-US" sz="8000" b="1" i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fpilahJ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1605"/>
            <a:ext cx="9415780" cy="2792095"/>
          </a:xfrm>
          <a:prstGeom prst="horizontalScroll">
            <a:avLst>
              <a:gd name="adj" fmla="val 2500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00B050"/>
                </a:solidFill>
                <a:latin typeface="Bamini" pitchFamily="2" charset="0"/>
              </a:rPr>
              <a:t>tuyhW</a:t>
            </a:r>
            <a:r>
              <a:rPr lang="en-US" sz="9600" dirty="0">
                <a:solidFill>
                  <a:srgbClr val="C00000"/>
                </a:solidFill>
                <a:latin typeface="Bamini" pitchFamily="2" charset="0"/>
              </a:rPr>
              <a:t> </a:t>
            </a:r>
            <a:endParaRPr lang="en-US" sz="8800" dirty="0"/>
          </a:p>
        </p:txBody>
      </p:sp>
      <p:sp>
        <p:nvSpPr>
          <p:cNvPr id="3" name="Rectangle 2"/>
          <p:cNvSpPr/>
          <p:nvPr/>
        </p:nvSpPr>
        <p:spPr>
          <a:xfrm>
            <a:off x="1524000" y="3276601"/>
            <a:ext cx="386397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FFFF00"/>
                </a:solidFill>
                <a:latin typeface="Bamini" pitchFamily="2" charset="0"/>
              </a:rPr>
              <a:t>ghlk</a:t>
            </a:r>
            <a:r>
              <a:rPr lang="en-US" sz="7200" b="1" dirty="0">
                <a:solidFill>
                  <a:srgbClr val="FFFF00"/>
                </a:solidFill>
                <a:latin typeface="Bamini" pitchFamily="2" charset="0"/>
              </a:rPr>
              <a:t>; - 5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5029201" y="4819472"/>
            <a:ext cx="42194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0070C0"/>
                </a:solidFill>
                <a:latin typeface="Bamini" pitchFamily="2" charset="0"/>
              </a:rPr>
              <a:t>nghUj;Jf</a:t>
            </a:r>
            <a:endParaRPr lang="en-US" sz="7200" b="1" u="sng" dirty="0">
              <a:solidFill>
                <a:srgbClr val="0070C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8296"/>
            <a:ext cx="5113020" cy="4978559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20"/>
              </a:spcBef>
              <a:spcAft>
                <a:spcPts val="500"/>
              </a:spcAft>
            </a:pP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xUigrh jkpod;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6830" indent="0">
              <a:lnSpc>
                <a:spcPct val="80000"/>
              </a:lnSpc>
              <a:buNone/>
            </a:pP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80000"/>
              </a:lnSpc>
            </a:pP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jpUtUl;gh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6830" indent="0">
              <a:lnSpc>
                <a:spcPct val="80000"/>
              </a:lnSpc>
              <a:buNone/>
            </a:pP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80000"/>
              </a:lnSpc>
            </a:pP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ghgh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jahs;jh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]; –</a:t>
            </a:r>
          </a:p>
          <a:p>
            <a:pPr marL="36830" indent="0">
              <a:lnSpc>
                <a:spcPct val="80000"/>
              </a:lnSpc>
              <a:buNone/>
            </a:pP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80000"/>
              </a:lnSpc>
            </a:pP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&lt;];</a:t>
            </a: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tu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re;jpu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tpj;ahrhfu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; –</a:t>
            </a:r>
          </a:p>
          <a:p>
            <a:pPr marL="36830" indent="0">
              <a:lnSpc>
                <a:spcPct val="80000"/>
              </a:lnSpc>
              <a:buNone/>
            </a:pP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80000"/>
              </a:lnSpc>
            </a:pP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NjNte;jpuehj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; –</a:t>
            </a:r>
          </a:p>
          <a:p>
            <a:pPr marL="36830" indent="0">
              <a:lnSpc>
                <a:spcPct val="80000"/>
              </a:lnSpc>
              <a:buNone/>
            </a:pPr>
            <a:endParaRPr lang="en-US" sz="3000" dirty="0">
              <a:latin typeface="Bamini" pitchFamily="2" charset="0"/>
            </a:endParaRPr>
          </a:p>
          <a:p>
            <a:pPr>
              <a:lnSpc>
                <a:spcPct val="80000"/>
              </a:lnSpc>
            </a:pPr>
            <a:endParaRPr lang="en-US" sz="3000" dirty="0">
              <a:latin typeface="Bamini" pitchFamily="2" charset="0"/>
            </a:endParaRPr>
          </a:p>
          <a:p>
            <a:pPr>
              <a:lnSpc>
                <a:spcPct val="80000"/>
              </a:lnSpc>
            </a:pPr>
            <a:endParaRPr lang="en-US" sz="3000" dirty="0">
              <a:latin typeface="Bamini" pitchFamily="2" charset="0"/>
            </a:endParaRPr>
          </a:p>
          <a:p>
            <a:pPr>
              <a:lnSpc>
                <a:spcPct val="80000"/>
              </a:lnSpc>
            </a:pPr>
            <a:endParaRPr lang="en-US" sz="3000" dirty="0">
              <a:latin typeface="Bamini" pitchFamily="2" charset="0"/>
            </a:endParaRPr>
          </a:p>
          <a:p>
            <a:pPr>
              <a:lnSpc>
                <a:spcPct val="80000"/>
              </a:lnSpc>
            </a:pPr>
            <a:endParaRPr lang="en-US" sz="3000" dirty="0">
              <a:latin typeface="Bamini" pitchFamily="2" charset="0"/>
            </a:endParaRPr>
          </a:p>
          <a:p>
            <a:pPr>
              <a:buNone/>
            </a:pPr>
            <a:endParaRPr lang="en-US" sz="21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7400" y="1523747"/>
            <a:ext cx="6128245" cy="5402198"/>
          </a:xfrm>
        </p:spPr>
        <p:txBody>
          <a:bodyPr>
            <a:normAutofit lnSpcReduction="10000"/>
          </a:bodyPr>
          <a:lstStyle/>
          <a:p>
            <a:pPr marL="347345" fontAlgn="auto">
              <a:spcBef>
                <a:spcPts val="0"/>
              </a:spcBef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tpjit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kWkz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rPu;jpUj;j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rl;lk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</a:p>
          <a:p>
            <a:pPr marL="347345" indent="0" fontAlgn="auto"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spcBef>
                <a:spcPts val="0"/>
              </a:spcBef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epuq;fhp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,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af;fk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</a:p>
          <a:p>
            <a:pPr marL="347345" indent="0" fontAlgn="auto"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spcBef>
                <a:spcPts val="0"/>
              </a:spcBef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Mjp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gpuk;krkh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[k;</a:t>
            </a:r>
          </a:p>
          <a:p>
            <a:pPr marL="347345" indent="0" fontAlgn="auto"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spcBef>
                <a:spcPts val="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gj;jpupf;if</a:t>
            </a:r>
          </a:p>
          <a:p>
            <a:pPr marL="347345" indent="0" fontAlgn="auto"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spcBef>
                <a:spcPts val="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[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PtfhUz;ag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ghly;fs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</a:p>
          <a:p>
            <a:pPr marL="347345" indent="0" algn="r" fontAlgn="auto">
              <a:spcBef>
                <a:spcPts val="0"/>
              </a:spcBef>
              <a:buNone/>
            </a:pPr>
            <a:endParaRPr lang="en-US" sz="28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spcBef>
                <a:spcPts val="0"/>
              </a:spcBef>
            </a:pPr>
            <a:endParaRPr lang="en-US" dirty="0">
              <a:solidFill>
                <a:srgbClr val="00B0F0"/>
              </a:solidFill>
              <a:latin typeface="Bamini" pitchFamily="2" charset="0"/>
            </a:endParaRP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4600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Nfs;tp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32000"/>
            <a:ext cx="5632450" cy="4978400"/>
          </a:xfrm>
          <a:ln>
            <a:noFill/>
          </a:ln>
        </p:spPr>
        <p:txBody>
          <a:bodyPr>
            <a:noAutofit/>
          </a:bodyPr>
          <a:lstStyle/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  <a:sym typeface="+mn-ea"/>
              </a:rPr>
              <a:t>xU igrh jkpod;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47345" indent="0" fontAlgn="auto">
              <a:lnSpc>
                <a:spcPct val="8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jpUtUl;gh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47345" indent="0" fontAlgn="auto">
              <a:lnSpc>
                <a:spcPct val="8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ghgh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jahs;jh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]; –</a:t>
            </a:r>
          </a:p>
          <a:p>
            <a:pPr marL="347345" indent="0" fontAlgn="auto">
              <a:lnSpc>
                <a:spcPct val="8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&lt;];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tu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re;jpu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tpj;ahrhfu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 –</a:t>
            </a:r>
          </a:p>
          <a:p>
            <a:pPr marL="347345" indent="0" fontAlgn="auto">
              <a:lnSpc>
                <a:spcPct val="8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NjNte;jpuehj</a:t>
            </a:r>
            <a:r>
              <a:rPr lang="en-US" sz="3200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  <a:endParaRPr lang="en-US" sz="3200" dirty="0">
              <a:solidFill>
                <a:srgbClr val="FFFF00"/>
              </a:solidFill>
              <a:latin typeface="Bamini" pitchFamily="2" charset="0"/>
            </a:endParaRPr>
          </a:p>
          <a:p>
            <a:pPr marL="347345" indent="0" fontAlgn="auto">
              <a:lnSpc>
                <a:spcPct val="80000"/>
              </a:lnSpc>
              <a:spcBef>
                <a:spcPts val="0"/>
              </a:spcBef>
              <a:buNone/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endParaRPr lang="en-US" sz="3200" dirty="0">
              <a:latin typeface="Bamini" pitchFamily="2" charset="0"/>
            </a:endParaRPr>
          </a:p>
          <a:p>
            <a:pPr>
              <a:buNone/>
            </a:pPr>
            <a:endParaRPr lang="en-US" sz="32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7400" y="2133600"/>
            <a:ext cx="6569710" cy="4998085"/>
          </a:xfrm>
        </p:spPr>
        <p:txBody>
          <a:bodyPr>
            <a:noAutofit/>
          </a:bodyPr>
          <a:lstStyle/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gj;jpupf;if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6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[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PtfhUz;ag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ghly;fs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</a:p>
          <a:p>
            <a:pPr>
              <a:lnSpc>
                <a:spcPct val="60000"/>
              </a:lnSpc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epuq;fhp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,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af;fk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</a:p>
          <a:p>
            <a:pPr marL="36830" indent="0">
              <a:lnSpc>
                <a:spcPct val="6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tpjit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kWkz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rPu;jpUj;j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rl;lk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</a:p>
          <a:p>
            <a:pPr>
              <a:lnSpc>
                <a:spcPct val="60000"/>
              </a:lnSpc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Mjp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gpuk;krkh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[k;</a:t>
            </a:r>
          </a:p>
          <a:p>
            <a:pPr>
              <a:lnSpc>
                <a:spcPct val="60000"/>
              </a:lnSpc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 algn="r">
              <a:lnSpc>
                <a:spcPct val="6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endParaRPr lang="en-US" sz="3200" dirty="0">
              <a:solidFill>
                <a:srgbClr val="00B0F0"/>
              </a:solidFill>
              <a:latin typeface="Bamini" pitchFamily="2" charset="0"/>
            </a:endParaRPr>
          </a:p>
          <a:p>
            <a:endParaRPr lang="en-US" sz="2900" dirty="0">
              <a:solidFill>
                <a:srgbClr val="00B0F0"/>
              </a:solidFill>
              <a:latin typeface="Bamini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01265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tpil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1605"/>
            <a:ext cx="9415780" cy="2792095"/>
          </a:xfrm>
          <a:prstGeom prst="horizontalScroll">
            <a:avLst>
              <a:gd name="adj" fmla="val 2500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00B050"/>
                </a:solidFill>
                <a:latin typeface="Bamini" pitchFamily="2" charset="0"/>
              </a:rPr>
              <a:t>tuyhW</a:t>
            </a:r>
            <a:r>
              <a:rPr lang="en-US" sz="9600" dirty="0">
                <a:solidFill>
                  <a:srgbClr val="C00000"/>
                </a:solidFill>
                <a:latin typeface="Bamini" pitchFamily="2" charset="0"/>
              </a:rPr>
              <a:t> </a:t>
            </a:r>
            <a:endParaRPr lang="en-US" sz="8800" dirty="0"/>
          </a:p>
        </p:txBody>
      </p:sp>
      <p:sp>
        <p:nvSpPr>
          <p:cNvPr id="3" name="Rectangle 2"/>
          <p:cNvSpPr/>
          <p:nvPr/>
        </p:nvSpPr>
        <p:spPr>
          <a:xfrm>
            <a:off x="1524000" y="3276601"/>
            <a:ext cx="386397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FFFF00"/>
                </a:solidFill>
                <a:latin typeface="Bamini" pitchFamily="2" charset="0"/>
              </a:rPr>
              <a:t>ghlk</a:t>
            </a:r>
            <a:r>
              <a:rPr lang="en-US" sz="7200" b="1" dirty="0">
                <a:solidFill>
                  <a:srgbClr val="FFFF00"/>
                </a:solidFill>
                <a:latin typeface="Bamini" pitchFamily="2" charset="0"/>
              </a:rPr>
              <a:t>; - 6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5029201" y="4819472"/>
            <a:ext cx="42194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0070C0"/>
                </a:solidFill>
                <a:latin typeface="Bamini" pitchFamily="2" charset="0"/>
              </a:rPr>
              <a:t>nghUj;Jf</a:t>
            </a:r>
            <a:endParaRPr lang="en-US" sz="7200" b="1" u="sng" dirty="0">
              <a:solidFill>
                <a:srgbClr val="0070C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3841"/>
            <a:ext cx="5113020" cy="4978559"/>
          </a:xfrm>
          <a:ln>
            <a:noFill/>
          </a:ln>
        </p:spPr>
        <p:txBody>
          <a:bodyPr>
            <a:noAutofit/>
          </a:bodyPr>
          <a:lstStyle/>
          <a:p>
            <a:pPr marL="347345" fontAlgn="auto">
              <a:lnSpc>
                <a:spcPct val="80000"/>
              </a:lnSpc>
              <a:spcBef>
                <a:spcPts val="20"/>
              </a:spcBef>
              <a:spcAft>
                <a:spcPts val="500"/>
              </a:spcAft>
            </a:pP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jPu;j;jfpup;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47345" indent="0" fontAlgn="auto">
              <a:lnSpc>
                <a:spcPct val="80000"/>
              </a:lnSpc>
              <a:spcBef>
                <a:spcPts val="0"/>
              </a:spcBef>
              <a:buNone/>
            </a:pP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Nfhghy ehaf;fu;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47345" indent="0" fontAlgn="auto">
              <a:lnSpc>
                <a:spcPct val="80000"/>
              </a:lnSpc>
              <a:buNone/>
            </a:pP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ghdu;nkd;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; –</a:t>
            </a:r>
          </a:p>
          <a:p>
            <a:pPr marL="347345" indent="0" fontAlgn="auto">
              <a:lnSpc>
                <a:spcPct val="80000"/>
              </a:lnSpc>
              <a:buNone/>
            </a:pP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RNgjhu; N\f; Mjk;; –</a:t>
            </a:r>
          </a:p>
          <a:p>
            <a:pPr marL="347345" indent="0" fontAlgn="auto">
              <a:lnSpc>
                <a:spcPct val="80000"/>
              </a:lnSpc>
              <a:buNone/>
            </a:pP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fu;dy; Ngd;Nfhu;l;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47345" indent="0" fontAlgn="auto">
              <a:lnSpc>
                <a:spcPct val="80000"/>
              </a:lnSpc>
              <a:buNone/>
            </a:pPr>
            <a:endParaRPr lang="en-US" sz="30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endParaRPr lang="en-US" sz="30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endParaRPr lang="en-US" sz="30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endParaRPr lang="en-US" sz="30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endParaRPr lang="en-US" sz="3000" dirty="0">
              <a:latin typeface="Bamini" pitchFamily="2" charset="0"/>
            </a:endParaRPr>
          </a:p>
          <a:p>
            <a:pPr>
              <a:buNone/>
            </a:pPr>
            <a:endParaRPr lang="en-US" sz="21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7400" y="1523747"/>
            <a:ext cx="6128245" cy="5402198"/>
          </a:xfrm>
        </p:spPr>
        <p:txBody>
          <a:bodyPr>
            <a:normAutofit/>
          </a:bodyPr>
          <a:lstStyle/>
          <a:p>
            <a:pPr marL="347345" fontAlgn="auto">
              <a:spcBef>
                <a:spcPts val="0"/>
              </a:spcBef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NtY}u; Gul;rp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indent="0" fontAlgn="auto"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spcBef>
                <a:spcPts val="0"/>
              </a:spcBef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,uhkypq;fdhu;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indent="0" fontAlgn="auto"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spcBef>
                <a:spcPts val="0"/>
              </a:spcBef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jpz;Lf;fy;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</a:p>
          <a:p>
            <a:pPr marL="347345" indent="0" fontAlgn="auto"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spcBef>
                <a:spcPts val="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NtY}u; Nfhl;il</a:t>
            </a:r>
          </a:p>
          <a:p>
            <a:pPr marL="347345" indent="0" fontAlgn="auto"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spcBef>
                <a:spcPts val="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Xlhepiy</a:t>
            </a:r>
          </a:p>
          <a:p>
            <a:pPr marL="347345" indent="0" algn="r" fontAlgn="auto">
              <a:spcBef>
                <a:spcPts val="0"/>
              </a:spcBef>
              <a:buNone/>
            </a:pPr>
            <a:endParaRPr lang="en-US" sz="28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spcBef>
                <a:spcPts val="0"/>
              </a:spcBef>
            </a:pPr>
            <a:endParaRPr lang="en-US" dirty="0">
              <a:solidFill>
                <a:srgbClr val="00B0F0"/>
              </a:solidFill>
              <a:latin typeface="Bamini" pitchFamily="2" charset="0"/>
            </a:endParaRP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4600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Nfs;tp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50841"/>
            <a:ext cx="5113020" cy="4978559"/>
          </a:xfrm>
          <a:ln>
            <a:noFill/>
          </a:ln>
        </p:spPr>
        <p:txBody>
          <a:bodyPr>
            <a:noAutofit/>
          </a:bodyPr>
          <a:lstStyle/>
          <a:p>
            <a:pPr marL="347345" fontAlgn="auto">
              <a:lnSpc>
                <a:spcPct val="100000"/>
              </a:lnSpc>
              <a:spcBef>
                <a:spcPts val="0"/>
              </a:spcBef>
            </a:pP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  <a:sym typeface="+mn-ea"/>
              </a:rPr>
              <a:t>jPu;j;jfpup;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47345" indent="0" fontAlgn="auto">
              <a:lnSpc>
                <a:spcPct val="100000"/>
              </a:lnSpc>
              <a:spcBef>
                <a:spcPts val="0"/>
              </a:spcBef>
              <a:buNone/>
            </a:pP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100000"/>
              </a:lnSpc>
              <a:spcBef>
                <a:spcPts val="0"/>
              </a:spcBef>
            </a:pP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  <a:sym typeface="+mn-ea"/>
              </a:rPr>
              <a:t>Nfhghy ehaf;fu; 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</a:p>
          <a:p>
            <a:pPr marL="347345" indent="0" fontAlgn="auto">
              <a:lnSpc>
                <a:spcPct val="100000"/>
              </a:lnSpc>
              <a:spcBef>
                <a:spcPts val="0"/>
              </a:spcBef>
              <a:buNone/>
            </a:pP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100000"/>
              </a:lnSpc>
              <a:spcBef>
                <a:spcPts val="0"/>
              </a:spcBef>
            </a:pP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  <a:sym typeface="+mn-ea"/>
              </a:rPr>
              <a:t>ghdu;nkd;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  <a:sym typeface="+mn-ea"/>
              </a:rPr>
              <a:t>;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47345" indent="0" fontAlgn="auto">
              <a:lnSpc>
                <a:spcPct val="100000"/>
              </a:lnSpc>
              <a:spcBef>
                <a:spcPts val="0"/>
              </a:spcBef>
              <a:buNone/>
            </a:pP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100000"/>
              </a:lnSpc>
              <a:spcBef>
                <a:spcPts val="0"/>
              </a:spcBef>
            </a:pPr>
            <a:r>
              <a:rPr lang="en-US" sz="3000" b="1" dirty="0">
                <a:solidFill>
                  <a:srgbClr val="FFFF00"/>
                </a:solidFill>
                <a:latin typeface="Bamini" pitchFamily="2" charset="0"/>
                <a:sym typeface="+mn-ea"/>
              </a:rPr>
              <a:t>RNgjhu; N\f; Mjk;;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47345" indent="0" fontAlgn="auto">
              <a:lnSpc>
                <a:spcPct val="100000"/>
              </a:lnSpc>
              <a:spcBef>
                <a:spcPts val="0"/>
              </a:spcBef>
              <a:buNone/>
            </a:pP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100000"/>
              </a:lnSpc>
              <a:spcBef>
                <a:spcPts val="0"/>
              </a:spcBef>
            </a:pP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  <a:sym typeface="+mn-ea"/>
              </a:rPr>
              <a:t>fu;dy; Ngd;Nfhu;l; 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  <a:endParaRPr lang="en-US" sz="3000" dirty="0">
              <a:solidFill>
                <a:srgbClr val="FFFF00"/>
              </a:solidFill>
              <a:latin typeface="Bamini" pitchFamily="2" charset="0"/>
            </a:endParaRPr>
          </a:p>
          <a:p>
            <a:pPr marL="347345" indent="0" fontAlgn="auto">
              <a:lnSpc>
                <a:spcPct val="100000"/>
              </a:lnSpc>
              <a:spcBef>
                <a:spcPts val="0"/>
              </a:spcBef>
              <a:buNone/>
            </a:pPr>
            <a:endParaRPr lang="en-US" sz="3000" dirty="0">
              <a:latin typeface="Bamini" pitchFamily="2" charset="0"/>
            </a:endParaRPr>
          </a:p>
          <a:p>
            <a:pPr marL="347345" fontAlgn="auto">
              <a:lnSpc>
                <a:spcPct val="100000"/>
              </a:lnSpc>
              <a:spcBef>
                <a:spcPts val="0"/>
              </a:spcBef>
            </a:pPr>
            <a:endParaRPr lang="en-US" sz="3000" dirty="0">
              <a:latin typeface="Bamini" pitchFamily="2" charset="0"/>
            </a:endParaRPr>
          </a:p>
          <a:p>
            <a:pPr marL="347345" fontAlgn="auto">
              <a:lnSpc>
                <a:spcPct val="100000"/>
              </a:lnSpc>
              <a:spcBef>
                <a:spcPts val="0"/>
              </a:spcBef>
            </a:pPr>
            <a:endParaRPr lang="en-US" sz="3000" dirty="0">
              <a:latin typeface="Bamini" pitchFamily="2" charset="0"/>
            </a:endParaRPr>
          </a:p>
          <a:p>
            <a:pPr marL="347345" fontAlgn="auto">
              <a:lnSpc>
                <a:spcPct val="100000"/>
              </a:lnSpc>
              <a:spcBef>
                <a:spcPts val="0"/>
              </a:spcBef>
            </a:pPr>
            <a:endParaRPr lang="en-US" sz="3000" dirty="0">
              <a:latin typeface="Bamini" pitchFamily="2" charset="0"/>
            </a:endParaRPr>
          </a:p>
          <a:p>
            <a:pPr marL="347345" fontAlgn="auto">
              <a:lnSpc>
                <a:spcPct val="100000"/>
              </a:lnSpc>
              <a:spcBef>
                <a:spcPts val="0"/>
              </a:spcBef>
            </a:pPr>
            <a:endParaRPr lang="en-US" sz="3000" dirty="0">
              <a:latin typeface="Bamini" pitchFamily="2" charset="0"/>
            </a:endParaRPr>
          </a:p>
          <a:p>
            <a:pPr>
              <a:buNone/>
            </a:pPr>
            <a:endParaRPr lang="en-US" sz="21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7400" y="1574547"/>
            <a:ext cx="6128245" cy="5402198"/>
          </a:xfrm>
        </p:spPr>
        <p:txBody>
          <a:bodyPr>
            <a:normAutofit fontScale="97500"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en-US" sz="3335" b="1" dirty="0">
                <a:solidFill>
                  <a:srgbClr val="00B0F0"/>
                </a:solidFill>
                <a:latin typeface="Bamini" pitchFamily="2" charset="0"/>
                <a:sym typeface="+mn-ea"/>
              </a:rPr>
              <a:t>Xlhepiy</a:t>
            </a:r>
          </a:p>
          <a:p>
            <a:pPr marL="36830" indent="0">
              <a:lnSpc>
                <a:spcPct val="100000"/>
              </a:lnSpc>
              <a:spcBef>
                <a:spcPts val="20"/>
              </a:spcBef>
              <a:buNone/>
            </a:pPr>
            <a:endParaRPr lang="en-US" sz="3335" b="1" dirty="0">
              <a:solidFill>
                <a:srgbClr val="00B0F0"/>
              </a:solidFill>
              <a:latin typeface="Bamini" pitchFamily="2" charset="0"/>
              <a:sym typeface="+mn-e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en-US" sz="3335" b="1" dirty="0" err="1">
                <a:solidFill>
                  <a:srgbClr val="00B0F0"/>
                </a:solidFill>
                <a:latin typeface="Bamini" pitchFamily="2" charset="0"/>
                <a:sym typeface="+mn-ea"/>
              </a:rPr>
              <a:t>jpz;Lf;fy;</a:t>
            </a:r>
            <a:r>
              <a:rPr lang="en-US" sz="3335" b="1" dirty="0">
                <a:solidFill>
                  <a:srgbClr val="00B0F0"/>
                </a:solidFill>
                <a:latin typeface="Bamini" pitchFamily="2" charset="0"/>
                <a:sym typeface="+mn-ea"/>
              </a:rPr>
              <a:t>;</a:t>
            </a:r>
          </a:p>
          <a:p>
            <a:pPr marL="36830" indent="0">
              <a:lnSpc>
                <a:spcPct val="100000"/>
              </a:lnSpc>
              <a:spcBef>
                <a:spcPts val="20"/>
              </a:spcBef>
              <a:buNone/>
            </a:pPr>
            <a:endParaRPr lang="en-US" sz="3335" b="1" dirty="0">
              <a:solidFill>
                <a:srgbClr val="00B0F0"/>
              </a:solidFill>
              <a:latin typeface="Bamini" pitchFamily="2" charset="0"/>
              <a:sym typeface="+mn-e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en-US" sz="3335" b="1" dirty="0" err="1">
                <a:solidFill>
                  <a:srgbClr val="00B0F0"/>
                </a:solidFill>
                <a:latin typeface="Bamini" pitchFamily="2" charset="0"/>
                <a:sym typeface="+mn-ea"/>
              </a:rPr>
              <a:t>,uhkypq;fdhu;</a:t>
            </a:r>
          </a:p>
          <a:p>
            <a:pPr marL="36830" indent="0">
              <a:lnSpc>
                <a:spcPct val="100000"/>
              </a:lnSpc>
              <a:spcBef>
                <a:spcPts val="20"/>
              </a:spcBef>
              <a:buNone/>
            </a:pPr>
            <a:endParaRPr lang="en-US" sz="3335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en-US" sz="3335" b="1" dirty="0" err="1">
                <a:solidFill>
                  <a:srgbClr val="00B0F0"/>
                </a:solidFill>
                <a:latin typeface="Bamini" pitchFamily="2" charset="0"/>
                <a:sym typeface="+mn-ea"/>
              </a:rPr>
              <a:t>NtY}u; Gul;rp</a:t>
            </a:r>
            <a:endParaRPr lang="en-US" sz="3335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100000"/>
              </a:lnSpc>
              <a:spcBef>
                <a:spcPts val="20"/>
              </a:spcBef>
              <a:buNone/>
            </a:pPr>
            <a:endParaRPr lang="en-US" sz="3335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en-US" sz="3335" b="1" dirty="0">
                <a:solidFill>
                  <a:srgbClr val="00B0F0"/>
                </a:solidFill>
                <a:latin typeface="Bamini" pitchFamily="2" charset="0"/>
                <a:sym typeface="+mn-ea"/>
              </a:rPr>
              <a:t>NtY}u; Nfhl;il</a:t>
            </a:r>
            <a:endParaRPr lang="en-US" sz="3335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 algn="r">
              <a:lnSpc>
                <a:spcPct val="100000"/>
              </a:lnSpc>
              <a:spcBef>
                <a:spcPts val="20"/>
              </a:spcBef>
              <a:buNone/>
            </a:pPr>
            <a:endParaRPr lang="en-US" sz="3335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en-US" sz="3335" dirty="0">
              <a:solidFill>
                <a:srgbClr val="00B0F0"/>
              </a:solidFill>
              <a:latin typeface="Bamini" pitchFamily="2" charset="0"/>
            </a:endParaRPr>
          </a:p>
          <a:p>
            <a:endParaRPr lang="en-US" sz="3335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01265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tpil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609600"/>
            <a:ext cx="9144000" cy="242062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7200" dirty="0">
                <a:solidFill>
                  <a:srgbClr val="C00000"/>
                </a:solidFill>
                <a:latin typeface="Bamini" pitchFamily="2" charset="0"/>
              </a:rPr>
            </a:b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khzth;fs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;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ntw;wp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ngw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Bamini" pitchFamily="2" charset="0"/>
              </a:rPr>
              <a:t>tho;j;JfpNwhk</a:t>
            </a:r>
            <a:r>
              <a:rPr lang="en-US" sz="7200" dirty="0">
                <a:solidFill>
                  <a:srgbClr val="C00000"/>
                </a:solidFill>
                <a:latin typeface="Bamini" pitchFamily="2" charset="0"/>
              </a:rPr>
              <a:t>; </a:t>
            </a:r>
            <a:br>
              <a:rPr lang="en-US" sz="2400" dirty="0">
                <a:latin typeface="Bamini" pitchFamily="2" charset="0"/>
              </a:rPr>
            </a:br>
            <a:r>
              <a:rPr lang="en-US" sz="2400" dirty="0">
                <a:latin typeface="Bamini" pitchFamily="2" charset="0"/>
              </a:rPr>
              <a:t> </a:t>
            </a:r>
            <a:br>
              <a:rPr lang="en-US" sz="3100" dirty="0">
                <a:latin typeface="Bamini" pitchFamily="2" charset="0"/>
              </a:rPr>
            </a:br>
            <a:endParaRPr lang="en-US" sz="3100" dirty="0">
              <a:latin typeface="Bamini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2547" y="2438400"/>
            <a:ext cx="8866909" cy="43434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5600" dirty="0" err="1">
                <a:solidFill>
                  <a:srgbClr val="FFC000"/>
                </a:solidFill>
                <a:latin typeface="Bamini" pitchFamily="2" charset="0"/>
              </a:rPr>
              <a:t>eph;thfk</a:t>
            </a:r>
            <a:r>
              <a:rPr lang="en-US" sz="5600" dirty="0">
                <a:solidFill>
                  <a:srgbClr val="FFC000"/>
                </a:solidFill>
                <a:latin typeface="Bamini" pitchFamily="2" charset="0"/>
              </a:rPr>
              <a:t>; </a:t>
            </a:r>
            <a:r>
              <a:rPr lang="en-US" sz="5600" dirty="0" err="1">
                <a:solidFill>
                  <a:srgbClr val="FFC000"/>
                </a:solidFill>
                <a:latin typeface="Bamini" pitchFamily="2" charset="0"/>
              </a:rPr>
              <a:t>kw;Wk</a:t>
            </a:r>
            <a:r>
              <a:rPr lang="en-US" sz="5600" dirty="0">
                <a:solidFill>
                  <a:srgbClr val="FFC000"/>
                </a:solidFill>
                <a:latin typeface="Bamini" pitchFamily="2" charset="0"/>
              </a:rPr>
              <a:t>; </a:t>
            </a:r>
            <a:r>
              <a:rPr lang="en-US" sz="5600" dirty="0" err="1">
                <a:solidFill>
                  <a:srgbClr val="FFC000"/>
                </a:solidFill>
                <a:latin typeface="Bamini" pitchFamily="2" charset="0"/>
              </a:rPr>
              <a:t>Mrphpah;fs</a:t>
            </a:r>
            <a:r>
              <a:rPr lang="en-US" sz="5600" dirty="0">
                <a:solidFill>
                  <a:srgbClr val="FFC000"/>
                </a:solidFill>
                <a:latin typeface="Bamini" pitchFamily="2" charset="0"/>
              </a:rPr>
              <a:t>;</a:t>
            </a:r>
          </a:p>
          <a:p>
            <a:pPr algn="ctr"/>
            <a:r>
              <a:rPr lang="en-US" sz="8600" dirty="0" err="1">
                <a:solidFill>
                  <a:srgbClr val="26F230"/>
                </a:solidFill>
                <a:latin typeface="Bamini" pitchFamily="2" charset="0"/>
              </a:rPr>
              <a:t>tp.tp.b</a:t>
            </a:r>
            <a:r>
              <a:rPr lang="en-US" sz="8600" dirty="0">
                <a:solidFill>
                  <a:srgbClr val="26F230"/>
                </a:solidFill>
                <a:latin typeface="Bamini" pitchFamily="2" charset="0"/>
              </a:rPr>
              <a:t>.</a:t>
            </a:r>
            <a:r>
              <a:rPr lang="en-US" sz="6000" dirty="0">
                <a:solidFill>
                  <a:srgbClr val="26F230"/>
                </a:solidFill>
                <a:latin typeface="Bamini" pitchFamily="2" charset="0"/>
              </a:rPr>
              <a:t>            </a:t>
            </a:r>
            <a:r>
              <a:rPr lang="en-US" sz="6500" dirty="0" err="1">
                <a:solidFill>
                  <a:srgbClr val="26F230"/>
                </a:solidFill>
                <a:latin typeface="Bamini" pitchFamily="2" charset="0"/>
              </a:rPr>
              <a:t>epidT</a:t>
            </a:r>
            <a:r>
              <a:rPr lang="en-US" sz="6500" dirty="0">
                <a:solidFill>
                  <a:srgbClr val="26F230"/>
                </a:solidFill>
                <a:latin typeface="Bamini" pitchFamily="2" charset="0"/>
              </a:rPr>
              <a:t> </a:t>
            </a:r>
            <a:r>
              <a:rPr lang="en-US" sz="6500" dirty="0" err="1">
                <a:solidFill>
                  <a:srgbClr val="26F230"/>
                </a:solidFill>
                <a:latin typeface="Bamini" pitchFamily="2" charset="0"/>
              </a:rPr>
              <a:t>Nky;epiyg;gs;sp</a:t>
            </a:r>
            <a:endParaRPr lang="en-US" sz="6500" dirty="0">
              <a:solidFill>
                <a:srgbClr val="26F230"/>
              </a:solidFill>
              <a:latin typeface="Bamini" pitchFamily="2" charset="0"/>
            </a:endParaRPr>
          </a:p>
          <a:p>
            <a:pPr algn="ctr"/>
            <a:r>
              <a:rPr lang="en-US" sz="5900" dirty="0">
                <a:solidFill>
                  <a:srgbClr val="C00000"/>
                </a:solidFill>
                <a:latin typeface="Bamini" pitchFamily="2" charset="0"/>
              </a:rPr>
              <a:t>J}</a:t>
            </a:r>
            <a:r>
              <a:rPr lang="en-US" sz="5900" dirty="0" err="1">
                <a:solidFill>
                  <a:srgbClr val="C00000"/>
                </a:solidFill>
                <a:latin typeface="Bamini" pitchFamily="2" charset="0"/>
              </a:rPr>
              <a:t>j;Jf;Fb</a:t>
            </a:r>
            <a:endParaRPr lang="en-US" sz="5900" dirty="0">
              <a:solidFill>
                <a:schemeClr val="accent6">
                  <a:lumMod val="50000"/>
                </a:schemeClr>
              </a:solidFill>
              <a:latin typeface="Bamini" pitchFamily="2" charset="0"/>
            </a:endParaRPr>
          </a:p>
          <a:p>
            <a:pPr algn="ctr"/>
            <a:r>
              <a:rPr lang="en-US" sz="5800" dirty="0">
                <a:solidFill>
                  <a:srgbClr val="FFC000"/>
                </a:solidFill>
                <a:latin typeface="Bamini" pitchFamily="2" charset="0"/>
              </a:rPr>
              <a:t> </a:t>
            </a:r>
            <a:endParaRPr lang="en-US" sz="4400" dirty="0">
              <a:solidFill>
                <a:srgbClr val="FFC000"/>
              </a:solidFill>
              <a:latin typeface="Bamini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52400" y="177800"/>
            <a:ext cx="11837035" cy="6485255"/>
          </a:xfrm>
          <a:prstGeom prst="round2Diag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1605"/>
            <a:ext cx="9415780" cy="2792095"/>
          </a:xfrm>
          <a:prstGeom prst="horizontalScroll">
            <a:avLst>
              <a:gd name="adj" fmla="val 2500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00B050"/>
                </a:solidFill>
                <a:latin typeface="Bamini" pitchFamily="2" charset="0"/>
              </a:rPr>
              <a:t>tuyhW</a:t>
            </a:r>
            <a:r>
              <a:rPr lang="en-US" sz="9600" dirty="0">
                <a:solidFill>
                  <a:srgbClr val="C00000"/>
                </a:solidFill>
                <a:latin typeface="Bamini" pitchFamily="2" charset="0"/>
              </a:rPr>
              <a:t> </a:t>
            </a:r>
            <a:endParaRPr lang="en-US" sz="8800" dirty="0"/>
          </a:p>
        </p:txBody>
      </p:sp>
      <p:sp>
        <p:nvSpPr>
          <p:cNvPr id="3" name="Rectangle 2"/>
          <p:cNvSpPr/>
          <p:nvPr/>
        </p:nvSpPr>
        <p:spPr>
          <a:xfrm>
            <a:off x="1524000" y="3276601"/>
            <a:ext cx="386397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FFFF00"/>
                </a:solidFill>
                <a:latin typeface="Bamini" pitchFamily="2" charset="0"/>
              </a:rPr>
              <a:t>ghlk</a:t>
            </a:r>
            <a:r>
              <a:rPr lang="en-US" sz="7200" b="1" dirty="0">
                <a:solidFill>
                  <a:srgbClr val="FFFF00"/>
                </a:solidFill>
                <a:latin typeface="Bamini" pitchFamily="2" charset="0"/>
              </a:rPr>
              <a:t>; - 7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5029201" y="4819472"/>
            <a:ext cx="42194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0070C0"/>
                </a:solidFill>
                <a:latin typeface="Bamini" pitchFamily="2" charset="0"/>
              </a:rPr>
              <a:t>nghUj;Jf</a:t>
            </a:r>
            <a:endParaRPr lang="en-US" sz="7200" b="1" u="sng" dirty="0">
              <a:solidFill>
                <a:srgbClr val="0070C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3841"/>
            <a:ext cx="5113020" cy="4978559"/>
          </a:xfrm>
          <a:ln>
            <a:noFill/>
          </a:ln>
        </p:spPr>
        <p:txBody>
          <a:bodyPr>
            <a:noAutofit/>
          </a:bodyPr>
          <a:lstStyle/>
          <a:p>
            <a:pPr marL="347345" fontAlgn="auto">
              <a:lnSpc>
                <a:spcPct val="80000"/>
              </a:lnSpc>
              <a:spcBef>
                <a:spcPts val="20"/>
              </a:spcBef>
              <a:spcAft>
                <a:spcPts val="500"/>
              </a:spcAft>
            </a:pP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t`hgp fpsh;r;rp 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  <a:sym typeface="+mn-ea"/>
              </a:rPr>
              <a:t>–</a:t>
            </a: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 marL="41275" indent="0" fontAlgn="auto">
              <a:lnSpc>
                <a:spcPct val="80000"/>
              </a:lnSpc>
              <a:spcBef>
                <a:spcPts val="20"/>
              </a:spcBef>
              <a:spcAft>
                <a:spcPts val="500"/>
              </a:spcAft>
              <a:buNone/>
            </a:pP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Kz;lh fpsh;r;rp 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</a:p>
          <a:p>
            <a:pPr marL="347345" indent="0" fontAlgn="auto">
              <a:lnSpc>
                <a:spcPct val="80000"/>
              </a:lnSpc>
              <a:buNone/>
            </a:pP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Ngfk; `];uj; kfhy;;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; –</a:t>
            </a:r>
          </a:p>
          <a:p>
            <a:pPr marL="347345" indent="0" fontAlgn="auto">
              <a:lnSpc>
                <a:spcPct val="80000"/>
              </a:lnSpc>
              <a:buNone/>
            </a:pP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fd;th; rpq; –</a:t>
            </a:r>
          </a:p>
          <a:p>
            <a:pPr marL="347345" indent="0" fontAlgn="auto">
              <a:lnSpc>
                <a:spcPct val="80000"/>
              </a:lnSpc>
              <a:buNone/>
            </a:pP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ehdhrhfpg; 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</a:p>
          <a:p>
            <a:pPr marL="347345" indent="0" fontAlgn="auto">
              <a:lnSpc>
                <a:spcPct val="80000"/>
              </a:lnSpc>
              <a:buNone/>
            </a:pPr>
            <a:endParaRPr lang="en-US" sz="30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endParaRPr lang="en-US" sz="30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endParaRPr lang="en-US" sz="30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endParaRPr lang="en-US" sz="30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endParaRPr lang="en-US" sz="3000" dirty="0">
              <a:latin typeface="Bamini" pitchFamily="2" charset="0"/>
            </a:endParaRPr>
          </a:p>
          <a:p>
            <a:pPr>
              <a:buNone/>
            </a:pPr>
            <a:endParaRPr lang="en-US" sz="21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7400" y="1447547"/>
            <a:ext cx="6128245" cy="5402198"/>
          </a:xfrm>
        </p:spPr>
        <p:txBody>
          <a:bodyPr>
            <a:normAutofit/>
          </a:bodyPr>
          <a:lstStyle/>
          <a:p>
            <a:pPr marL="347345" fontAlgn="auto">
              <a:spcBef>
                <a:spcPts val="0"/>
              </a:spcBef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yf;Ndh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indent="0" fontAlgn="auto"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spcBef>
                <a:spcPts val="0"/>
              </a:spcBef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Ng\;th ,uz;lhk; gh[p uht;</a:t>
            </a:r>
          </a:p>
          <a:p>
            <a:pPr marL="41275" indent="0" fontAlgn="auto"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spcBef>
                <a:spcPts val="0"/>
              </a:spcBef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bL kPh;;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</a:p>
          <a:p>
            <a:pPr marL="347345" indent="0" fontAlgn="auto"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spcBef>
                <a:spcPts val="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uhQ;rp</a:t>
            </a:r>
          </a:p>
          <a:p>
            <a:pPr marL="347345" indent="0" fontAlgn="auto"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spcBef>
                <a:spcPts val="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gPfhh;</a:t>
            </a:r>
          </a:p>
          <a:p>
            <a:pPr marL="347345" indent="0" algn="r" fontAlgn="auto">
              <a:spcBef>
                <a:spcPts val="0"/>
              </a:spcBef>
              <a:buNone/>
            </a:pPr>
            <a:endParaRPr lang="en-US" sz="28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spcBef>
                <a:spcPts val="0"/>
              </a:spcBef>
            </a:pPr>
            <a:endParaRPr lang="en-US" dirty="0">
              <a:solidFill>
                <a:srgbClr val="00B0F0"/>
              </a:solidFill>
              <a:latin typeface="Bamini" pitchFamily="2" charset="0"/>
            </a:endParaRP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4600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Nfs;tp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3841"/>
            <a:ext cx="5113020" cy="4978559"/>
          </a:xfrm>
          <a:ln>
            <a:noFill/>
          </a:ln>
        </p:spPr>
        <p:txBody>
          <a:bodyPr>
            <a:noAutofit/>
          </a:bodyPr>
          <a:lstStyle/>
          <a:p>
            <a:pPr marL="347345" fontAlgn="auto">
              <a:lnSpc>
                <a:spcPct val="80000"/>
              </a:lnSpc>
              <a:spcBef>
                <a:spcPts val="20"/>
              </a:spcBef>
              <a:spcAft>
                <a:spcPts val="500"/>
              </a:spcAft>
            </a:pP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t`hgp fpsh;r;rp 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  <a:sym typeface="+mn-ea"/>
              </a:rPr>
              <a:t>–</a:t>
            </a: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 marL="41275" indent="0" fontAlgn="auto">
              <a:lnSpc>
                <a:spcPct val="80000"/>
              </a:lnSpc>
              <a:spcBef>
                <a:spcPts val="20"/>
              </a:spcBef>
              <a:spcAft>
                <a:spcPts val="500"/>
              </a:spcAft>
              <a:buNone/>
            </a:pP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Kz;lh fpsh;r;rp 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</a:p>
          <a:p>
            <a:pPr marL="347345" indent="0" fontAlgn="auto">
              <a:lnSpc>
                <a:spcPct val="80000"/>
              </a:lnSpc>
              <a:buNone/>
            </a:pP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Ngfk; `];uj; kfhy;;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; –</a:t>
            </a:r>
          </a:p>
          <a:p>
            <a:pPr marL="347345" indent="0" fontAlgn="auto">
              <a:lnSpc>
                <a:spcPct val="80000"/>
              </a:lnSpc>
              <a:buNone/>
            </a:pP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fd;th; rpq; –</a:t>
            </a:r>
          </a:p>
          <a:p>
            <a:pPr marL="347345" indent="0" fontAlgn="auto">
              <a:lnSpc>
                <a:spcPct val="80000"/>
              </a:lnSpc>
              <a:buNone/>
            </a:pP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ehdhrhfpg; 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</a:p>
          <a:p>
            <a:pPr marL="347345" indent="0" fontAlgn="auto">
              <a:lnSpc>
                <a:spcPct val="80000"/>
              </a:lnSpc>
              <a:buNone/>
            </a:pPr>
            <a:endParaRPr lang="en-US" sz="30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endParaRPr lang="en-US" sz="30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endParaRPr lang="en-US" sz="30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endParaRPr lang="en-US" sz="30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endParaRPr lang="en-US" sz="3000" dirty="0">
              <a:latin typeface="Bamini" pitchFamily="2" charset="0"/>
            </a:endParaRPr>
          </a:p>
          <a:p>
            <a:pPr>
              <a:buNone/>
            </a:pPr>
            <a:endParaRPr lang="en-US" sz="21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7400" y="1447547"/>
            <a:ext cx="6128245" cy="5402198"/>
          </a:xfrm>
        </p:spPr>
        <p:txBody>
          <a:bodyPr>
            <a:normAutofit/>
          </a:bodyPr>
          <a:lstStyle/>
          <a:p>
            <a:pPr marL="347345" fontAlgn="auto">
              <a:spcBef>
                <a:spcPts val="0"/>
              </a:spcBef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  <a:sym typeface="+mn-ea"/>
              </a:rPr>
              <a:t>bL kPh;;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  <a:sym typeface="+mn-ea"/>
              </a:rPr>
              <a:t>;</a:t>
            </a:r>
          </a:p>
          <a:p>
            <a:pPr marL="347345" fontAlgn="auto">
              <a:spcBef>
                <a:spcPts val="0"/>
              </a:spcBef>
            </a:pPr>
            <a:endParaRPr lang="en-US" sz="3200" b="1" dirty="0">
              <a:solidFill>
                <a:srgbClr val="00B0F0"/>
              </a:solidFill>
              <a:latin typeface="Bamini" pitchFamily="2" charset="0"/>
              <a:sym typeface="+mn-ea"/>
            </a:endParaRPr>
          </a:p>
          <a:p>
            <a:pPr marL="347345" fontAlgn="auto">
              <a:spcBef>
                <a:spcPts val="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  <a:sym typeface="+mn-ea"/>
              </a:rPr>
              <a:t>uhQ;rp</a:t>
            </a:r>
            <a:endParaRPr lang="en-US" sz="3200" b="1" dirty="0" err="1">
              <a:solidFill>
                <a:srgbClr val="00B0F0"/>
              </a:solidFill>
              <a:latin typeface="Bamini" pitchFamily="2" charset="0"/>
            </a:endParaRPr>
          </a:p>
          <a:p>
            <a:pPr marL="41275" indent="0" fontAlgn="auto"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spcBef>
                <a:spcPts val="0"/>
              </a:spcBef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  <a:sym typeface="+mn-ea"/>
              </a:rPr>
              <a:t>yf;Ndh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indent="0" fontAlgn="auto"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spcBef>
                <a:spcPts val="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  <a:sym typeface="+mn-ea"/>
              </a:rPr>
              <a:t>gPfhh;</a:t>
            </a:r>
          </a:p>
          <a:p>
            <a:pPr marL="347345" fontAlgn="auto">
              <a:spcBef>
                <a:spcPts val="0"/>
              </a:spcBef>
            </a:pPr>
            <a:endParaRPr lang="en-US" sz="3200" b="1" dirty="0">
              <a:solidFill>
                <a:srgbClr val="00B0F0"/>
              </a:solidFill>
              <a:latin typeface="Bamini" pitchFamily="2" charset="0"/>
              <a:sym typeface="+mn-ea"/>
            </a:endParaRPr>
          </a:p>
          <a:p>
            <a:pPr marL="347345" fontAlgn="auto">
              <a:spcBef>
                <a:spcPts val="0"/>
              </a:spcBef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  <a:sym typeface="+mn-ea"/>
              </a:rPr>
              <a:t>Ng\;th ,uz;lhk; gh[p uht;</a:t>
            </a:r>
            <a:endParaRPr lang="en-US" sz="28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spcBef>
                <a:spcPts val="0"/>
              </a:spcBef>
            </a:pPr>
            <a:endParaRPr lang="en-US" dirty="0">
              <a:solidFill>
                <a:srgbClr val="00B0F0"/>
              </a:solidFill>
              <a:latin typeface="Bamini" pitchFamily="2" charset="0"/>
            </a:endParaRP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4600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tpil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1605"/>
            <a:ext cx="9415780" cy="2792095"/>
          </a:xfrm>
          <a:prstGeom prst="horizontalScroll">
            <a:avLst>
              <a:gd name="adj" fmla="val 2500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00B050"/>
                </a:solidFill>
                <a:latin typeface="Bamini" pitchFamily="2" charset="0"/>
              </a:rPr>
              <a:t>tuyhW</a:t>
            </a:r>
            <a:r>
              <a:rPr lang="en-US" sz="9600" dirty="0">
                <a:solidFill>
                  <a:srgbClr val="C00000"/>
                </a:solidFill>
                <a:latin typeface="Bamini" pitchFamily="2" charset="0"/>
              </a:rPr>
              <a:t> </a:t>
            </a:r>
            <a:endParaRPr lang="en-US" sz="8800" dirty="0"/>
          </a:p>
        </p:txBody>
      </p:sp>
      <p:sp>
        <p:nvSpPr>
          <p:cNvPr id="3" name="Rectangle 2"/>
          <p:cNvSpPr/>
          <p:nvPr/>
        </p:nvSpPr>
        <p:spPr>
          <a:xfrm>
            <a:off x="1524000" y="3276601"/>
            <a:ext cx="386397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FFFF00"/>
                </a:solidFill>
                <a:latin typeface="Bamini" pitchFamily="2" charset="0"/>
              </a:rPr>
              <a:t>ghlk</a:t>
            </a:r>
            <a:r>
              <a:rPr lang="en-US" sz="7200" b="1" dirty="0">
                <a:solidFill>
                  <a:srgbClr val="FFFF00"/>
                </a:solidFill>
                <a:latin typeface="Bamini" pitchFamily="2" charset="0"/>
              </a:rPr>
              <a:t>; - 8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5029201" y="4819472"/>
            <a:ext cx="42194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0070C0"/>
                </a:solidFill>
                <a:latin typeface="Bamini" pitchFamily="2" charset="0"/>
              </a:rPr>
              <a:t>nghUj;Jf</a:t>
            </a:r>
            <a:endParaRPr lang="en-US" sz="7200" b="1" u="sng" dirty="0">
              <a:solidFill>
                <a:srgbClr val="0070C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5786120" cy="4978400"/>
          </a:xfrm>
          <a:ln>
            <a:noFill/>
          </a:ln>
        </p:spPr>
        <p:txBody>
          <a:bodyPr>
            <a:noAutofit/>
          </a:bodyPr>
          <a:lstStyle/>
          <a:p>
            <a:pPr marL="347345" fontAlgn="auto">
              <a:lnSpc>
                <a:spcPct val="80000"/>
              </a:lnSpc>
              <a:spcBef>
                <a:spcPts val="20"/>
              </a:spcBef>
              <a:spcAft>
                <a:spcPts val="500"/>
              </a:spcAft>
            </a:pP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nusyl; rl;lk;  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  <a:sym typeface="+mn-ea"/>
              </a:rPr>
              <a:t>–</a:t>
            </a: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 marL="41275" indent="0" fontAlgn="auto">
              <a:lnSpc>
                <a:spcPct val="80000"/>
              </a:lnSpc>
              <a:spcBef>
                <a:spcPts val="20"/>
              </a:spcBef>
              <a:spcAft>
                <a:spcPts val="500"/>
              </a:spcAft>
              <a:buNone/>
            </a:pP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xj;Jioahik ,af;fk; 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</a:p>
          <a:p>
            <a:pPr marL="347345" indent="0" fontAlgn="auto">
              <a:lnSpc>
                <a:spcPct val="80000"/>
              </a:lnSpc>
              <a:buNone/>
            </a:pP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1919 Mk; Mz;bd; ,e;jpa muR rl;lk;;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; –</a:t>
            </a:r>
          </a:p>
          <a:p>
            <a:pPr marL="347345" indent="0" fontAlgn="auto">
              <a:lnSpc>
                <a:spcPct val="80000"/>
              </a:lnSpc>
              <a:buNone/>
            </a:pP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,e;jpa nghJTilik fl;rp –</a:t>
            </a:r>
          </a:p>
          <a:p>
            <a:pPr marL="347345" indent="0" fontAlgn="auto">
              <a:lnSpc>
                <a:spcPct val="80000"/>
              </a:lnSpc>
              <a:buNone/>
            </a:pP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16 Mf];l; 1946 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</a:p>
          <a:p>
            <a:pPr marL="347345" indent="0" fontAlgn="auto">
              <a:lnSpc>
                <a:spcPct val="80000"/>
              </a:lnSpc>
              <a:buNone/>
            </a:pPr>
            <a:endParaRPr lang="en-US" sz="30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endParaRPr lang="en-US" sz="30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endParaRPr lang="en-US" sz="30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endParaRPr lang="en-US" sz="30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endParaRPr lang="en-US" sz="3000" dirty="0">
              <a:latin typeface="Bamini" pitchFamily="2" charset="0"/>
            </a:endParaRPr>
          </a:p>
          <a:p>
            <a:pPr>
              <a:buNone/>
            </a:pPr>
            <a:endParaRPr lang="en-US" sz="21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600200"/>
            <a:ext cx="6508750" cy="5401945"/>
          </a:xfrm>
        </p:spPr>
        <p:txBody>
          <a:bodyPr>
            <a:normAutofit fontScale="92500"/>
          </a:bodyPr>
          <a:lstStyle/>
          <a:p>
            <a:pPr marL="347345" fontAlgn="auto">
              <a:lnSpc>
                <a:spcPct val="9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gl;lq;fisj; jpUk;g xg;gilj;jy;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indent="0" fontAlgn="auto">
              <a:lnSpc>
                <a:spcPct val="9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9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,ul;il Ml;rp</a:t>
            </a:r>
          </a:p>
          <a:p>
            <a:pPr marL="347345" fontAlgn="auto">
              <a:lnSpc>
                <a:spcPct val="90000"/>
              </a:lnSpc>
              <a:spcBef>
                <a:spcPts val="0"/>
              </a:spcBef>
            </a:pPr>
            <a:endParaRPr lang="en-US" sz="3200" b="1" dirty="0" err="1">
              <a:solidFill>
                <a:srgbClr val="00B0F0"/>
              </a:solidFill>
              <a:latin typeface="Bamini" pitchFamily="2" charset="0"/>
            </a:endParaRPr>
          </a:p>
          <a:p>
            <a:pPr marL="41275" indent="0" fontAlgn="auto">
              <a:lnSpc>
                <a:spcPct val="9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90000"/>
              </a:lnSpc>
              <a:spcBef>
                <a:spcPts val="0"/>
              </a:spcBef>
            </a:pP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M.N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uha;;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</a:p>
          <a:p>
            <a:pPr marL="41275" indent="0" fontAlgn="auto">
              <a:lnSpc>
                <a:spcPct val="11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indent="0" fontAlgn="auto">
              <a:lnSpc>
                <a:spcPct val="9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9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Neub eltbf;if ehs;</a:t>
            </a:r>
          </a:p>
          <a:p>
            <a:pPr marL="347345" indent="0" fontAlgn="auto">
              <a:lnSpc>
                <a:spcPct val="12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9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fUg;Gr; rl;lk;</a:t>
            </a:r>
          </a:p>
          <a:p>
            <a:pPr marL="347345" indent="0" algn="r" fontAlgn="auto">
              <a:lnSpc>
                <a:spcPct val="90000"/>
              </a:lnSpc>
              <a:spcBef>
                <a:spcPts val="0"/>
              </a:spcBef>
              <a:buNone/>
            </a:pPr>
            <a:endParaRPr lang="en-US" sz="28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90000"/>
              </a:lnSpc>
              <a:spcBef>
                <a:spcPts val="0"/>
              </a:spcBef>
            </a:pPr>
            <a:endParaRPr lang="en-US" dirty="0">
              <a:solidFill>
                <a:srgbClr val="00B0F0"/>
              </a:solidFill>
              <a:latin typeface="Bamini" pitchFamily="2" charset="0"/>
            </a:endParaRP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4600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Nfs;tp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5786120" cy="4978400"/>
          </a:xfrm>
          <a:ln>
            <a:noFill/>
          </a:ln>
        </p:spPr>
        <p:txBody>
          <a:bodyPr>
            <a:noAutofit/>
          </a:bodyPr>
          <a:lstStyle/>
          <a:p>
            <a:pPr marL="347345" fontAlgn="auto">
              <a:lnSpc>
                <a:spcPct val="80000"/>
              </a:lnSpc>
              <a:spcBef>
                <a:spcPts val="20"/>
              </a:spcBef>
              <a:spcAft>
                <a:spcPts val="500"/>
              </a:spcAft>
            </a:pP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nusyl; rl;lk;  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  <a:sym typeface="+mn-ea"/>
              </a:rPr>
              <a:t>–</a:t>
            </a: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 marL="41275" indent="0" fontAlgn="auto">
              <a:lnSpc>
                <a:spcPct val="80000"/>
              </a:lnSpc>
              <a:spcBef>
                <a:spcPts val="20"/>
              </a:spcBef>
              <a:spcAft>
                <a:spcPts val="500"/>
              </a:spcAft>
              <a:buNone/>
            </a:pP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xj;Jioahik ,af;fk; 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</a:p>
          <a:p>
            <a:pPr marL="347345" indent="0" fontAlgn="auto">
              <a:lnSpc>
                <a:spcPct val="80000"/>
              </a:lnSpc>
              <a:buNone/>
            </a:pP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1919 Mk; Mz;bd; ,e;jpa muR rl;lk;;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; –</a:t>
            </a:r>
          </a:p>
          <a:p>
            <a:pPr marL="347345" indent="0" fontAlgn="auto">
              <a:lnSpc>
                <a:spcPct val="80000"/>
              </a:lnSpc>
              <a:buNone/>
            </a:pP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,e;jpa nghJTilik fl;rp –</a:t>
            </a:r>
          </a:p>
          <a:p>
            <a:pPr marL="347345" indent="0" fontAlgn="auto">
              <a:lnSpc>
                <a:spcPct val="80000"/>
              </a:lnSpc>
              <a:buNone/>
            </a:pP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16 Mf];l; 1946 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</a:p>
          <a:p>
            <a:pPr marL="347345" indent="0" fontAlgn="auto">
              <a:lnSpc>
                <a:spcPct val="80000"/>
              </a:lnSpc>
              <a:buNone/>
            </a:pPr>
            <a:endParaRPr lang="en-US" sz="30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endParaRPr lang="en-US" sz="30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endParaRPr lang="en-US" sz="30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endParaRPr lang="en-US" sz="30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endParaRPr lang="en-US" sz="3000" dirty="0">
              <a:latin typeface="Bamini" pitchFamily="2" charset="0"/>
            </a:endParaRPr>
          </a:p>
          <a:p>
            <a:pPr>
              <a:buNone/>
            </a:pPr>
            <a:endParaRPr lang="en-US" sz="21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524000"/>
            <a:ext cx="6508750" cy="5401945"/>
          </a:xfrm>
        </p:spPr>
        <p:txBody>
          <a:bodyPr>
            <a:normAutofit lnSpcReduction="10000"/>
          </a:bodyPr>
          <a:lstStyle/>
          <a:p>
            <a:pPr marL="347345" fontAlgn="auto">
              <a:lnSpc>
                <a:spcPct val="9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  <a:sym typeface="+mn-ea"/>
              </a:rPr>
              <a:t>fUg;Gr; rl;lk;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41275" indent="0" fontAlgn="auto">
              <a:lnSpc>
                <a:spcPct val="90000"/>
              </a:lnSpc>
              <a:spcBef>
                <a:spcPts val="0"/>
              </a:spcBef>
              <a:buNone/>
            </a:pPr>
            <a:endParaRPr lang="en-US" sz="3200" b="1" dirty="0" err="1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9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gl;lq;fisj; jpUk;g xg;gilj;jy;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indent="0" fontAlgn="auto">
              <a:lnSpc>
                <a:spcPct val="3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indent="0" fontAlgn="auto">
              <a:lnSpc>
                <a:spcPct val="9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9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  <a:sym typeface="+mn-ea"/>
              </a:rPr>
              <a:t>,ul;il Ml;rp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indent="0" fontAlgn="auto">
              <a:lnSpc>
                <a:spcPct val="18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9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M.N.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  <a:sym typeface="+mn-ea"/>
              </a:rPr>
              <a:t>uha;;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  <a:sym typeface="+mn-ea"/>
              </a:rPr>
              <a:t>;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indent="0" fontAlgn="auto">
              <a:lnSpc>
                <a:spcPct val="12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9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  <a:sym typeface="+mn-ea"/>
              </a:rPr>
              <a:t>Neub eltbf;if ehs;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indent="0" algn="r" fontAlgn="auto">
              <a:lnSpc>
                <a:spcPct val="90000"/>
              </a:lnSpc>
              <a:spcBef>
                <a:spcPts val="0"/>
              </a:spcBef>
              <a:buNone/>
            </a:pPr>
            <a:endParaRPr lang="en-US" sz="28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90000"/>
              </a:lnSpc>
              <a:spcBef>
                <a:spcPts val="0"/>
              </a:spcBef>
            </a:pPr>
            <a:endParaRPr lang="en-US" dirty="0">
              <a:solidFill>
                <a:srgbClr val="00B0F0"/>
              </a:solidFill>
              <a:latin typeface="Bamini" pitchFamily="2" charset="0"/>
            </a:endParaRP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4600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tpil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110" y="152400"/>
            <a:ext cx="9415780" cy="2792095"/>
          </a:xfrm>
          <a:prstGeom prst="horizontalScroll">
            <a:avLst>
              <a:gd name="adj" fmla="val 2500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00B050"/>
                </a:solidFill>
                <a:latin typeface="Bamini" pitchFamily="2" charset="0"/>
              </a:rPr>
              <a:t>tuyhW</a:t>
            </a:r>
            <a:r>
              <a:rPr lang="en-US" sz="9600" dirty="0">
                <a:solidFill>
                  <a:srgbClr val="C00000"/>
                </a:solidFill>
                <a:latin typeface="Bamini" pitchFamily="2" charset="0"/>
              </a:rPr>
              <a:t> </a:t>
            </a:r>
            <a:endParaRPr lang="en-US" sz="8800" dirty="0"/>
          </a:p>
        </p:txBody>
      </p:sp>
      <p:sp>
        <p:nvSpPr>
          <p:cNvPr id="3" name="Rectangle 2"/>
          <p:cNvSpPr/>
          <p:nvPr/>
        </p:nvSpPr>
        <p:spPr>
          <a:xfrm>
            <a:off x="1524000" y="3276601"/>
            <a:ext cx="386397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FFFF00"/>
                </a:solidFill>
                <a:latin typeface="Bamini" pitchFamily="2" charset="0"/>
              </a:rPr>
              <a:t>ghlk</a:t>
            </a:r>
            <a:r>
              <a:rPr lang="en-US" sz="7200" b="1" dirty="0">
                <a:solidFill>
                  <a:srgbClr val="FFFF00"/>
                </a:solidFill>
                <a:latin typeface="Bamini" pitchFamily="2" charset="0"/>
              </a:rPr>
              <a:t>; - 9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5029201" y="4819472"/>
            <a:ext cx="42194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0070C0"/>
                </a:solidFill>
                <a:latin typeface="Bamini" pitchFamily="2" charset="0"/>
              </a:rPr>
              <a:t>nghUj;Jf</a:t>
            </a:r>
            <a:endParaRPr lang="en-US" sz="7200" b="1" u="sng" dirty="0">
              <a:solidFill>
                <a:srgbClr val="0070C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5786120" cy="4978400"/>
          </a:xfrm>
          <a:ln>
            <a:noFill/>
          </a:ln>
        </p:spPr>
        <p:txBody>
          <a:bodyPr>
            <a:noAutofit/>
          </a:bodyPr>
          <a:lstStyle/>
          <a:p>
            <a:pPr marL="347345" fontAlgn="auto">
              <a:lnSpc>
                <a:spcPct val="80000"/>
              </a:lnSpc>
              <a:spcBef>
                <a:spcPts val="20"/>
              </a:spcBef>
              <a:spcAft>
                <a:spcPts val="500"/>
              </a:spcAft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nrd;idthrpfs; rq;fk;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  <a:sym typeface="+mn-ea"/>
              </a:rPr>
              <a:t>–</a:t>
            </a:r>
          </a:p>
          <a:p>
            <a:pPr marL="347345" fontAlgn="auto">
              <a:lnSpc>
                <a:spcPct val="80000"/>
              </a:lnSpc>
              <a:spcBef>
                <a:spcPts val="20"/>
              </a:spcBef>
              <a:spcAft>
                <a:spcPts val="500"/>
              </a:spcAft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&lt;.Nt.uh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</a:p>
          <a:p>
            <a:pPr marL="347345" indent="0" fontAlgn="auto">
              <a:lnSpc>
                <a:spcPct val="8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S.N.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Nrhikah[{Y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47345" indent="0" fontAlgn="auto">
              <a:lnSpc>
                <a:spcPct val="8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Ntjhuz;ak;</a:t>
            </a:r>
          </a:p>
          <a:p>
            <a:pPr marL="347345" indent="0" fontAlgn="auto">
              <a:lnSpc>
                <a:spcPct val="8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jhsKj;J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</a:p>
          <a:p>
            <a:pPr marL="347345" indent="0" fontAlgn="auto">
              <a:lnSpc>
                <a:spcPct val="80000"/>
              </a:lnSpc>
              <a:buNone/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buNone/>
            </a:pPr>
            <a:endParaRPr lang="en-US" sz="32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447800"/>
            <a:ext cx="6508750" cy="5401945"/>
          </a:xfrm>
        </p:spPr>
        <p:txBody>
          <a:bodyPr>
            <a:normAutofit/>
          </a:bodyPr>
          <a:lstStyle/>
          <a:p>
            <a:pPr marL="347345" fontAlgn="auto">
              <a:lnSpc>
                <a:spcPct val="10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,e;jp vjph;g;Gg; Nghuhl;lk;</a:t>
            </a:r>
          </a:p>
          <a:p>
            <a:pPr marL="41275" indent="0" fontAlgn="auto">
              <a:lnSpc>
                <a:spcPct val="10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10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ePy; rpiyia mfw;Wjy;</a:t>
            </a:r>
          </a:p>
          <a:p>
            <a:pPr marL="347345" fontAlgn="auto">
              <a:lnSpc>
                <a:spcPct val="100000"/>
              </a:lnSpc>
              <a:spcBef>
                <a:spcPts val="0"/>
              </a:spcBef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cg;Gr; rj;jpahfpufk;</a:t>
            </a:r>
          </a:p>
          <a:p>
            <a:pPr marL="347345" fontAlgn="auto">
              <a:lnSpc>
                <a:spcPct val="100000"/>
              </a:lnSpc>
              <a:spcBef>
                <a:spcPts val="0"/>
              </a:spcBef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rpj;jutij Mizak;</a:t>
            </a:r>
          </a:p>
          <a:p>
            <a:pPr marL="41275" indent="0" fontAlgn="auto">
              <a:lnSpc>
                <a:spcPct val="10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itf;fk; tPuh;</a:t>
            </a:r>
          </a:p>
          <a:p>
            <a:pPr marL="347345" indent="0" algn="r" fontAlgn="auto">
              <a:lnSpc>
                <a:spcPct val="100000"/>
              </a:lnSpc>
              <a:spcBef>
                <a:spcPts val="0"/>
              </a:spcBef>
              <a:buNone/>
            </a:pPr>
            <a:endParaRPr lang="en-US" sz="28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B0F0"/>
              </a:solidFill>
              <a:latin typeface="Bamini" pitchFamily="2" charset="0"/>
            </a:endParaRP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4600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Nfs;tp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5786120" cy="4978400"/>
          </a:xfrm>
          <a:ln>
            <a:noFill/>
          </a:ln>
        </p:spPr>
        <p:txBody>
          <a:bodyPr>
            <a:noAutofit/>
          </a:bodyPr>
          <a:lstStyle/>
          <a:p>
            <a:pPr marL="347345" fontAlgn="auto">
              <a:lnSpc>
                <a:spcPct val="80000"/>
              </a:lnSpc>
              <a:spcBef>
                <a:spcPts val="20"/>
              </a:spcBef>
              <a:spcAft>
                <a:spcPts val="500"/>
              </a:spcAft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nrd;idthrpfs; rq;fk;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  <a:sym typeface="+mn-ea"/>
              </a:rPr>
              <a:t>–</a:t>
            </a:r>
          </a:p>
          <a:p>
            <a:pPr marL="347345" fontAlgn="auto">
              <a:lnSpc>
                <a:spcPct val="80000"/>
              </a:lnSpc>
              <a:spcBef>
                <a:spcPts val="20"/>
              </a:spcBef>
              <a:spcAft>
                <a:spcPts val="500"/>
              </a:spcAft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&lt;.Nt.uh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</a:p>
          <a:p>
            <a:pPr marL="347345" indent="0" fontAlgn="auto">
              <a:lnSpc>
                <a:spcPct val="8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S.N.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Nrhikah[{Y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47345" indent="0" fontAlgn="auto">
              <a:lnSpc>
                <a:spcPct val="8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Ntjhuz;ak;</a:t>
            </a:r>
          </a:p>
          <a:p>
            <a:pPr marL="347345" indent="0" fontAlgn="auto">
              <a:lnSpc>
                <a:spcPct val="8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jhsKj;J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</a:p>
          <a:p>
            <a:pPr marL="347345" indent="0" fontAlgn="auto">
              <a:lnSpc>
                <a:spcPct val="80000"/>
              </a:lnSpc>
              <a:buNone/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buNone/>
            </a:pPr>
            <a:endParaRPr lang="en-US" sz="32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447800"/>
            <a:ext cx="6508750" cy="5401945"/>
          </a:xfrm>
        </p:spPr>
        <p:txBody>
          <a:bodyPr>
            <a:normAutofit/>
          </a:bodyPr>
          <a:lstStyle/>
          <a:p>
            <a:pPr marL="347345" fontAlgn="auto">
              <a:lnSpc>
                <a:spcPct val="10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,e;jp vjph;g;Gg; Nghuhl;lk;</a:t>
            </a:r>
          </a:p>
          <a:p>
            <a:pPr marL="41275" indent="0" fontAlgn="auto">
              <a:lnSpc>
                <a:spcPct val="10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10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ePy; rpiyia mfw;Wjy;</a:t>
            </a:r>
          </a:p>
          <a:p>
            <a:pPr marL="347345" fontAlgn="auto">
              <a:lnSpc>
                <a:spcPct val="100000"/>
              </a:lnSpc>
              <a:spcBef>
                <a:spcPts val="0"/>
              </a:spcBef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cg;Gr; rj;jpahfpufk;</a:t>
            </a:r>
          </a:p>
          <a:p>
            <a:pPr marL="347345" fontAlgn="auto">
              <a:lnSpc>
                <a:spcPct val="100000"/>
              </a:lnSpc>
              <a:spcBef>
                <a:spcPts val="0"/>
              </a:spcBef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rpj;jutij Mizak;</a:t>
            </a:r>
          </a:p>
          <a:p>
            <a:pPr marL="41275" indent="0" fontAlgn="auto">
              <a:lnSpc>
                <a:spcPct val="10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itf;fk; tPuh;</a:t>
            </a:r>
          </a:p>
          <a:p>
            <a:pPr marL="347345" indent="0" algn="r" fontAlgn="auto">
              <a:lnSpc>
                <a:spcPct val="100000"/>
              </a:lnSpc>
              <a:spcBef>
                <a:spcPts val="0"/>
              </a:spcBef>
              <a:buNone/>
            </a:pPr>
            <a:endParaRPr lang="en-US" sz="28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B0F0"/>
              </a:solidFill>
              <a:latin typeface="Bamini" pitchFamily="2" charset="0"/>
            </a:endParaRP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4600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tpil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8110" y="152400"/>
            <a:ext cx="9415780" cy="2792095"/>
          </a:xfrm>
          <a:prstGeom prst="horizontalScroll">
            <a:avLst>
              <a:gd name="adj" fmla="val 2500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00B050"/>
                </a:solidFill>
                <a:latin typeface="Bamini" pitchFamily="2" charset="0"/>
              </a:rPr>
              <a:t>tuyhW</a:t>
            </a:r>
            <a:r>
              <a:rPr lang="en-US" sz="9600" dirty="0">
                <a:solidFill>
                  <a:srgbClr val="C00000"/>
                </a:solidFill>
                <a:latin typeface="Bamini" pitchFamily="2" charset="0"/>
              </a:rPr>
              <a:t> </a:t>
            </a:r>
            <a:endParaRPr lang="en-US" sz="8800" dirty="0"/>
          </a:p>
        </p:txBody>
      </p:sp>
      <p:sp>
        <p:nvSpPr>
          <p:cNvPr id="3" name="Rectangle 2"/>
          <p:cNvSpPr/>
          <p:nvPr/>
        </p:nvSpPr>
        <p:spPr>
          <a:xfrm>
            <a:off x="1524000" y="3276601"/>
            <a:ext cx="426212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FFFF00"/>
                </a:solidFill>
                <a:latin typeface="Bamini" pitchFamily="2" charset="0"/>
              </a:rPr>
              <a:t>ghlk</a:t>
            </a:r>
            <a:r>
              <a:rPr lang="en-US" sz="7200" b="1" dirty="0">
                <a:solidFill>
                  <a:srgbClr val="FFFF00"/>
                </a:solidFill>
                <a:latin typeface="Bamini" pitchFamily="2" charset="0"/>
              </a:rPr>
              <a:t>; - 10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5029201" y="4819472"/>
            <a:ext cx="42194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0070C0"/>
                </a:solidFill>
                <a:latin typeface="Bamini" pitchFamily="2" charset="0"/>
              </a:rPr>
              <a:t>nghUj;Jf</a:t>
            </a:r>
            <a:endParaRPr lang="en-US" sz="7200" b="1" u="sng" dirty="0">
              <a:solidFill>
                <a:srgbClr val="0070C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7400" y="1752600"/>
            <a:ext cx="6047740" cy="3201670"/>
          </a:xfrm>
        </p:spPr>
        <p:txBody>
          <a:bodyPr>
            <a:normAutofit fontScale="90000"/>
          </a:bodyPr>
          <a:lstStyle/>
          <a:p>
            <a:r>
              <a:rPr lang="en-US" sz="4050" dirty="0">
                <a:solidFill>
                  <a:schemeClr val="accent3">
                    <a:lumMod val="75000"/>
                  </a:schemeClr>
                </a:solidFill>
                <a:latin typeface="Harrington" panose="04040505050A02020702" pitchFamily="82" charset="0"/>
              </a:rPr>
              <a:t>   </a:t>
            </a:r>
            <a:r>
              <a:rPr lang="en-US" sz="5400" b="1" dirty="0">
                <a:solidFill>
                  <a:srgbClr val="0070C0"/>
                </a:solidFill>
                <a:latin typeface="Harrington" panose="04040505050A02020702" pitchFamily="82" charset="0"/>
              </a:rPr>
              <a:t>WISH YOU ALL     </a:t>
            </a:r>
            <a:br>
              <a:rPr lang="en-US" sz="5400" b="1" dirty="0">
                <a:solidFill>
                  <a:srgbClr val="0070C0"/>
                </a:solidFill>
                <a:latin typeface="Harrington" panose="04040505050A02020702" pitchFamily="82" charset="0"/>
              </a:rPr>
            </a:br>
            <a:r>
              <a:rPr lang="en-US" sz="5400" b="1" dirty="0">
                <a:solidFill>
                  <a:srgbClr val="0070C0"/>
                </a:solidFill>
                <a:latin typeface="Harrington" panose="04040505050A02020702" pitchFamily="82" charset="0"/>
              </a:rPr>
              <a:t>       SUCCESS </a:t>
            </a:r>
            <a:br>
              <a:rPr lang="en-US" sz="5400" b="1" dirty="0"/>
            </a:br>
            <a:r>
              <a:rPr lang="en-US" sz="2400" b="1" dirty="0"/>
              <a:t>                 </a:t>
            </a:r>
            <a:br>
              <a:rPr lang="en-US" sz="2400" dirty="0"/>
            </a:br>
            <a:r>
              <a:rPr lang="en-US" sz="1400" b="1" dirty="0"/>
              <a:t>                           </a:t>
            </a:r>
            <a:r>
              <a:rPr lang="en-US" sz="2000" b="1" dirty="0"/>
              <a:t>   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b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MANAGEMENT&amp;TEACHERS                                                                 </a:t>
            </a:r>
            <a:b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V.V.D.MEM.HR.SEC.SCHOOL</a:t>
            </a:r>
            <a:b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TUTICORIN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7636" y="4253794"/>
            <a:ext cx="4625698" cy="1312724"/>
          </a:xfrm>
        </p:spPr>
        <p:txBody>
          <a:bodyPr/>
          <a:lstStyle/>
          <a:p>
            <a:pPr lvl="1"/>
            <a:r>
              <a:rPr lang="en-US" sz="2100" b="1" dirty="0">
                <a:solidFill>
                  <a:srgbClr val="00B050"/>
                </a:solidFill>
                <a:latin typeface="Harrington" panose="04040505050A02020702" pitchFamily="82" charset="0"/>
                <a:cs typeface="Times New Roman" panose="02020603050405020304" pitchFamily="18" charset="0"/>
              </a:rPr>
              <a:t>THIS POWER POINT    PRESENTATION CREATED </a:t>
            </a:r>
          </a:p>
          <a:p>
            <a:pPr lvl="1" algn="l"/>
            <a:r>
              <a:rPr lang="en-US" sz="2100" b="1" dirty="0">
                <a:solidFill>
                  <a:srgbClr val="00B050"/>
                </a:solidFill>
                <a:latin typeface="Harrington" panose="04040505050A02020702" pitchFamily="82" charset="0"/>
                <a:cs typeface="Times New Roman" panose="02020603050405020304" pitchFamily="18" charset="0"/>
              </a:rPr>
              <a:t>                                          BY</a:t>
            </a:r>
          </a:p>
          <a:p>
            <a:pPr lvl="1" algn="l"/>
            <a:r>
              <a:rPr lang="en-US" sz="2100" dirty="0">
                <a:solidFill>
                  <a:srgbClr val="00B050"/>
                </a:solidFill>
                <a:latin typeface="Harrington" panose="04040505050A02020702" pitchFamily="82" charset="0"/>
                <a:cs typeface="Times New Roman" panose="02020603050405020304" pitchFamily="18" charset="0"/>
              </a:rPr>
              <a:t>          </a:t>
            </a:r>
            <a:r>
              <a:rPr lang="en-US" sz="2100" dirty="0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C.RAMASUBRAMANIAN</a:t>
            </a:r>
          </a:p>
          <a:p>
            <a:pPr algn="l"/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8" r="12508"/>
          <a:stretch>
            <a:fillRect/>
          </a:stretch>
        </p:blipFill>
        <p:spPr>
          <a:xfrm>
            <a:off x="3429000" y="1066801"/>
            <a:ext cx="1905001" cy="239779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5786120" cy="4978400"/>
          </a:xfrm>
          <a:ln>
            <a:noFill/>
          </a:ln>
        </p:spPr>
        <p:txBody>
          <a:bodyPr>
            <a:noAutofit/>
          </a:bodyPr>
          <a:lstStyle/>
          <a:p>
            <a:pPr marL="347345" fontAlgn="auto">
              <a:lnSpc>
                <a:spcPct val="80000"/>
              </a:lnSpc>
              <a:spcBef>
                <a:spcPts val="20"/>
              </a:spcBef>
              <a:spcAft>
                <a:spcPts val="500"/>
              </a:spcAft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jpuhtplh; ,y;yk;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  <a:sym typeface="+mn-ea"/>
              </a:rPr>
              <a:t>–</a:t>
            </a:r>
          </a:p>
          <a:p>
            <a:pPr marL="347345" fontAlgn="auto">
              <a:lnSpc>
                <a:spcPct val="80000"/>
              </a:lnSpc>
              <a:spcBef>
                <a:spcPts val="20"/>
              </a:spcBef>
              <a:spcAft>
                <a:spcPts val="500"/>
              </a:spcAft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njhopyhsd;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</a:p>
          <a:p>
            <a:pPr marL="347345" fontAlgn="auto">
              <a:lnSpc>
                <a:spcPct val="80000"/>
              </a:lnSpc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jdpj; jkpo; ,af;fk;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  <a:sym typeface="+mn-ea"/>
              </a:rPr>
              <a:t>–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 </a:t>
            </a:r>
          </a:p>
          <a:p>
            <a:pPr marL="347345" fontAlgn="auto">
              <a:lnSpc>
                <a:spcPct val="80000"/>
              </a:lnSpc>
            </a:pPr>
            <a:endParaRPr lang="en-US" sz="3200" b="1" dirty="0" err="1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[{tpa rhpj RUf;fk;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  <a:sym typeface="+mn-ea"/>
              </a:rPr>
              <a:t>–</a:t>
            </a: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indent="0" fontAlgn="auto">
              <a:lnSpc>
                <a:spcPct val="80000"/>
              </a:lnSpc>
              <a:buNone/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buNone/>
            </a:pPr>
            <a:endParaRPr lang="en-US" sz="32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295400"/>
            <a:ext cx="6508750" cy="5401945"/>
          </a:xfrm>
        </p:spPr>
        <p:txBody>
          <a:bodyPr>
            <a:normAutofit/>
          </a:bodyPr>
          <a:lstStyle/>
          <a:p>
            <a:pPr marL="41275" indent="0" fontAlgn="auto">
              <a:lnSpc>
                <a:spcPct val="11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11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kiwkiyabfs;</a:t>
            </a:r>
          </a:p>
          <a:p>
            <a:pPr marL="347345" fontAlgn="auto">
              <a:lnSpc>
                <a:spcPct val="110000"/>
              </a:lnSpc>
              <a:spcBef>
                <a:spcPts val="0"/>
              </a:spcBef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11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,ul;ilkiy rPdpthrd;</a:t>
            </a:r>
          </a:p>
          <a:p>
            <a:pPr marL="347345" fontAlgn="auto">
              <a:lnSpc>
                <a:spcPct val="110000"/>
              </a:lnSpc>
              <a:spcBef>
                <a:spcPts val="0"/>
              </a:spcBef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11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rpq;fhuNtyh;</a:t>
            </a:r>
          </a:p>
          <a:p>
            <a:pPr marL="41275" indent="0" fontAlgn="auto">
              <a:lnSpc>
                <a:spcPct val="11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11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eNlrdhh;</a:t>
            </a:r>
            <a:endParaRPr lang="en-US" sz="28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110000"/>
              </a:lnSpc>
              <a:spcBef>
                <a:spcPts val="0"/>
              </a:spcBef>
            </a:pPr>
            <a:endParaRPr lang="en-US" dirty="0">
              <a:solidFill>
                <a:srgbClr val="00B0F0"/>
              </a:solidFill>
              <a:latin typeface="Bamini" pitchFamily="2" charset="0"/>
            </a:endParaRP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4600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Nfs;tp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5786120" cy="4978400"/>
          </a:xfrm>
          <a:ln>
            <a:noFill/>
          </a:ln>
        </p:spPr>
        <p:txBody>
          <a:bodyPr>
            <a:noAutofit/>
          </a:bodyPr>
          <a:lstStyle/>
          <a:p>
            <a:pPr marL="347345" fontAlgn="auto">
              <a:lnSpc>
                <a:spcPct val="80000"/>
              </a:lnSpc>
              <a:spcBef>
                <a:spcPts val="20"/>
              </a:spcBef>
              <a:spcAft>
                <a:spcPts val="500"/>
              </a:spcAft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jpuhtplh; ,y;yk;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  <a:sym typeface="+mn-ea"/>
              </a:rPr>
              <a:t>–</a:t>
            </a:r>
          </a:p>
          <a:p>
            <a:pPr marL="347345" fontAlgn="auto">
              <a:lnSpc>
                <a:spcPct val="80000"/>
              </a:lnSpc>
              <a:spcBef>
                <a:spcPts val="20"/>
              </a:spcBef>
              <a:spcAft>
                <a:spcPts val="500"/>
              </a:spcAft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njhopyhsd;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</a:p>
          <a:p>
            <a:pPr marL="347345" fontAlgn="auto">
              <a:lnSpc>
                <a:spcPct val="80000"/>
              </a:lnSpc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jdpj; jkpo; ,af;fk;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  <a:sym typeface="+mn-ea"/>
              </a:rPr>
              <a:t>–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 </a:t>
            </a:r>
          </a:p>
          <a:p>
            <a:pPr marL="347345" fontAlgn="auto">
              <a:lnSpc>
                <a:spcPct val="80000"/>
              </a:lnSpc>
            </a:pPr>
            <a:endParaRPr lang="en-US" sz="3200" b="1" dirty="0" err="1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[{tpa rhpj RUf;fk;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  <a:sym typeface="+mn-ea"/>
              </a:rPr>
              <a:t>–</a:t>
            </a: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indent="0" fontAlgn="auto">
              <a:lnSpc>
                <a:spcPct val="80000"/>
              </a:lnSpc>
              <a:buNone/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buNone/>
            </a:pPr>
            <a:endParaRPr lang="en-US" sz="32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295400"/>
            <a:ext cx="6508750" cy="5401945"/>
          </a:xfrm>
        </p:spPr>
        <p:txBody>
          <a:bodyPr>
            <a:normAutofit/>
          </a:bodyPr>
          <a:lstStyle/>
          <a:p>
            <a:pPr marL="41275" indent="0" fontAlgn="auto">
              <a:lnSpc>
                <a:spcPct val="11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11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  <a:sym typeface="+mn-ea"/>
              </a:rPr>
              <a:t>eNlrdhh;</a:t>
            </a:r>
          </a:p>
          <a:p>
            <a:pPr marL="41275" indent="0" fontAlgn="auto">
              <a:lnSpc>
                <a:spcPct val="10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11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  <a:sym typeface="+mn-ea"/>
              </a:rPr>
              <a:t>rpq;fhuNtyh;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110000"/>
              </a:lnSpc>
              <a:spcBef>
                <a:spcPts val="0"/>
              </a:spcBef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11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  <a:sym typeface="+mn-ea"/>
              </a:rPr>
              <a:t>kiwkiyabfs;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41275" indent="0" fontAlgn="auto">
              <a:lnSpc>
                <a:spcPct val="11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11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B0F0"/>
                </a:solidFill>
                <a:latin typeface="Bamini" pitchFamily="2" charset="0"/>
                <a:sym typeface="+mn-ea"/>
              </a:rPr>
              <a:t>,ul;ilkiy rPdpthrd;</a:t>
            </a:r>
            <a:endParaRPr lang="en-US" dirty="0">
              <a:solidFill>
                <a:srgbClr val="00B0F0"/>
              </a:solidFill>
              <a:latin typeface="Bamini" pitchFamily="2" charset="0"/>
            </a:endParaRP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4600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tpil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1605"/>
            <a:ext cx="9415780" cy="2792095"/>
          </a:xfrm>
          <a:prstGeom prst="horizontalScroll">
            <a:avLst>
              <a:gd name="adj" fmla="val 2500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00B050"/>
                </a:solidFill>
                <a:latin typeface="Bamini" pitchFamily="2" charset="0"/>
              </a:rPr>
              <a:t>Gtpapay;</a:t>
            </a:r>
            <a:r>
              <a:rPr lang="en-US" sz="9600" dirty="0">
                <a:solidFill>
                  <a:srgbClr val="C00000"/>
                </a:solidFill>
                <a:latin typeface="Bamini" pitchFamily="2" charset="0"/>
              </a:rPr>
              <a:t> </a:t>
            </a:r>
            <a:endParaRPr lang="en-US" sz="8800" dirty="0"/>
          </a:p>
        </p:txBody>
      </p:sp>
      <p:sp>
        <p:nvSpPr>
          <p:cNvPr id="3" name="Rectangle 2"/>
          <p:cNvSpPr/>
          <p:nvPr/>
        </p:nvSpPr>
        <p:spPr>
          <a:xfrm>
            <a:off x="1524000" y="3276601"/>
            <a:ext cx="39020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FFFF00"/>
                </a:solidFill>
                <a:latin typeface="Bamini" pitchFamily="2" charset="0"/>
              </a:rPr>
              <a:t>ghlk</a:t>
            </a:r>
            <a:r>
              <a:rPr lang="en-US" sz="7200" b="1" dirty="0">
                <a:solidFill>
                  <a:srgbClr val="FFFF00"/>
                </a:solidFill>
                <a:latin typeface="Bamini" pitchFamily="2" charset="0"/>
              </a:rPr>
              <a:t>; - 1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5029201" y="4819472"/>
            <a:ext cx="42194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0070C0"/>
                </a:solidFill>
                <a:latin typeface="Bamini" pitchFamily="2" charset="0"/>
              </a:rPr>
              <a:t>nghUj;Jf</a:t>
            </a:r>
            <a:endParaRPr lang="en-US" sz="7200" b="1" u="sng" dirty="0">
              <a:solidFill>
                <a:srgbClr val="0070C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52441"/>
            <a:ext cx="5113020" cy="4978559"/>
          </a:xfrm>
          <a:ln>
            <a:noFill/>
          </a:ln>
        </p:spPr>
        <p:txBody>
          <a:bodyPr>
            <a:noAutofit/>
          </a:bodyPr>
          <a:lstStyle/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aKid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Gjpa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tz;ly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gbTfs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 –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fhl;tpd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;-M];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bd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 (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2) –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Nrho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kz;lyf;flw;fiu</a:t>
            </a:r>
            <a:r>
              <a:rPr lang="en-US" sz="3200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  <a:endParaRPr lang="en-US" sz="3200" dirty="0">
              <a:solidFill>
                <a:srgbClr val="FFFF0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buNone/>
            </a:pPr>
            <a:endParaRPr lang="en-US" sz="23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7400" y="2294255"/>
            <a:ext cx="6128385" cy="454533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fq;if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Mw;wpd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Jiz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MW</a:t>
            </a:r>
          </a:p>
          <a:p>
            <a:pPr>
              <a:lnSpc>
                <a:spcPct val="70000"/>
              </a:lnSpc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,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e;jpahtpd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cau;e;j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rpfuk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njd;fpof;F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flw;fiu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rkntsp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fhju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 algn="r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solidFill>
                <a:srgbClr val="00B0F0"/>
              </a:solidFill>
              <a:latin typeface="Bamini" pitchFamily="2" charset="0"/>
            </a:endParaRPr>
          </a:p>
          <a:p>
            <a:endParaRPr lang="en-US" sz="2900" dirty="0">
              <a:solidFill>
                <a:srgbClr val="00B0F0"/>
              </a:solidFill>
              <a:latin typeface="Bamini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4600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Nfs;tp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98441"/>
            <a:ext cx="5113020" cy="4978559"/>
          </a:xfrm>
          <a:ln>
            <a:noFill/>
          </a:ln>
        </p:spPr>
        <p:txBody>
          <a:bodyPr>
            <a:noAutofit/>
          </a:bodyPr>
          <a:lstStyle/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aKid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Gjpa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tz;ly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gbTfs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 –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fhl;tpd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;-M];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bd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 (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2) –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Nrho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kz;lyf;flw;fiu</a:t>
            </a:r>
            <a:r>
              <a:rPr lang="en-US" sz="3200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  <a:endParaRPr lang="en-US" sz="3200" dirty="0">
              <a:solidFill>
                <a:srgbClr val="FFFF0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buNone/>
            </a:pPr>
            <a:endParaRPr lang="en-US" sz="23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7400" y="1532255"/>
            <a:ext cx="6128385" cy="4693285"/>
          </a:xfrm>
        </p:spPr>
        <p:txBody>
          <a:bodyPr>
            <a:noAutofit/>
          </a:bodyPr>
          <a:lstStyle/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fq;if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Mw;wpd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Jiz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MW</a:t>
            </a:r>
          </a:p>
          <a:p>
            <a:pPr>
              <a:lnSpc>
                <a:spcPct val="70000"/>
              </a:lnSpc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fhju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</a:p>
          <a:p>
            <a:pPr>
              <a:lnSpc>
                <a:spcPct val="70000"/>
              </a:lnSpc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,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e;jpahtpd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cau;e;j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rpfuk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njd;fpof;F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flw;fiu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rkntsp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buNone/>
            </a:pPr>
            <a:endParaRPr lang="en-US" sz="2900" b="1" dirty="0">
              <a:solidFill>
                <a:srgbClr val="00B0F0"/>
              </a:solidFill>
              <a:latin typeface="Bamini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01265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tpil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1605"/>
            <a:ext cx="9415780" cy="2792095"/>
          </a:xfrm>
          <a:prstGeom prst="horizontalScroll">
            <a:avLst>
              <a:gd name="adj" fmla="val 2500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00B050"/>
                </a:solidFill>
                <a:latin typeface="Bamini" pitchFamily="2" charset="0"/>
              </a:rPr>
              <a:t>Gtpapay;</a:t>
            </a:r>
            <a:r>
              <a:rPr lang="en-US" sz="9600" dirty="0">
                <a:solidFill>
                  <a:srgbClr val="C00000"/>
                </a:solidFill>
                <a:latin typeface="Bamini" pitchFamily="2" charset="0"/>
              </a:rPr>
              <a:t> </a:t>
            </a:r>
            <a:endParaRPr lang="en-US" sz="8800" dirty="0"/>
          </a:p>
        </p:txBody>
      </p:sp>
      <p:sp>
        <p:nvSpPr>
          <p:cNvPr id="3" name="Rectangle 2"/>
          <p:cNvSpPr/>
          <p:nvPr/>
        </p:nvSpPr>
        <p:spPr>
          <a:xfrm>
            <a:off x="1524000" y="3276601"/>
            <a:ext cx="386397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FFFF00"/>
                </a:solidFill>
                <a:latin typeface="Bamini" pitchFamily="2" charset="0"/>
              </a:rPr>
              <a:t>ghlk</a:t>
            </a:r>
            <a:r>
              <a:rPr lang="en-US" sz="7200" b="1" dirty="0">
                <a:solidFill>
                  <a:srgbClr val="FFFF00"/>
                </a:solidFill>
                <a:latin typeface="Bamini" pitchFamily="2" charset="0"/>
              </a:rPr>
              <a:t>; - 2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5029201" y="4819472"/>
            <a:ext cx="42194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0070C0"/>
                </a:solidFill>
                <a:latin typeface="Bamini" pitchFamily="2" charset="0"/>
              </a:rPr>
              <a:t>nghUj;Jf</a:t>
            </a:r>
            <a:endParaRPr lang="en-US" sz="7200" b="1" u="sng" dirty="0">
              <a:solidFill>
                <a:srgbClr val="0070C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005" y="1955800"/>
            <a:ext cx="7439660" cy="4598670"/>
          </a:xfrm>
          <a:ln>
            <a:noFill/>
          </a:ln>
        </p:spPr>
        <p:txBody>
          <a:bodyPr>
            <a:noAutofit/>
          </a:bodyPr>
          <a:lstStyle/>
          <a:p>
            <a:pPr marL="36830" indent="0">
              <a:lnSpc>
                <a:spcPct val="8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8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capu; gd;ikr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rpwg;G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gFjpfs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 –</a:t>
            </a:r>
          </a:p>
          <a:p>
            <a:pPr marL="36830" indent="0">
              <a:lnSpc>
                <a:spcPct val="8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8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tlfpof;Fg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gUtf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fhw;W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 –</a:t>
            </a:r>
          </a:p>
          <a:p>
            <a:pPr marL="36830" indent="0">
              <a:lnSpc>
                <a:spcPct val="8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8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Re;jutdk; </a:t>
            </a:r>
            <a:r>
              <a:rPr lang="en-US" sz="3200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  <a:endParaRPr lang="en-US" sz="3200" dirty="0">
              <a:solidFill>
                <a:srgbClr val="FFFF00"/>
              </a:solidFill>
              <a:latin typeface="Bamini" pitchFamily="2" charset="0"/>
            </a:endParaRPr>
          </a:p>
          <a:p>
            <a:pPr marL="36830" indent="0">
              <a:lnSpc>
                <a:spcPct val="80000"/>
              </a:lnSpc>
              <a:buNone/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8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8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8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8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buNone/>
            </a:pPr>
            <a:endParaRPr lang="en-US" sz="32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3945" y="2522855"/>
            <a:ext cx="4437380" cy="402526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mf;Nlhgu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 -- 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brk;gu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</a:p>
          <a:p>
            <a:pPr>
              <a:lnSpc>
                <a:spcPct val="80000"/>
              </a:lnSpc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80000"/>
              </a:lnSpc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Nkw;F tq;fhsk;</a:t>
            </a:r>
          </a:p>
          <a:p>
            <a:pPr marL="36830" indent="0">
              <a:lnSpc>
                <a:spcPct val="8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80000"/>
              </a:lnSpc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,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kakiyfs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</a:p>
          <a:p>
            <a:pPr marL="36830" indent="0">
              <a:buNone/>
            </a:pPr>
            <a:endParaRPr lang="en-US" sz="3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4600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Nfs;tp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005" y="1955800"/>
            <a:ext cx="7439660" cy="4598670"/>
          </a:xfrm>
          <a:ln>
            <a:noFill/>
          </a:ln>
        </p:spPr>
        <p:txBody>
          <a:bodyPr>
            <a:noAutofit/>
          </a:bodyPr>
          <a:lstStyle/>
          <a:p>
            <a:pPr marL="36830" indent="0">
              <a:lnSpc>
                <a:spcPct val="8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8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capu; gd;ikr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rpwg;G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gFjpfs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 –</a:t>
            </a:r>
          </a:p>
          <a:p>
            <a:pPr marL="36830" indent="0">
              <a:lnSpc>
                <a:spcPct val="8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8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tlfpof;Fg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gUtf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fhw;W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 –</a:t>
            </a:r>
          </a:p>
          <a:p>
            <a:pPr marL="36830" indent="0">
              <a:lnSpc>
                <a:spcPct val="8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8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Re;jutdk; </a:t>
            </a:r>
            <a:r>
              <a:rPr lang="en-US" sz="3200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  <a:endParaRPr lang="en-US" sz="3200" dirty="0">
              <a:solidFill>
                <a:srgbClr val="FFFF00"/>
              </a:solidFill>
              <a:latin typeface="Bamini" pitchFamily="2" charset="0"/>
            </a:endParaRPr>
          </a:p>
          <a:p>
            <a:pPr marL="36830" indent="0">
              <a:lnSpc>
                <a:spcPct val="80000"/>
              </a:lnSpc>
              <a:buNone/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8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8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8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8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buNone/>
            </a:pPr>
            <a:endParaRPr lang="en-US" sz="32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9145" y="2522855"/>
            <a:ext cx="4601210" cy="40252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  <a:sym typeface="+mn-ea"/>
              </a:rPr>
              <a:t>,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  <a:sym typeface="+mn-ea"/>
              </a:rPr>
              <a:t>kakiyfs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  <a:sym typeface="+mn-ea"/>
              </a:rPr>
              <a:t>;</a:t>
            </a:r>
          </a:p>
          <a:p>
            <a:pPr marL="36830" indent="0">
              <a:lnSpc>
                <a:spcPct val="9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9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  <a:sym typeface="+mn-ea"/>
              </a:rPr>
              <a:t>mf;Nlhgu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  <a:sym typeface="+mn-ea"/>
              </a:rPr>
              <a:t>; --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  <a:sym typeface="+mn-ea"/>
              </a:rPr>
              <a:t>brk;gu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  <a:sym typeface="+mn-ea"/>
              </a:rPr>
              <a:t>;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9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  <a:sym typeface="+mn-ea"/>
              </a:rPr>
              <a:t>Nkw;F tq;fhsk;</a:t>
            </a:r>
            <a:endParaRPr lang="en-US" sz="3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4600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tpil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1605"/>
            <a:ext cx="9415780" cy="2792095"/>
          </a:xfrm>
          <a:prstGeom prst="horizontalScroll">
            <a:avLst>
              <a:gd name="adj" fmla="val 2500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00B050"/>
                </a:solidFill>
                <a:latin typeface="Bamini" pitchFamily="2" charset="0"/>
              </a:rPr>
              <a:t>Gtpapay;</a:t>
            </a:r>
            <a:r>
              <a:rPr lang="en-US" sz="9600" dirty="0">
                <a:solidFill>
                  <a:srgbClr val="C00000"/>
                </a:solidFill>
                <a:latin typeface="Bamini" pitchFamily="2" charset="0"/>
              </a:rPr>
              <a:t> </a:t>
            </a:r>
            <a:endParaRPr lang="en-US" sz="8800" dirty="0"/>
          </a:p>
        </p:txBody>
      </p:sp>
      <p:sp>
        <p:nvSpPr>
          <p:cNvPr id="3" name="Rectangle 2"/>
          <p:cNvSpPr/>
          <p:nvPr/>
        </p:nvSpPr>
        <p:spPr>
          <a:xfrm>
            <a:off x="1524000" y="3276601"/>
            <a:ext cx="386397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FFFF00"/>
                </a:solidFill>
                <a:latin typeface="Bamini" pitchFamily="2" charset="0"/>
              </a:rPr>
              <a:t>ghlk</a:t>
            </a:r>
            <a:r>
              <a:rPr lang="en-US" sz="7200" b="1" dirty="0">
                <a:solidFill>
                  <a:srgbClr val="FFFF00"/>
                </a:solidFill>
                <a:latin typeface="Bamini" pitchFamily="2" charset="0"/>
              </a:rPr>
              <a:t>; - 3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5029201" y="4819472"/>
            <a:ext cx="42194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0070C0"/>
                </a:solidFill>
                <a:latin typeface="Bamini" pitchFamily="2" charset="0"/>
              </a:rPr>
              <a:t>nghUj;Jf</a:t>
            </a:r>
            <a:endParaRPr lang="en-US" sz="7200" b="1" u="sng" dirty="0">
              <a:solidFill>
                <a:srgbClr val="0070C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76200" y="1828800"/>
            <a:ext cx="6491605" cy="4978400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,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e;jpahtpd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ru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;;;;;;;;;;;;;;;;;;;;;;;;;;;;;;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f;fiu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fpz;zk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;;; –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fhgp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nlfpup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miz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`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puhFl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 –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Njhl;lfiy</a:t>
            </a:r>
            <a:r>
              <a:rPr lang="en-US" sz="3200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  <a:endParaRPr lang="en-US" sz="3200" dirty="0">
              <a:solidFill>
                <a:srgbClr val="FFFF0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buNone/>
            </a:pPr>
            <a:endParaRPr lang="en-US" sz="32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0" y="1828800"/>
            <a:ext cx="6047105" cy="5401945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kfhejp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jq;f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Gul;rp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fu;ehlfh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cj;jpugpuNjrk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gPfhu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,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e;jpahtpd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ePskhd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miz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4600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Nfs;tp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1605"/>
            <a:ext cx="9415780" cy="2792095"/>
          </a:xfrm>
          <a:prstGeom prst="horizontalScroll">
            <a:avLst>
              <a:gd name="adj" fmla="val 2500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00B050"/>
                </a:solidFill>
                <a:latin typeface="Bamini" pitchFamily="2" charset="0"/>
              </a:rPr>
              <a:t>tuyhW</a:t>
            </a:r>
            <a:r>
              <a:rPr lang="en-US" sz="9600" dirty="0">
                <a:solidFill>
                  <a:srgbClr val="C00000"/>
                </a:solidFill>
                <a:latin typeface="Bamini" pitchFamily="2" charset="0"/>
              </a:rPr>
              <a:t> </a:t>
            </a:r>
            <a:endParaRPr lang="en-US" sz="8800" dirty="0"/>
          </a:p>
        </p:txBody>
      </p:sp>
      <p:sp>
        <p:nvSpPr>
          <p:cNvPr id="3" name="Rectangle 2"/>
          <p:cNvSpPr/>
          <p:nvPr/>
        </p:nvSpPr>
        <p:spPr>
          <a:xfrm>
            <a:off x="1524000" y="3276601"/>
            <a:ext cx="39020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FFFF00"/>
                </a:solidFill>
                <a:latin typeface="Bamini" pitchFamily="2" charset="0"/>
              </a:rPr>
              <a:t>ghlk</a:t>
            </a:r>
            <a:r>
              <a:rPr lang="en-US" sz="7200" b="1" dirty="0">
                <a:solidFill>
                  <a:srgbClr val="FFFF00"/>
                </a:solidFill>
                <a:latin typeface="Bamini" pitchFamily="2" charset="0"/>
              </a:rPr>
              <a:t>; - 1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5029201" y="4819472"/>
            <a:ext cx="42194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0070C0"/>
                </a:solidFill>
                <a:latin typeface="Bamini" pitchFamily="2" charset="0"/>
              </a:rPr>
              <a:t>nghUj;Jf</a:t>
            </a:r>
            <a:endParaRPr lang="en-US" sz="7200" b="1" u="sng" dirty="0">
              <a:solidFill>
                <a:srgbClr val="0070C0"/>
              </a:solidFill>
              <a:latin typeface="Bamini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C22697-B8AE-4033-8030-B96419E8A515}"/>
              </a:ext>
            </a:extLst>
          </p:cNvPr>
          <p:cNvSpPr/>
          <p:nvPr/>
        </p:nvSpPr>
        <p:spPr>
          <a:xfrm>
            <a:off x="3124200" y="2352912"/>
            <a:ext cx="6282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www.Padasalai.Net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61595" y="1803400"/>
            <a:ext cx="6626860" cy="4978400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3100" b="1" dirty="0">
                <a:solidFill>
                  <a:srgbClr val="FFFF00"/>
                </a:solidFill>
                <a:latin typeface="Bamini" pitchFamily="2" charset="0"/>
              </a:rPr>
              <a:t>,</a:t>
            </a:r>
            <a:r>
              <a:rPr lang="en-US" sz="3100" b="1" dirty="0" err="1">
                <a:solidFill>
                  <a:srgbClr val="FFFF00"/>
                </a:solidFill>
                <a:latin typeface="Bamini" pitchFamily="2" charset="0"/>
              </a:rPr>
              <a:t>e;jpahtpd</a:t>
            </a:r>
            <a:r>
              <a:rPr lang="en-US" sz="31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3100" b="1" dirty="0" err="1">
                <a:solidFill>
                  <a:srgbClr val="FFFF00"/>
                </a:solidFill>
                <a:latin typeface="Bamini" pitchFamily="2" charset="0"/>
              </a:rPr>
              <a:t>ru</a:t>
            </a:r>
            <a:r>
              <a:rPr lang="en-US" sz="3100" b="1" dirty="0">
                <a:solidFill>
                  <a:srgbClr val="FFFF00"/>
                </a:solidFill>
                <a:latin typeface="Bamini" pitchFamily="2" charset="0"/>
              </a:rPr>
              <a:t>;;;;;;;;;;;;;;;;;;;;;;;;;;;;;;</a:t>
            </a:r>
            <a:r>
              <a:rPr lang="en-US" sz="3100" b="1" dirty="0" err="1">
                <a:solidFill>
                  <a:srgbClr val="FFFF00"/>
                </a:solidFill>
                <a:latin typeface="Bamini" pitchFamily="2" charset="0"/>
              </a:rPr>
              <a:t>f;fiu</a:t>
            </a:r>
            <a:r>
              <a:rPr lang="en-US" sz="31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100" b="1" dirty="0" err="1">
                <a:solidFill>
                  <a:srgbClr val="FFFF00"/>
                </a:solidFill>
                <a:latin typeface="Bamini" pitchFamily="2" charset="0"/>
              </a:rPr>
              <a:t>fpz;zk</a:t>
            </a:r>
            <a:r>
              <a:rPr lang="en-US" sz="3100" b="1" dirty="0">
                <a:solidFill>
                  <a:srgbClr val="FFFF00"/>
                </a:solidFill>
                <a:latin typeface="Bamini" pitchFamily="2" charset="0"/>
              </a:rPr>
              <a:t>;;; –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1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100" b="1" dirty="0" err="1">
                <a:solidFill>
                  <a:srgbClr val="FFFF00"/>
                </a:solidFill>
                <a:latin typeface="Bamini" pitchFamily="2" charset="0"/>
              </a:rPr>
              <a:t>fhgp</a:t>
            </a:r>
            <a:r>
              <a:rPr lang="en-US" sz="31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1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100" b="1" dirty="0" err="1">
                <a:solidFill>
                  <a:srgbClr val="FFFF00"/>
                </a:solidFill>
                <a:latin typeface="Bamini" pitchFamily="2" charset="0"/>
              </a:rPr>
              <a:t>nlfpup</a:t>
            </a:r>
            <a:r>
              <a:rPr lang="en-US" sz="31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100" b="1" dirty="0" err="1">
                <a:solidFill>
                  <a:srgbClr val="FFFF00"/>
                </a:solidFill>
                <a:latin typeface="Bamini" pitchFamily="2" charset="0"/>
              </a:rPr>
              <a:t>miz</a:t>
            </a:r>
            <a:r>
              <a:rPr lang="en-US" sz="31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1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100" b="1" dirty="0">
                <a:solidFill>
                  <a:srgbClr val="FFFF00"/>
                </a:solidFill>
                <a:latin typeface="Bamini" pitchFamily="2" charset="0"/>
              </a:rPr>
              <a:t>`</a:t>
            </a:r>
            <a:r>
              <a:rPr lang="en-US" sz="3100" b="1" dirty="0" err="1">
                <a:solidFill>
                  <a:srgbClr val="FFFF00"/>
                </a:solidFill>
                <a:latin typeface="Bamini" pitchFamily="2" charset="0"/>
              </a:rPr>
              <a:t>puhFl</a:t>
            </a:r>
            <a:r>
              <a:rPr lang="en-US" sz="3100" b="1" dirty="0">
                <a:solidFill>
                  <a:srgbClr val="FFFF00"/>
                </a:solidFill>
                <a:latin typeface="Bamini" pitchFamily="2" charset="0"/>
              </a:rPr>
              <a:t>; –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1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100" b="1" dirty="0" err="1">
                <a:solidFill>
                  <a:srgbClr val="FFFF00"/>
                </a:solidFill>
                <a:latin typeface="Bamini" pitchFamily="2" charset="0"/>
              </a:rPr>
              <a:t>Njhl;lfiy</a:t>
            </a:r>
            <a:r>
              <a:rPr lang="en-US" sz="31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1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1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1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1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100" dirty="0">
              <a:latin typeface="Bamini" pitchFamily="2" charset="0"/>
            </a:endParaRPr>
          </a:p>
          <a:p>
            <a:pPr>
              <a:buNone/>
            </a:pPr>
            <a:endParaRPr lang="en-US" sz="23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7145" y="1760855"/>
            <a:ext cx="5730875" cy="5401945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cj;jpugpuNjrk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gPfhu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fu;ehlfh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kfhejp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,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e;jpahtpd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ePskhd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miz</a:t>
            </a:r>
            <a:endParaRPr lang="en-US" sz="3200" dirty="0"/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jq;f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Gul;rp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buNone/>
            </a:pPr>
            <a:endParaRPr lang="en-US" sz="2700" b="1" dirty="0">
              <a:solidFill>
                <a:srgbClr val="00B0F0"/>
              </a:solidFill>
              <a:latin typeface="Bamini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01265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tpil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1605"/>
            <a:ext cx="9415780" cy="2792095"/>
          </a:xfrm>
          <a:prstGeom prst="horizontalScroll">
            <a:avLst>
              <a:gd name="adj" fmla="val 2500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00B050"/>
                </a:solidFill>
                <a:latin typeface="Bamini" pitchFamily="2" charset="0"/>
              </a:rPr>
              <a:t>Gtpapay;</a:t>
            </a:r>
            <a:r>
              <a:rPr lang="en-US" sz="9600" dirty="0">
                <a:solidFill>
                  <a:srgbClr val="C00000"/>
                </a:solidFill>
                <a:latin typeface="Bamini" pitchFamily="2" charset="0"/>
              </a:rPr>
              <a:t> </a:t>
            </a:r>
            <a:endParaRPr lang="en-US" sz="8800" dirty="0"/>
          </a:p>
        </p:txBody>
      </p:sp>
      <p:sp>
        <p:nvSpPr>
          <p:cNvPr id="3" name="Rectangle 2"/>
          <p:cNvSpPr/>
          <p:nvPr/>
        </p:nvSpPr>
        <p:spPr>
          <a:xfrm>
            <a:off x="1524000" y="3276601"/>
            <a:ext cx="386397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FFFF00"/>
                </a:solidFill>
                <a:latin typeface="Bamini" pitchFamily="2" charset="0"/>
              </a:rPr>
              <a:t>ghlk</a:t>
            </a:r>
            <a:r>
              <a:rPr lang="en-US" sz="7200" b="1" dirty="0">
                <a:solidFill>
                  <a:srgbClr val="FFFF00"/>
                </a:solidFill>
                <a:latin typeface="Bamini" pitchFamily="2" charset="0"/>
              </a:rPr>
              <a:t>; - 4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5029201" y="4819472"/>
            <a:ext cx="42194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0070C0"/>
                </a:solidFill>
                <a:latin typeface="Bamini" pitchFamily="2" charset="0"/>
              </a:rPr>
              <a:t>nghUj;Jf</a:t>
            </a:r>
            <a:endParaRPr lang="en-US" sz="7200" b="1" u="sng" dirty="0">
              <a:solidFill>
                <a:srgbClr val="0070C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76327" y="1828641"/>
            <a:ext cx="5624322" cy="4978559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ghf;irl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</a:t>
            </a:r>
          </a:p>
          <a:p>
            <a:pPr>
              <a:lnSpc>
                <a:spcPct val="70000"/>
              </a:lnSpc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[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pg;rk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 –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fUg;G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jq;fk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 –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,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Uk;G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jhJ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ikf;fh</a:t>
            </a:r>
            <a:r>
              <a:rPr lang="en-US" sz="3200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  <a:endParaRPr lang="en-US" sz="3200" dirty="0">
              <a:solidFill>
                <a:srgbClr val="FFFF0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buNone/>
            </a:pPr>
            <a:endParaRPr lang="en-US" sz="23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7342" y="1760602"/>
            <a:ext cx="6741070" cy="5402198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rpnkz;l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thZ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}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u;jp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kpd;rhjd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nghUl;fs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epyf;fup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Nkf;dill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4600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Nfs;tp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3" y="2057241"/>
            <a:ext cx="5624322" cy="4978559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ghf;irl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;-</a:t>
            </a:r>
          </a:p>
          <a:p>
            <a:pPr>
              <a:lnSpc>
                <a:spcPct val="60000"/>
              </a:lnSpc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[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pg;rk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 –</a:t>
            </a:r>
          </a:p>
          <a:p>
            <a:pPr marL="36830" indent="0">
              <a:lnSpc>
                <a:spcPct val="6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fUg;G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jq;fk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 –</a:t>
            </a:r>
          </a:p>
          <a:p>
            <a:pPr marL="36830" indent="0">
              <a:lnSpc>
                <a:spcPct val="6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,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Uk;G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jhJ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6830" indent="0">
              <a:lnSpc>
                <a:spcPct val="6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ikf;fh</a:t>
            </a:r>
            <a:r>
              <a:rPr lang="en-US" sz="3200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  <a:endParaRPr lang="en-US" sz="3200" dirty="0">
              <a:solidFill>
                <a:srgbClr val="FFFF00"/>
              </a:solidFill>
              <a:latin typeface="Bamini" pitchFamily="2" charset="0"/>
            </a:endParaRPr>
          </a:p>
          <a:p>
            <a:pPr marL="36830" indent="0">
              <a:lnSpc>
                <a:spcPct val="60000"/>
              </a:lnSpc>
              <a:buNone/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6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6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6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6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buNone/>
            </a:pPr>
            <a:endParaRPr lang="en-US" sz="23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7545" y="1989455"/>
            <a:ext cx="6741160" cy="4756785"/>
          </a:xfrm>
        </p:spPr>
        <p:txBody>
          <a:bodyPr>
            <a:noAutofit/>
          </a:bodyPr>
          <a:lstStyle/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thZ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}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u;jp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6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rpnkz;l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</a:p>
          <a:p>
            <a:pPr marL="36830" indent="0">
              <a:lnSpc>
                <a:spcPct val="6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epyf;fup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60000"/>
              </a:lnSpc>
              <a:buNone/>
            </a:pP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Nkf;dill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</a:p>
          <a:p>
            <a:pPr marL="36830" indent="0">
              <a:lnSpc>
                <a:spcPct val="6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kpd;rhjd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nghUl;fs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30" indent="0">
              <a:buNone/>
            </a:pPr>
            <a:endParaRPr lang="en-US" sz="29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01265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tpil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1605"/>
            <a:ext cx="9415780" cy="2792095"/>
          </a:xfrm>
          <a:prstGeom prst="horizontalScroll">
            <a:avLst>
              <a:gd name="adj" fmla="val 2500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00B050"/>
                </a:solidFill>
                <a:latin typeface="Bamini" pitchFamily="2" charset="0"/>
              </a:rPr>
              <a:t>Gtpapay;</a:t>
            </a:r>
            <a:r>
              <a:rPr lang="en-US" sz="9600" dirty="0">
                <a:solidFill>
                  <a:srgbClr val="C00000"/>
                </a:solidFill>
                <a:latin typeface="Bamini" pitchFamily="2" charset="0"/>
              </a:rPr>
              <a:t> </a:t>
            </a:r>
            <a:endParaRPr lang="en-US" sz="8800" dirty="0"/>
          </a:p>
        </p:txBody>
      </p:sp>
      <p:sp>
        <p:nvSpPr>
          <p:cNvPr id="3" name="Rectangle 2"/>
          <p:cNvSpPr/>
          <p:nvPr/>
        </p:nvSpPr>
        <p:spPr>
          <a:xfrm>
            <a:off x="1524000" y="3276601"/>
            <a:ext cx="386397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FFFF00"/>
                </a:solidFill>
                <a:latin typeface="Bamini" pitchFamily="2" charset="0"/>
              </a:rPr>
              <a:t>ghlk</a:t>
            </a:r>
            <a:r>
              <a:rPr lang="en-US" sz="7200" b="1" dirty="0">
                <a:solidFill>
                  <a:srgbClr val="FFFF00"/>
                </a:solidFill>
                <a:latin typeface="Bamini" pitchFamily="2" charset="0"/>
              </a:rPr>
              <a:t>; - 5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5029201" y="4819472"/>
            <a:ext cx="42194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0070C0"/>
                </a:solidFill>
                <a:latin typeface="Bamini" pitchFamily="2" charset="0"/>
              </a:rPr>
              <a:t>nghUj;Jf</a:t>
            </a:r>
            <a:endParaRPr lang="en-US" sz="7200" b="1" u="sng" dirty="0">
              <a:solidFill>
                <a:srgbClr val="0070C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066800"/>
            <a:ext cx="6186805" cy="3402330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Gwefug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guty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 –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dirty="0">
              <a:latin typeface="Bamini" pitchFamily="2" charset="0"/>
            </a:endParaRPr>
          </a:p>
          <a:p>
            <a:pPr>
              <a:buNone/>
            </a:pPr>
            <a:endParaRPr lang="en-US" sz="23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11215" y="1096010"/>
            <a:ext cx="6508750" cy="3778885"/>
          </a:xfrm>
        </p:spPr>
        <p:txBody>
          <a:bodyPr>
            <a:noAutofit/>
          </a:bodyPr>
          <a:lstStyle/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Kk;ig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  <a:sym typeface="+mn-ea"/>
              </a:rPr>
              <a:t>efukakhf;fspd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  <a:sym typeface="+mn-ea"/>
              </a:rPr>
              <a:t>;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  <a:sym typeface="+mn-ea"/>
              </a:rPr>
              <a:t>jhf;fk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  <a:sym typeface="+mn-ea"/>
              </a:rPr>
              <a:t>;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4600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Nfs;tp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066800"/>
            <a:ext cx="6186805" cy="3402330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Gwefug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guty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 –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dirty="0">
              <a:latin typeface="Bamini" pitchFamily="2" charset="0"/>
            </a:endParaRPr>
          </a:p>
          <a:p>
            <a:pPr>
              <a:buNone/>
            </a:pPr>
            <a:endParaRPr lang="en-US" sz="23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11215" y="1096010"/>
            <a:ext cx="6508750" cy="3778885"/>
          </a:xfrm>
        </p:spPr>
        <p:txBody>
          <a:bodyPr>
            <a:noAutofit/>
          </a:bodyPr>
          <a:lstStyle/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  <a:sym typeface="+mn-ea"/>
              </a:rPr>
              <a:t>efukakhf;fspd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  <a:sym typeface="+mn-ea"/>
              </a:rPr>
              <a:t>;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  <a:sym typeface="+mn-ea"/>
              </a:rPr>
              <a:t>jhf;fk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  <a:sym typeface="+mn-ea"/>
              </a:rPr>
              <a:t>;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4600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tpil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1605"/>
            <a:ext cx="9415780" cy="2792095"/>
          </a:xfrm>
          <a:prstGeom prst="horizontalScroll">
            <a:avLst>
              <a:gd name="adj" fmla="val 2500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00B050"/>
                </a:solidFill>
                <a:latin typeface="Bamini" pitchFamily="2" charset="0"/>
              </a:rPr>
              <a:t>Gtpapay;</a:t>
            </a:r>
            <a:r>
              <a:rPr lang="en-US" sz="9600" dirty="0">
                <a:solidFill>
                  <a:srgbClr val="C00000"/>
                </a:solidFill>
                <a:latin typeface="Bamini" pitchFamily="2" charset="0"/>
              </a:rPr>
              <a:t> </a:t>
            </a:r>
            <a:endParaRPr lang="en-US" sz="8800" dirty="0"/>
          </a:p>
        </p:txBody>
      </p:sp>
      <p:sp>
        <p:nvSpPr>
          <p:cNvPr id="3" name="Rectangle 2"/>
          <p:cNvSpPr/>
          <p:nvPr/>
        </p:nvSpPr>
        <p:spPr>
          <a:xfrm>
            <a:off x="1524000" y="3276601"/>
            <a:ext cx="386397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FFFF00"/>
                </a:solidFill>
                <a:latin typeface="Bamini" pitchFamily="2" charset="0"/>
              </a:rPr>
              <a:t>ghlk</a:t>
            </a:r>
            <a:r>
              <a:rPr lang="en-US" sz="7200" b="1" dirty="0">
                <a:solidFill>
                  <a:srgbClr val="FFFF00"/>
                </a:solidFill>
                <a:latin typeface="Bamini" pitchFamily="2" charset="0"/>
              </a:rPr>
              <a:t>; - 6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5029201" y="4819472"/>
            <a:ext cx="42194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0070C0"/>
                </a:solidFill>
                <a:latin typeface="Bamini" pitchFamily="2" charset="0"/>
              </a:rPr>
              <a:t>nghUj;Jf</a:t>
            </a:r>
            <a:endParaRPr lang="en-US" sz="7200" b="1" u="sng" dirty="0">
              <a:solidFill>
                <a:srgbClr val="0070C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>
          <a:xfrm>
            <a:off x="914400" y="520065"/>
            <a:ext cx="10192385" cy="5817870"/>
          </a:xfrm>
          <a:prstGeom prst="verticalScroll">
            <a:avLst>
              <a:gd name="adj" fmla="val 13044"/>
            </a:avLst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i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,e;j ghlj;jpy; </a:t>
            </a:r>
          </a:p>
          <a:p>
            <a:pPr algn="ctr"/>
            <a:r>
              <a:rPr lang="en-US" sz="8000" b="1" i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tpdhf;fs;</a:t>
            </a:r>
          </a:p>
          <a:p>
            <a:pPr algn="ctr"/>
            <a:r>
              <a:rPr lang="en-US" sz="8000" b="1" i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fpilahJ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1605"/>
            <a:ext cx="9415780" cy="2792095"/>
          </a:xfrm>
          <a:prstGeom prst="horizontalScroll">
            <a:avLst>
              <a:gd name="adj" fmla="val 2500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00B050"/>
                </a:solidFill>
                <a:latin typeface="Bamini" pitchFamily="2" charset="0"/>
              </a:rPr>
              <a:t>Gtpapay;</a:t>
            </a:r>
            <a:r>
              <a:rPr lang="en-US" sz="9600" dirty="0">
                <a:solidFill>
                  <a:srgbClr val="C00000"/>
                </a:solidFill>
                <a:latin typeface="Bamini" pitchFamily="2" charset="0"/>
              </a:rPr>
              <a:t> </a:t>
            </a:r>
            <a:endParaRPr lang="en-US" sz="8800" dirty="0"/>
          </a:p>
        </p:txBody>
      </p:sp>
      <p:sp>
        <p:nvSpPr>
          <p:cNvPr id="3" name="Rectangle 2"/>
          <p:cNvSpPr/>
          <p:nvPr/>
        </p:nvSpPr>
        <p:spPr>
          <a:xfrm>
            <a:off x="1524000" y="3276601"/>
            <a:ext cx="386397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FFFF00"/>
                </a:solidFill>
                <a:latin typeface="Bamini" pitchFamily="2" charset="0"/>
              </a:rPr>
              <a:t>ghlk</a:t>
            </a:r>
            <a:r>
              <a:rPr lang="en-US" sz="7200" b="1" dirty="0">
                <a:solidFill>
                  <a:srgbClr val="FFFF00"/>
                </a:solidFill>
                <a:latin typeface="Bamini" pitchFamily="2" charset="0"/>
              </a:rPr>
              <a:t>; - 7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5029201" y="4819472"/>
            <a:ext cx="42194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0070C0"/>
                </a:solidFill>
                <a:latin typeface="Bamini" pitchFamily="2" charset="0"/>
              </a:rPr>
              <a:t>nghUj;Jf</a:t>
            </a:r>
            <a:endParaRPr lang="en-US" sz="7200" b="1" u="sng" dirty="0">
              <a:solidFill>
                <a:srgbClr val="0070C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Nfs;tp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34" y="1676241"/>
            <a:ext cx="6805429" cy="4978559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gpnu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];l;-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ypNlht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];f;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cld;gbf;if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6830" indent="0"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[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pq;Nfhaprk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 –</a:t>
            </a:r>
          </a:p>
          <a:p>
            <a:pPr marL="36830" indent="0"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fkhy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ghl;rh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6830" indent="0"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vk;ld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 –</a:t>
            </a:r>
          </a:p>
          <a:p>
            <a:pPr marL="36830" indent="0"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fz;zhb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khspif</a:t>
            </a:r>
            <a:r>
              <a:rPr lang="en-US" sz="3200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  <a:endParaRPr lang="en-US" sz="3200" dirty="0">
              <a:solidFill>
                <a:srgbClr val="FFFF00"/>
              </a:solidFill>
              <a:latin typeface="Bamini" pitchFamily="2" charset="0"/>
            </a:endParaRPr>
          </a:p>
          <a:p>
            <a:pPr marL="36830" indent="0">
              <a:buNone/>
            </a:pPr>
            <a:endParaRPr lang="en-US" sz="3200" dirty="0">
              <a:latin typeface="Bamini" pitchFamily="2" charset="0"/>
            </a:endParaRPr>
          </a:p>
          <a:p>
            <a:endParaRPr lang="en-US" sz="3200" dirty="0">
              <a:latin typeface="Bamini" pitchFamily="2" charset="0"/>
            </a:endParaRPr>
          </a:p>
          <a:p>
            <a:endParaRPr lang="en-US" sz="3200" dirty="0">
              <a:latin typeface="Bamini" pitchFamily="2" charset="0"/>
            </a:endParaRPr>
          </a:p>
          <a:p>
            <a:endParaRPr lang="en-US" dirty="0">
              <a:latin typeface="Bamini" pitchFamily="2" charset="0"/>
            </a:endParaRPr>
          </a:p>
          <a:p>
            <a:endParaRPr lang="en-US" dirty="0">
              <a:latin typeface="Bamini" pitchFamily="2" charset="0"/>
            </a:endParaRPr>
          </a:p>
          <a:p>
            <a:pPr>
              <a:buNone/>
            </a:pPr>
            <a:endParaRPr lang="en-US" sz="48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1145" y="1600200"/>
            <a:ext cx="5570855" cy="5401945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ntu;nrapy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;];</a:t>
            </a:r>
          </a:p>
          <a:p>
            <a:pPr marL="36830" indent="0"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JUf;fp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u\;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ahTk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 n[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u;kdpAk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</a:p>
          <a:p>
            <a:pPr marL="36830" indent="0"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65000"/>
              </a:lnSpc>
              <a:spcBef>
                <a:spcPts val="2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,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q;fpyhe;J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nrd;id</a:t>
            </a:r>
          </a:p>
          <a:p>
            <a:pPr marL="36830" indent="0" algn="r">
              <a:buNone/>
            </a:pPr>
            <a:endParaRPr lang="en-US" sz="2800" b="1" dirty="0">
              <a:solidFill>
                <a:srgbClr val="00B0F0"/>
              </a:solidFill>
              <a:latin typeface="Bamini" pitchFamily="2" charset="0"/>
            </a:endParaRPr>
          </a:p>
          <a:p>
            <a:endParaRPr lang="en-US" dirty="0">
              <a:solidFill>
                <a:srgbClr val="00B0F0"/>
              </a:solidFill>
              <a:latin typeface="Bamini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90754" y="1955641"/>
            <a:ext cx="6186754" cy="4978559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ghf;irl;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[pg;rk;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,Uk;G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Rz;zhk;Gf;fy</a:t>
            </a:r>
            <a:r>
              <a:rPr lang="en-US" sz="3200" dirty="0" err="1">
                <a:solidFill>
                  <a:srgbClr val="FFFF00"/>
                </a:solidFill>
                <a:latin typeface="Bamini" pitchFamily="2" charset="0"/>
              </a:rPr>
              <a:t>;</a:t>
            </a:r>
            <a:r>
              <a:rPr lang="en-US" sz="3200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  <a:endParaRPr lang="en-US" sz="3200" dirty="0">
              <a:solidFill>
                <a:srgbClr val="FFFF0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buNone/>
            </a:pPr>
            <a:endParaRPr lang="en-US" sz="23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11215" y="1989455"/>
            <a:ext cx="6508750" cy="5401945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Nryk;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Nrh;tuhad; kiy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Nfhak;Gj;J}h;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jpUr;rpuhg;gs;sp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4600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Nfs;tp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90754" y="1955641"/>
            <a:ext cx="6186754" cy="4978559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ghf;irl;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[pg;rk;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,Uk;G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Rz;zhk;Gf;fy</a:t>
            </a:r>
            <a:r>
              <a:rPr lang="en-US" sz="3200" dirty="0" err="1">
                <a:solidFill>
                  <a:srgbClr val="FFFF00"/>
                </a:solidFill>
                <a:latin typeface="Bamini" pitchFamily="2" charset="0"/>
              </a:rPr>
              <a:t>;</a:t>
            </a:r>
            <a:r>
              <a:rPr lang="en-US" sz="3200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  <a:endParaRPr lang="en-US" sz="3200" dirty="0">
              <a:solidFill>
                <a:srgbClr val="FFFF0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buNone/>
            </a:pPr>
            <a:endParaRPr lang="en-US" sz="23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6508750" cy="5401945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  <a:sym typeface="+mn-ea"/>
              </a:rPr>
              <a:t>Nrh;tuhad; kiy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  <a:sym typeface="+mn-ea"/>
              </a:rPr>
              <a:t>jpUr;rpuhg;gs;sp</a:t>
            </a:r>
            <a:endParaRPr lang="en-US" sz="3200" b="1" dirty="0" err="1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  <a:sym typeface="+mn-ea"/>
              </a:rPr>
              <a:t>Nryk;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  <a:sym typeface="+mn-ea"/>
              </a:rPr>
              <a:t>Nfhak;Gj;J}h;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4600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tpil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1605"/>
            <a:ext cx="9415780" cy="2792095"/>
          </a:xfrm>
          <a:prstGeom prst="horizontalScroll">
            <a:avLst>
              <a:gd name="adj" fmla="val 2500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00B050"/>
                </a:solidFill>
                <a:latin typeface="Bamini" pitchFamily="2" charset="0"/>
              </a:rPr>
              <a:t>Fbikapay;</a:t>
            </a:r>
            <a:r>
              <a:rPr lang="en-US" sz="9600" dirty="0">
                <a:solidFill>
                  <a:srgbClr val="C00000"/>
                </a:solidFill>
                <a:latin typeface="Bamini" pitchFamily="2" charset="0"/>
              </a:rPr>
              <a:t> </a:t>
            </a:r>
            <a:endParaRPr lang="en-US" sz="8800" dirty="0"/>
          </a:p>
        </p:txBody>
      </p:sp>
      <p:sp>
        <p:nvSpPr>
          <p:cNvPr id="3" name="Rectangle 2"/>
          <p:cNvSpPr/>
          <p:nvPr/>
        </p:nvSpPr>
        <p:spPr>
          <a:xfrm>
            <a:off x="1524000" y="3276601"/>
            <a:ext cx="39020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FFFF00"/>
                </a:solidFill>
                <a:latin typeface="Bamini" pitchFamily="2" charset="0"/>
              </a:rPr>
              <a:t>ghlk</a:t>
            </a:r>
            <a:r>
              <a:rPr lang="en-US" sz="7200" b="1" dirty="0">
                <a:solidFill>
                  <a:srgbClr val="FFFF00"/>
                </a:solidFill>
                <a:latin typeface="Bamini" pitchFamily="2" charset="0"/>
              </a:rPr>
              <a:t>; - 1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5029201" y="4819472"/>
            <a:ext cx="42194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0070C0"/>
                </a:solidFill>
                <a:latin typeface="Bamini" pitchFamily="2" charset="0"/>
              </a:rPr>
              <a:t>nghUj;Jf</a:t>
            </a:r>
            <a:endParaRPr lang="en-US" sz="7200" b="1" u="sng" dirty="0">
              <a:solidFill>
                <a:srgbClr val="0070C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646" y="2031841"/>
            <a:ext cx="6186754" cy="4978559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FbAupik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rl;lk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</a:t>
            </a:r>
          </a:p>
          <a:p>
            <a:pPr>
              <a:lnSpc>
                <a:spcPct val="60000"/>
              </a:lnSpc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KfTiu</a:t>
            </a: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FW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murpayikg;G</a:t>
            </a: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nrk;nkhop</a:t>
            </a: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Njrpa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mtruepiy</a:t>
            </a: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endParaRPr lang="en-US" sz="3200" dirty="0">
              <a:latin typeface="Bamini" pitchFamily="2" charset="0"/>
            </a:endParaRPr>
          </a:p>
          <a:p>
            <a:pPr marL="36830" indent="0">
              <a:lnSpc>
                <a:spcPct val="60000"/>
              </a:lnSpc>
              <a:buNone/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6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6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6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6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buNone/>
            </a:pPr>
            <a:endParaRPr lang="en-US" sz="23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7042785" cy="5401945"/>
          </a:xfrm>
        </p:spPr>
        <p:txBody>
          <a:bodyPr>
            <a:noAutofit/>
          </a:bodyPr>
          <a:lstStyle/>
          <a:p>
            <a:pPr>
              <a:lnSpc>
                <a:spcPct val="60000"/>
              </a:lnSpc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[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t`u;yhy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NeU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6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42-tJ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murpayikg;G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rl;lj;jpUj;jk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 </a:t>
            </a:r>
          </a:p>
          <a:p>
            <a:pPr marL="36830" indent="0">
              <a:lnSpc>
                <a:spcPct val="6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1955 </a:t>
            </a:r>
          </a:p>
          <a:p>
            <a:pPr marL="36830" indent="0">
              <a:lnSpc>
                <a:spcPct val="60000"/>
              </a:lnSpc>
              <a:buNone/>
            </a:pP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1962</a:t>
            </a:r>
          </a:p>
          <a:p>
            <a:pPr marL="36830" indent="0">
              <a:lnSpc>
                <a:spcPct val="6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jkpo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;;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4600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Nfs;tp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90754" y="1955641"/>
            <a:ext cx="6186754" cy="4978559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FbAupik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rl;lk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</a:t>
            </a:r>
          </a:p>
          <a:p>
            <a:pPr>
              <a:lnSpc>
                <a:spcPct val="60000"/>
              </a:lnSpc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KfTiu</a:t>
            </a: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FW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murpayikg;G</a:t>
            </a: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nrk;nkhop</a:t>
            </a: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Njrpa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mtruepiy</a:t>
            </a: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endParaRPr lang="en-US" sz="3200" dirty="0">
              <a:latin typeface="Bamini" pitchFamily="2" charset="0"/>
            </a:endParaRPr>
          </a:p>
          <a:p>
            <a:pPr marL="36830" indent="0">
              <a:lnSpc>
                <a:spcPct val="60000"/>
              </a:lnSpc>
              <a:buNone/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6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6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6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6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buNone/>
            </a:pPr>
            <a:endParaRPr lang="en-US" sz="23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05000"/>
            <a:ext cx="7221220" cy="5401945"/>
          </a:xfrm>
        </p:spPr>
        <p:txBody>
          <a:bodyPr>
            <a:noAutofit/>
          </a:bodyPr>
          <a:lstStyle/>
          <a:p>
            <a:pPr>
              <a:lnSpc>
                <a:spcPct val="60000"/>
              </a:lnSpc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1955</a:t>
            </a:r>
          </a:p>
          <a:p>
            <a:pPr marL="36830" indent="0">
              <a:lnSpc>
                <a:spcPct val="6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[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t`u;yhy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NeU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6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42-tJ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murpayikg;G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rl;lj;jpUj;jk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 </a:t>
            </a:r>
          </a:p>
          <a:p>
            <a:pPr marL="36830" indent="0">
              <a:lnSpc>
                <a:spcPct val="60000"/>
              </a:lnSpc>
              <a:buNone/>
            </a:pP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jkpo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</a:p>
          <a:p>
            <a:pPr marL="36830" indent="0">
              <a:lnSpc>
                <a:spcPct val="60000"/>
              </a:lnSpc>
              <a:buNone/>
            </a:pPr>
            <a:endParaRPr lang="en-US" sz="3200" b="1" dirty="0"/>
          </a:p>
          <a:p>
            <a:pPr>
              <a:lnSpc>
                <a:spcPct val="60000"/>
              </a:lnSpc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1962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01265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tpil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1605"/>
            <a:ext cx="9415780" cy="2792095"/>
          </a:xfrm>
          <a:prstGeom prst="horizontalScroll">
            <a:avLst>
              <a:gd name="adj" fmla="val 2500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00B050"/>
                </a:solidFill>
                <a:latin typeface="Bamini" pitchFamily="2" charset="0"/>
              </a:rPr>
              <a:t>Fbikapay;</a:t>
            </a:r>
            <a:r>
              <a:rPr lang="en-US" sz="9600" dirty="0">
                <a:solidFill>
                  <a:srgbClr val="C00000"/>
                </a:solidFill>
                <a:latin typeface="Bamini" pitchFamily="2" charset="0"/>
              </a:rPr>
              <a:t> </a:t>
            </a:r>
            <a:endParaRPr lang="en-US" sz="8800" dirty="0"/>
          </a:p>
        </p:txBody>
      </p:sp>
      <p:sp>
        <p:nvSpPr>
          <p:cNvPr id="3" name="Rectangle 2"/>
          <p:cNvSpPr/>
          <p:nvPr/>
        </p:nvSpPr>
        <p:spPr>
          <a:xfrm>
            <a:off x="1524000" y="3276601"/>
            <a:ext cx="386397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FFFF00"/>
                </a:solidFill>
                <a:latin typeface="Bamini" pitchFamily="2" charset="0"/>
              </a:rPr>
              <a:t>ghlk</a:t>
            </a:r>
            <a:r>
              <a:rPr lang="en-US" sz="7200" b="1" dirty="0">
                <a:solidFill>
                  <a:srgbClr val="FFFF00"/>
                </a:solidFill>
                <a:latin typeface="Bamini" pitchFamily="2" charset="0"/>
              </a:rPr>
              <a:t>; - 2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5029201" y="4819472"/>
            <a:ext cx="42194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0070C0"/>
                </a:solidFill>
                <a:latin typeface="Bamini" pitchFamily="2" charset="0"/>
              </a:rPr>
              <a:t>nghUj;Jf</a:t>
            </a:r>
            <a:endParaRPr lang="en-US" sz="7200" b="1" u="sng" dirty="0">
              <a:solidFill>
                <a:srgbClr val="0070C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90754" y="2108041"/>
            <a:ext cx="6186754" cy="4978559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rl;lg;gpupT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53</a:t>
            </a:r>
          </a:p>
          <a:p>
            <a:pPr>
              <a:lnSpc>
                <a:spcPct val="60000"/>
              </a:lnSpc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rl;lg;gpupT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63</a:t>
            </a:r>
          </a:p>
          <a:p>
            <a:pPr>
              <a:lnSpc>
                <a:spcPct val="6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rl;lg;gpupT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356</a:t>
            </a:r>
          </a:p>
          <a:p>
            <a:pPr>
              <a:lnSpc>
                <a:spcPct val="6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rl;lg;gpupT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76</a:t>
            </a:r>
          </a:p>
          <a:p>
            <a:pPr>
              <a:lnSpc>
                <a:spcPct val="6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rl;lg;gpupT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352</a:t>
            </a:r>
          </a:p>
          <a:p>
            <a:pPr>
              <a:lnSpc>
                <a:spcPct val="60000"/>
              </a:lnSpc>
            </a:pPr>
            <a:endParaRPr lang="en-US" sz="3200" dirty="0">
              <a:latin typeface="Bamini" pitchFamily="2" charset="0"/>
            </a:endParaRPr>
          </a:p>
          <a:p>
            <a:pPr marL="36830" indent="0">
              <a:lnSpc>
                <a:spcPct val="60000"/>
              </a:lnSpc>
              <a:buNone/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6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6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6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6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buNone/>
            </a:pPr>
            <a:endParaRPr lang="en-US" sz="23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2065402"/>
            <a:ext cx="9869602" cy="5402198"/>
          </a:xfrm>
        </p:spPr>
        <p:txBody>
          <a:bodyPr>
            <a:noAutofit/>
          </a:bodyPr>
          <a:lstStyle/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khepy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neUf;fb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epiy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6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cs;ehl;L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neUf;fb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epiy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6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FbauRj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jiytupd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epu;thf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mjpfhuq;fs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 </a:t>
            </a:r>
          </a:p>
          <a:p>
            <a:pPr marL="36830" indent="0">
              <a:lnSpc>
                <a:spcPct val="60000"/>
              </a:lnSpc>
              <a:buNone/>
            </a:pP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JizFbauRj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jiytupd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mYtyfk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</a:p>
          <a:p>
            <a:pPr marL="36830" indent="0">
              <a:lnSpc>
                <a:spcPct val="6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,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e;jpa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murpd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jiyik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tof;Fiuq;fu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mYtyfk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4600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Nfs;tp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90754" y="2260441"/>
            <a:ext cx="6186754" cy="4978559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rl;lg;gpupT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53</a:t>
            </a:r>
          </a:p>
          <a:p>
            <a:pPr>
              <a:lnSpc>
                <a:spcPct val="60000"/>
              </a:lnSpc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rl;lg;gpupT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63</a:t>
            </a:r>
          </a:p>
          <a:p>
            <a:pPr>
              <a:lnSpc>
                <a:spcPct val="6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rl;lg;gpupT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356</a:t>
            </a:r>
          </a:p>
          <a:p>
            <a:pPr>
              <a:lnSpc>
                <a:spcPct val="6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rl;lg;gpupT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76</a:t>
            </a:r>
          </a:p>
          <a:p>
            <a:pPr>
              <a:lnSpc>
                <a:spcPct val="6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rl;lg;gpupT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352</a:t>
            </a:r>
          </a:p>
          <a:p>
            <a:pPr>
              <a:lnSpc>
                <a:spcPct val="60000"/>
              </a:lnSpc>
            </a:pPr>
            <a:endParaRPr lang="en-US" sz="3200" dirty="0">
              <a:latin typeface="Bamini" pitchFamily="2" charset="0"/>
            </a:endParaRPr>
          </a:p>
          <a:p>
            <a:pPr marL="36830" indent="0">
              <a:lnSpc>
                <a:spcPct val="60000"/>
              </a:lnSpc>
              <a:buNone/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6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6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6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6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buNone/>
            </a:pPr>
            <a:endParaRPr lang="en-US" sz="29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00" y="2285747"/>
            <a:ext cx="9869602" cy="5402198"/>
          </a:xfrm>
        </p:spPr>
        <p:txBody>
          <a:bodyPr>
            <a:noAutofit/>
          </a:bodyPr>
          <a:lstStyle/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FbauRj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jiytupd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epu;thf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mjpfhuq;fs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 </a:t>
            </a:r>
          </a:p>
          <a:p>
            <a:pPr marL="36830" indent="0">
              <a:lnSpc>
                <a:spcPct val="6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JizFbauRj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jiytupd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mYtyfk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</a:p>
          <a:p>
            <a:pPr marL="36830" indent="0">
              <a:lnSpc>
                <a:spcPct val="6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khepy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neUf;fb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epiy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,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e;jpa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murpd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jiyik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tof;FiuQ;fu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mYtyfk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</a:p>
          <a:p>
            <a:pPr marL="36830" indent="0">
              <a:lnSpc>
                <a:spcPct val="6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cs;ehl;L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neUf;fb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epiy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60000"/>
              </a:lnSpc>
              <a:buNone/>
            </a:pP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830" indent="0">
              <a:lnSpc>
                <a:spcPct val="6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buNone/>
            </a:pPr>
            <a:endParaRPr lang="en-US" sz="2900" b="1" dirty="0">
              <a:solidFill>
                <a:srgbClr val="00B0F0"/>
              </a:solidFill>
              <a:latin typeface="Bamini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01265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tpil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1605"/>
            <a:ext cx="9415780" cy="2792095"/>
          </a:xfrm>
          <a:prstGeom prst="horizontalScroll">
            <a:avLst>
              <a:gd name="adj" fmla="val 2500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00B050"/>
                </a:solidFill>
                <a:latin typeface="Bamini" pitchFamily="2" charset="0"/>
              </a:rPr>
              <a:t>Fbikapay;</a:t>
            </a:r>
            <a:r>
              <a:rPr lang="en-US" sz="9600" dirty="0">
                <a:solidFill>
                  <a:srgbClr val="C00000"/>
                </a:solidFill>
                <a:latin typeface="Bamini" pitchFamily="2" charset="0"/>
              </a:rPr>
              <a:t> </a:t>
            </a:r>
            <a:endParaRPr lang="en-US" sz="8800" dirty="0"/>
          </a:p>
        </p:txBody>
      </p:sp>
      <p:sp>
        <p:nvSpPr>
          <p:cNvPr id="3" name="Rectangle 2"/>
          <p:cNvSpPr/>
          <p:nvPr/>
        </p:nvSpPr>
        <p:spPr>
          <a:xfrm>
            <a:off x="1524000" y="3276601"/>
            <a:ext cx="386397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FFFF00"/>
                </a:solidFill>
                <a:latin typeface="Bamini" pitchFamily="2" charset="0"/>
              </a:rPr>
              <a:t>ghlk</a:t>
            </a:r>
            <a:r>
              <a:rPr lang="en-US" sz="7200" b="1" dirty="0">
                <a:solidFill>
                  <a:srgbClr val="FFFF00"/>
                </a:solidFill>
                <a:latin typeface="Bamini" pitchFamily="2" charset="0"/>
              </a:rPr>
              <a:t>; - 3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5029201" y="4819472"/>
            <a:ext cx="42194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0070C0"/>
                </a:solidFill>
                <a:latin typeface="Bamini" pitchFamily="2" charset="0"/>
              </a:rPr>
              <a:t>nghUj;Jf</a:t>
            </a:r>
            <a:endParaRPr lang="en-US" sz="7200" b="1" u="sng" dirty="0">
              <a:solidFill>
                <a:srgbClr val="0070C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51" y="1981041"/>
            <a:ext cx="6186754" cy="4978559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MSeu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</a:t>
            </a:r>
          </a:p>
          <a:p>
            <a:pPr>
              <a:lnSpc>
                <a:spcPct val="70000"/>
              </a:lnSpc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Kjyikr;ru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</a:t>
            </a:r>
          </a:p>
          <a:p>
            <a:pPr>
              <a:lnSpc>
                <a:spcPct val="70000"/>
              </a:lnSpc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mikr;ruit</a:t>
            </a: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Nkyit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cWg;gpdu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</a:t>
            </a: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Majg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gilapdu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</a:t>
            </a: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buNone/>
            </a:pPr>
            <a:endParaRPr lang="en-US" sz="23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1585" y="1905000"/>
            <a:ext cx="7315835" cy="5401945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murhq;fj;jpd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jiytu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</a:p>
          <a:p>
            <a:pPr>
              <a:lnSpc>
                <a:spcPct val="70000"/>
              </a:lnSpc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khepy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murpd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jiytu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jPu;g;ghaq;fs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 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rl;lkd;wj;jpw;F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nghWg;ghdth;fs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</a:p>
          <a:p>
            <a:pPr>
              <a:lnSpc>
                <a:spcPct val="70000"/>
              </a:lnSpc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khdpaq;fSf;F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thf;fspf;f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KbahJ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4600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Nfs;tp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23495" y="1879600"/>
            <a:ext cx="7269480" cy="5241290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gpnu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];l;-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ypNlht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];f;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cld;gbf;if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6830" indent="0">
              <a:lnSpc>
                <a:spcPct val="6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[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pq;Nfhaprk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 –</a:t>
            </a:r>
          </a:p>
          <a:p>
            <a:pPr marL="36830" indent="0">
              <a:lnSpc>
                <a:spcPct val="6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fkhy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ghl;rh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6830" indent="0">
              <a:lnSpc>
                <a:spcPct val="6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vk;ld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 –</a:t>
            </a:r>
          </a:p>
          <a:p>
            <a:pPr marL="36830" indent="0">
              <a:lnSpc>
                <a:spcPct val="60000"/>
              </a:lnSpc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fz;zhb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khspif</a:t>
            </a:r>
            <a:r>
              <a:rPr lang="en-US" sz="3200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  <a:endParaRPr lang="en-US" sz="3200" dirty="0">
              <a:solidFill>
                <a:srgbClr val="FFFF00"/>
              </a:solidFill>
              <a:latin typeface="Bamini" pitchFamily="2" charset="0"/>
            </a:endParaRPr>
          </a:p>
          <a:p>
            <a:pPr marL="36830" indent="0">
              <a:lnSpc>
                <a:spcPct val="60000"/>
              </a:lnSpc>
              <a:buNone/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6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6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6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6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buNone/>
            </a:pPr>
            <a:endParaRPr lang="en-US" sz="23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1400" y="1955800"/>
            <a:ext cx="4321175" cy="4726305"/>
          </a:xfrm>
        </p:spPr>
        <p:txBody>
          <a:bodyPr>
            <a:noAutofit/>
          </a:bodyPr>
          <a:lstStyle/>
          <a:p>
            <a:pPr>
              <a:lnSpc>
                <a:spcPct val="60000"/>
              </a:lnSpc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u\;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ahTk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 n[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u;kdpAk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</a:p>
          <a:p>
            <a:pPr marL="36830" indent="0">
              <a:lnSpc>
                <a:spcPct val="6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,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q;fpyhe;J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JUf;fp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6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nrd;id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6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ntu;nrapy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;];</a:t>
            </a:r>
          </a:p>
          <a:p>
            <a:pPr marL="36830" indent="0" algn="r">
              <a:lnSpc>
                <a:spcPct val="60000"/>
              </a:lnSpc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60000"/>
              </a:lnSpc>
            </a:pPr>
            <a:endParaRPr lang="en-US" sz="3200" dirty="0">
              <a:solidFill>
                <a:srgbClr val="00B0F0"/>
              </a:solidFill>
              <a:latin typeface="Bamini" pitchFamily="2" charset="0"/>
            </a:endParaRPr>
          </a:p>
          <a:p>
            <a:endParaRPr lang="en-US" sz="2300" dirty="0">
              <a:solidFill>
                <a:srgbClr val="00B0F0"/>
              </a:solidFill>
              <a:latin typeface="Bamini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01265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tpil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646" y="1803241"/>
            <a:ext cx="6186754" cy="4978559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MSeu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</a:t>
            </a:r>
          </a:p>
          <a:p>
            <a:pPr>
              <a:lnSpc>
                <a:spcPct val="70000"/>
              </a:lnSpc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Kjyikr;ru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</a:t>
            </a:r>
          </a:p>
          <a:p>
            <a:pPr>
              <a:lnSpc>
                <a:spcPct val="70000"/>
              </a:lnSpc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mikr;ruit</a:t>
            </a: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Nkyit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cWg;gpdu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</a:t>
            </a: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Majg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gilapdu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;</a:t>
            </a: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buNone/>
            </a:pPr>
            <a:endParaRPr lang="en-US" sz="23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755" y="1752600"/>
            <a:ext cx="7463790" cy="5401945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khepy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murpd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jiytu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</a:p>
          <a:p>
            <a:pPr>
              <a:lnSpc>
                <a:spcPct val="70000"/>
              </a:lnSpc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murhq;fj;jpd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jiytu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</a:p>
          <a:p>
            <a:pPr>
              <a:lnSpc>
                <a:spcPct val="70000"/>
              </a:lnSpc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rl;lkd;wj;jpw;F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nghWg;ghdth;fs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</a:p>
          <a:p>
            <a:pPr>
              <a:lnSpc>
                <a:spcPct val="70000"/>
              </a:lnSpc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khdpaq;fSf;F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thf;fspf;f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KbahJ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jPu;g;ghaq;fs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 </a:t>
            </a:r>
          </a:p>
          <a:p>
            <a:pPr marL="36830" indent="0">
              <a:buNone/>
            </a:pPr>
            <a:endParaRPr lang="en-US" sz="2900" b="1" dirty="0">
              <a:solidFill>
                <a:srgbClr val="00B0F0"/>
              </a:solidFill>
              <a:latin typeface="Bamini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01265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tpil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1605"/>
            <a:ext cx="9415780" cy="2792095"/>
          </a:xfrm>
          <a:prstGeom prst="horizontalScroll">
            <a:avLst>
              <a:gd name="adj" fmla="val 2500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00B050"/>
                </a:solidFill>
                <a:latin typeface="Bamini" pitchFamily="2" charset="0"/>
              </a:rPr>
              <a:t>Fbikapay;</a:t>
            </a:r>
            <a:r>
              <a:rPr lang="en-US" sz="9600" dirty="0">
                <a:solidFill>
                  <a:srgbClr val="C00000"/>
                </a:solidFill>
                <a:latin typeface="Bamini" pitchFamily="2" charset="0"/>
              </a:rPr>
              <a:t> </a:t>
            </a:r>
            <a:endParaRPr lang="en-US" sz="8800" dirty="0"/>
          </a:p>
        </p:txBody>
      </p:sp>
      <p:sp>
        <p:nvSpPr>
          <p:cNvPr id="3" name="Rectangle 2"/>
          <p:cNvSpPr/>
          <p:nvPr/>
        </p:nvSpPr>
        <p:spPr>
          <a:xfrm>
            <a:off x="1524000" y="3276601"/>
            <a:ext cx="386397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FFFF00"/>
                </a:solidFill>
                <a:latin typeface="Bamini" pitchFamily="2" charset="0"/>
              </a:rPr>
              <a:t>ghlk</a:t>
            </a:r>
            <a:r>
              <a:rPr lang="en-US" sz="7200" b="1" dirty="0">
                <a:solidFill>
                  <a:srgbClr val="FFFF00"/>
                </a:solidFill>
                <a:latin typeface="Bamini" pitchFamily="2" charset="0"/>
              </a:rPr>
              <a:t>; - 4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5029201" y="4819472"/>
            <a:ext cx="42194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0070C0"/>
                </a:solidFill>
                <a:latin typeface="Bamini" pitchFamily="2" charset="0"/>
              </a:rPr>
              <a:t>nghUj;Jf</a:t>
            </a:r>
            <a:endParaRPr lang="en-US" sz="7200" b="1" u="sng" dirty="0">
              <a:solidFill>
                <a:srgbClr val="0070C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52400" y="1676400"/>
            <a:ext cx="8164195" cy="4978400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20"/>
              </a:spcBef>
            </a:pPr>
            <a:r>
              <a:rPr lang="en-US" sz="2800" b="1" dirty="0" err="1">
                <a:solidFill>
                  <a:srgbClr val="FFFF00"/>
                </a:solidFill>
                <a:latin typeface="Bamini" pitchFamily="2" charset="0"/>
              </a:rPr>
              <a:t>,e;jpa ngUq;flypy; mike;Js;sJ</a:t>
            </a:r>
          </a:p>
          <a:p>
            <a:pPr marL="36830" indent="0">
              <a:lnSpc>
                <a:spcPct val="90000"/>
              </a:lnSpc>
              <a:buNone/>
            </a:pPr>
            <a:endParaRPr lang="en-US" sz="28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90000"/>
              </a:lnSpc>
              <a:spcBef>
                <a:spcPts val="20"/>
              </a:spcBef>
            </a:pPr>
            <a:r>
              <a:rPr lang="en-US" sz="2800" b="1" dirty="0" err="1">
                <a:solidFill>
                  <a:srgbClr val="FFFF00"/>
                </a:solidFill>
                <a:latin typeface="Bamini" pitchFamily="2" charset="0"/>
              </a:rPr>
              <a:t>njd;fpof;fhrpa ehLfspd; $l;likg;gpd; ghyk;</a:t>
            </a:r>
          </a:p>
          <a:p>
            <a:pPr marL="36830" indent="0">
              <a:lnSpc>
                <a:spcPct val="90000"/>
              </a:lnSpc>
              <a:spcBef>
                <a:spcPts val="20"/>
              </a:spcBef>
              <a:buNone/>
            </a:pPr>
            <a:endParaRPr lang="en-US" sz="28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800" b="1" dirty="0" err="1">
                <a:solidFill>
                  <a:srgbClr val="FFFF00"/>
                </a:solidFill>
                <a:latin typeface="Bamini" pitchFamily="2" charset="0"/>
              </a:rPr>
              <a:t>gQ;rrPyk;</a:t>
            </a:r>
            <a:endParaRPr lang="en-US" sz="2800" b="1" dirty="0">
              <a:solidFill>
                <a:srgbClr val="FFFF00"/>
              </a:solidFill>
              <a:latin typeface="Bamini" pitchFamily="2" charset="0"/>
            </a:endParaRPr>
          </a:p>
          <a:p>
            <a:pPr marL="36830" indent="0">
              <a:lnSpc>
                <a:spcPct val="90000"/>
              </a:lnSpc>
              <a:buNone/>
            </a:pPr>
            <a:endParaRPr lang="en-US" sz="2800" dirty="0">
              <a:latin typeface="Bamini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800" b="1" dirty="0" err="1">
                <a:solidFill>
                  <a:srgbClr val="FFFF00"/>
                </a:solidFill>
                <a:latin typeface="Bamini" pitchFamily="2" charset="0"/>
              </a:rPr>
              <a:t>Mg;gpupf;f -- Mrpa khehL</a:t>
            </a:r>
          </a:p>
          <a:p>
            <a:pPr marL="36830" indent="0">
              <a:lnSpc>
                <a:spcPct val="90000"/>
              </a:lnSpc>
              <a:buNone/>
            </a:pPr>
            <a:endParaRPr lang="en-US" sz="2800" dirty="0">
              <a:latin typeface="Bamini" pitchFamily="2" charset="0"/>
            </a:endParaRPr>
          </a:p>
          <a:p>
            <a:pPr>
              <a:lnSpc>
                <a:spcPct val="90000"/>
              </a:lnSpc>
              <a:spcBef>
                <a:spcPts val="20"/>
              </a:spcBef>
            </a:pPr>
            <a:r>
              <a:rPr lang="en-US" sz="2800" b="1" dirty="0" err="1">
                <a:solidFill>
                  <a:srgbClr val="FFFF00"/>
                </a:solidFill>
                <a:latin typeface="Bamini" pitchFamily="2" charset="0"/>
              </a:rPr>
              <a:t>cyf mikjp</a:t>
            </a:r>
            <a:endParaRPr lang="en-US" sz="2800" dirty="0">
              <a:latin typeface="Bamini" pitchFamily="2" charset="0"/>
            </a:endParaRPr>
          </a:p>
          <a:p>
            <a:pPr marL="36830" indent="0">
              <a:lnSpc>
                <a:spcPct val="90000"/>
              </a:lnSpc>
              <a:buNone/>
            </a:pPr>
            <a:endParaRPr lang="en-US" sz="2800" dirty="0">
              <a:latin typeface="Bamini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Bamini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Bamini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Bamini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Bamini" pitchFamily="2" charset="0"/>
            </a:endParaRPr>
          </a:p>
          <a:p>
            <a:pPr>
              <a:buNone/>
            </a:pPr>
            <a:endParaRPr lang="en-US" sz="28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11795" y="1676400"/>
            <a:ext cx="4030980" cy="490156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en-US" sz="2800" b="1" dirty="0" err="1">
                <a:solidFill>
                  <a:srgbClr val="00B0F0"/>
                </a:solidFill>
                <a:latin typeface="Bamini" pitchFamily="2" charset="0"/>
              </a:rPr>
              <a:t>1955</a:t>
            </a:r>
          </a:p>
          <a:p>
            <a:pPr marL="36830" indent="0">
              <a:lnSpc>
                <a:spcPct val="100000"/>
              </a:lnSpc>
              <a:spcBef>
                <a:spcPts val="20"/>
              </a:spcBef>
              <a:buNone/>
            </a:pPr>
            <a:endParaRPr lang="en-US" sz="2800" b="1" dirty="0" err="1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lang="en-US" sz="2800" b="1" dirty="0" err="1">
                <a:solidFill>
                  <a:srgbClr val="00B0F0"/>
                </a:solidFill>
                <a:latin typeface="Bamini" pitchFamily="2" charset="0"/>
              </a:rPr>
              <a:t>1954</a:t>
            </a:r>
          </a:p>
          <a:p>
            <a:pPr marL="36830" indent="0">
              <a:lnSpc>
                <a:spcPct val="100000"/>
              </a:lnSpc>
              <a:spcBef>
                <a:spcPts val="20"/>
              </a:spcBef>
              <a:buNone/>
            </a:pPr>
            <a:endParaRPr lang="en-US" sz="28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2800" b="1" dirty="0" err="1">
                <a:solidFill>
                  <a:srgbClr val="00B0F0"/>
                </a:solidFill>
                <a:latin typeface="Bamini" pitchFamily="2" charset="0"/>
              </a:rPr>
              <a:t>khyj;jPT</a:t>
            </a:r>
            <a:r>
              <a:rPr lang="en-US" sz="2800" b="1" dirty="0">
                <a:solidFill>
                  <a:srgbClr val="00B0F0"/>
                </a:solidFill>
                <a:latin typeface="Bamini" pitchFamily="2" charset="0"/>
              </a:rPr>
              <a:t> </a:t>
            </a:r>
          </a:p>
          <a:p>
            <a:pPr marL="36830" indent="0">
              <a:lnSpc>
                <a:spcPct val="100000"/>
              </a:lnSpc>
              <a:buNone/>
            </a:pPr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800" b="1" dirty="0" err="1">
                <a:solidFill>
                  <a:srgbClr val="00B0F0"/>
                </a:solidFill>
                <a:latin typeface="Bamini" pitchFamily="2" charset="0"/>
              </a:rPr>
              <a:t>ntspAwTf;nfhs;if</a:t>
            </a:r>
            <a:r>
              <a:rPr lang="en-US" sz="2800" b="1" dirty="0">
                <a:solidFill>
                  <a:srgbClr val="00B0F0"/>
                </a:solidFill>
                <a:latin typeface="Bamini" pitchFamily="2" charset="0"/>
              </a:rPr>
              <a:t> </a:t>
            </a:r>
          </a:p>
          <a:p>
            <a:pPr marL="36830" indent="0">
              <a:lnSpc>
                <a:spcPct val="100000"/>
              </a:lnSpc>
              <a:buNone/>
            </a:pPr>
            <a:endParaRPr lang="en-US" sz="28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2800" b="1" dirty="0" err="1">
                <a:solidFill>
                  <a:srgbClr val="00B0F0"/>
                </a:solidFill>
                <a:latin typeface="Bamini" pitchFamily="2" charset="0"/>
              </a:rPr>
              <a:t>kpahd;kh;</a:t>
            </a:r>
            <a:r>
              <a:rPr lang="en-US" sz="28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endParaRPr lang="en-US" sz="28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4600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Nfs;tp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8185785" cy="4978400"/>
          </a:xfrm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20"/>
              </a:spcBef>
            </a:pPr>
            <a:r>
              <a:rPr lang="en-US" sz="2800" b="1" dirty="0" err="1">
                <a:ln>
                  <a:noFill/>
                </a:ln>
                <a:solidFill>
                  <a:srgbClr val="FFFF00"/>
                </a:solidFill>
                <a:latin typeface="Bamini" pitchFamily="2" charset="0"/>
              </a:rPr>
              <a:t>,e;jpa ngUq;flypy; mike;Js;sJ</a:t>
            </a:r>
          </a:p>
          <a:p>
            <a:pPr>
              <a:lnSpc>
                <a:spcPct val="90000"/>
              </a:lnSpc>
              <a:spcBef>
                <a:spcPts val="20"/>
              </a:spcBef>
            </a:pPr>
            <a:endParaRPr lang="en-US" sz="2800" b="1" dirty="0">
              <a:ln>
                <a:noFill/>
              </a:ln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90000"/>
              </a:lnSpc>
              <a:spcBef>
                <a:spcPts val="20"/>
              </a:spcBef>
            </a:pPr>
            <a:r>
              <a:rPr lang="en-US" sz="2800" b="1" dirty="0" err="1">
                <a:ln>
                  <a:noFill/>
                </a:ln>
                <a:solidFill>
                  <a:srgbClr val="FFFF00"/>
                </a:solidFill>
                <a:latin typeface="Bamini" pitchFamily="2" charset="0"/>
              </a:rPr>
              <a:t>njd;fpof;fhrpa ehLfspd; $l;likg;gpd; ghyk;</a:t>
            </a:r>
          </a:p>
          <a:p>
            <a:pPr>
              <a:lnSpc>
                <a:spcPct val="90000"/>
              </a:lnSpc>
              <a:spcBef>
                <a:spcPts val="20"/>
              </a:spcBef>
            </a:pPr>
            <a:endParaRPr lang="en-US" sz="2800" b="1" dirty="0" err="1">
              <a:ln>
                <a:noFill/>
              </a:ln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90000"/>
              </a:lnSpc>
              <a:spcBef>
                <a:spcPts val="20"/>
              </a:spcBef>
            </a:pPr>
            <a:r>
              <a:rPr lang="en-US" sz="2800" b="1" dirty="0" err="1">
                <a:ln>
                  <a:noFill/>
                </a:ln>
                <a:solidFill>
                  <a:srgbClr val="FFFF00"/>
                </a:solidFill>
                <a:latin typeface="Bamini" pitchFamily="2" charset="0"/>
              </a:rPr>
              <a:t>gQ;rrPyk;</a:t>
            </a:r>
          </a:p>
          <a:p>
            <a:pPr>
              <a:lnSpc>
                <a:spcPct val="90000"/>
              </a:lnSpc>
              <a:spcBef>
                <a:spcPts val="20"/>
              </a:spcBef>
            </a:pPr>
            <a:endParaRPr lang="en-US" sz="2800" b="1" dirty="0" err="1">
              <a:ln>
                <a:noFill/>
              </a:ln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90000"/>
              </a:lnSpc>
              <a:spcBef>
                <a:spcPts val="20"/>
              </a:spcBef>
            </a:pPr>
            <a:r>
              <a:rPr lang="en-US" sz="2800" b="1" dirty="0" err="1">
                <a:ln>
                  <a:noFill/>
                </a:ln>
                <a:solidFill>
                  <a:srgbClr val="FFFF00"/>
                </a:solidFill>
                <a:latin typeface="Bamini" pitchFamily="2" charset="0"/>
              </a:rPr>
              <a:t>Mg;gpupf;f -- Mrpa khehL</a:t>
            </a:r>
          </a:p>
          <a:p>
            <a:pPr marL="36830" indent="0">
              <a:lnSpc>
                <a:spcPct val="90000"/>
              </a:lnSpc>
              <a:buNone/>
            </a:pPr>
            <a:endParaRPr lang="en-US" sz="2800" dirty="0">
              <a:ln>
                <a:noFill/>
              </a:ln>
              <a:latin typeface="Bamini" pitchFamily="2" charset="0"/>
            </a:endParaRPr>
          </a:p>
          <a:p>
            <a:pPr>
              <a:lnSpc>
                <a:spcPct val="90000"/>
              </a:lnSpc>
              <a:spcBef>
                <a:spcPts val="20"/>
              </a:spcBef>
            </a:pPr>
            <a:r>
              <a:rPr lang="en-US" sz="2800" b="1" dirty="0" err="1">
                <a:ln>
                  <a:noFill/>
                </a:ln>
                <a:solidFill>
                  <a:srgbClr val="FFFF00"/>
                </a:solidFill>
                <a:latin typeface="Bamini" pitchFamily="2" charset="0"/>
              </a:rPr>
              <a:t>cyf mikjp</a:t>
            </a:r>
            <a:endParaRPr lang="en-US" sz="2800" dirty="0">
              <a:ln>
                <a:noFill/>
              </a:ln>
              <a:latin typeface="Bamini" pitchFamily="2" charset="0"/>
            </a:endParaRPr>
          </a:p>
          <a:p>
            <a:pPr marL="36830" indent="0">
              <a:lnSpc>
                <a:spcPct val="90000"/>
              </a:lnSpc>
              <a:buNone/>
            </a:pPr>
            <a:endParaRPr lang="en-US" sz="2800" dirty="0">
              <a:ln>
                <a:noFill/>
              </a:ln>
              <a:latin typeface="Bamini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n>
                <a:noFill/>
              </a:ln>
              <a:latin typeface="Bamini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n>
                <a:noFill/>
              </a:ln>
              <a:latin typeface="Bamini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n>
                <a:noFill/>
              </a:ln>
              <a:latin typeface="Bamini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n>
                <a:noFill/>
              </a:ln>
              <a:latin typeface="Bamini" pitchFamily="2" charset="0"/>
            </a:endParaRPr>
          </a:p>
          <a:p>
            <a:pPr>
              <a:buNone/>
            </a:pPr>
            <a:endParaRPr lang="en-US" sz="2800" dirty="0">
              <a:ln>
                <a:noFill/>
              </a:ln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5785" y="1720215"/>
            <a:ext cx="3909060" cy="558673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20"/>
              </a:spcBef>
            </a:pPr>
            <a:r>
              <a:rPr lang="en-US" sz="2800" b="1" dirty="0" err="1">
                <a:solidFill>
                  <a:srgbClr val="00B0F0"/>
                </a:solidFill>
                <a:latin typeface="Bamini" pitchFamily="2" charset="0"/>
                <a:sym typeface="+mn-ea"/>
              </a:rPr>
              <a:t>khyj;jPT</a:t>
            </a:r>
          </a:p>
          <a:p>
            <a:pPr marL="36830" indent="0">
              <a:lnSpc>
                <a:spcPct val="80000"/>
              </a:lnSpc>
              <a:spcBef>
                <a:spcPts val="20"/>
              </a:spcBef>
              <a:buNone/>
            </a:pPr>
            <a:endParaRPr lang="en-US" sz="2800" b="1" dirty="0" err="1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80000"/>
              </a:lnSpc>
              <a:spcBef>
                <a:spcPts val="20"/>
              </a:spcBef>
            </a:pPr>
            <a:r>
              <a:rPr lang="en-US" sz="2800" b="1" dirty="0" err="1">
                <a:solidFill>
                  <a:srgbClr val="00B0F0"/>
                </a:solidFill>
                <a:latin typeface="Bamini" pitchFamily="2" charset="0"/>
                <a:sym typeface="+mn-ea"/>
              </a:rPr>
              <a:t>kpahd;kh;</a:t>
            </a:r>
            <a:r>
              <a:rPr lang="en-US" sz="2800" b="1" dirty="0">
                <a:solidFill>
                  <a:srgbClr val="00B0F0"/>
                </a:solidFill>
                <a:latin typeface="Bamini" pitchFamily="2" charset="0"/>
                <a:sym typeface="+mn-ea"/>
              </a:rPr>
              <a:t> </a:t>
            </a:r>
            <a:endParaRPr lang="en-US" sz="2800" b="1" dirty="0"/>
          </a:p>
          <a:p>
            <a:pPr marL="36830" indent="0">
              <a:lnSpc>
                <a:spcPct val="80000"/>
              </a:lnSpc>
              <a:spcBef>
                <a:spcPts val="20"/>
              </a:spcBef>
              <a:buNone/>
            </a:pPr>
            <a:endParaRPr lang="en-US" sz="28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00B0F0"/>
                </a:solidFill>
                <a:latin typeface="Bamini" pitchFamily="2" charset="0"/>
              </a:rPr>
              <a:t>1954</a:t>
            </a:r>
          </a:p>
          <a:p>
            <a:pPr marL="36830" indent="0">
              <a:lnSpc>
                <a:spcPct val="80000"/>
              </a:lnSpc>
              <a:buNone/>
            </a:pPr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 err="1">
                <a:solidFill>
                  <a:srgbClr val="00B0F0"/>
                </a:solidFill>
                <a:latin typeface="Bamini" pitchFamily="2" charset="0"/>
                <a:sym typeface="+mn-ea"/>
              </a:rPr>
              <a:t>1955</a:t>
            </a:r>
            <a:endParaRPr lang="en-US" sz="28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80000"/>
              </a:lnSpc>
              <a:buNone/>
            </a:pPr>
            <a:endParaRPr lang="en-US" sz="28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 err="1">
                <a:solidFill>
                  <a:srgbClr val="00B0F0"/>
                </a:solidFill>
                <a:latin typeface="Bamini" pitchFamily="2" charset="0"/>
                <a:sym typeface="+mn-ea"/>
              </a:rPr>
              <a:t>ntspAwTf; nfhs;if</a:t>
            </a:r>
            <a:r>
              <a:rPr lang="en-US" sz="28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endParaRPr lang="en-US" sz="28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01265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tpil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1605"/>
            <a:ext cx="9415780" cy="2792095"/>
          </a:xfrm>
          <a:prstGeom prst="horizontalScroll">
            <a:avLst>
              <a:gd name="adj" fmla="val 2500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00B050"/>
                </a:solidFill>
                <a:latin typeface="Bamini" pitchFamily="2" charset="0"/>
              </a:rPr>
              <a:t>Fbikapay;</a:t>
            </a:r>
            <a:r>
              <a:rPr lang="en-US" sz="9600" dirty="0">
                <a:solidFill>
                  <a:srgbClr val="C00000"/>
                </a:solidFill>
                <a:latin typeface="Bamini" pitchFamily="2" charset="0"/>
              </a:rPr>
              <a:t> </a:t>
            </a:r>
            <a:endParaRPr lang="en-US" sz="8800" dirty="0"/>
          </a:p>
        </p:txBody>
      </p:sp>
      <p:sp>
        <p:nvSpPr>
          <p:cNvPr id="3" name="Rectangle 2"/>
          <p:cNvSpPr/>
          <p:nvPr/>
        </p:nvSpPr>
        <p:spPr>
          <a:xfrm>
            <a:off x="1524000" y="3276601"/>
            <a:ext cx="386397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FFFF00"/>
                </a:solidFill>
                <a:latin typeface="Bamini" pitchFamily="2" charset="0"/>
              </a:rPr>
              <a:t>ghlk</a:t>
            </a:r>
            <a:r>
              <a:rPr lang="en-US" sz="7200" b="1" dirty="0">
                <a:solidFill>
                  <a:srgbClr val="FFFF00"/>
                </a:solidFill>
                <a:latin typeface="Bamini" pitchFamily="2" charset="0"/>
              </a:rPr>
              <a:t>; - 5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5029201" y="4819472"/>
            <a:ext cx="42194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0070C0"/>
                </a:solidFill>
                <a:latin typeface="Bamini" pitchFamily="2" charset="0"/>
              </a:rPr>
              <a:t>nghUj;Jf</a:t>
            </a:r>
            <a:endParaRPr lang="en-US" sz="7200" b="1" u="sng" dirty="0">
              <a:solidFill>
                <a:srgbClr val="0070C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86000"/>
            <a:ext cx="4991735" cy="2326640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20"/>
              </a:spcBef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gpuhz;bf;]; (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Brandix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) --</a:t>
            </a:r>
          </a:p>
          <a:p>
            <a:pPr marL="36830" indent="0">
              <a:lnSpc>
                <a:spcPct val="80000"/>
              </a:lnSpc>
              <a:spcBef>
                <a:spcPts val="20"/>
              </a:spcBef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6830" indent="0">
              <a:lnSpc>
                <a:spcPct val="80000"/>
              </a:lnSpc>
              <a:spcBef>
                <a:spcPts val="20"/>
              </a:spcBef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80000"/>
              </a:lnSpc>
            </a:pPr>
            <a:endParaRPr lang="en-US" sz="3200" b="1" dirty="0" err="1">
              <a:solidFill>
                <a:srgbClr val="FFFF00"/>
              </a:solidFill>
              <a:latin typeface="Bamini" pitchFamily="2" charset="0"/>
            </a:endParaRPr>
          </a:p>
          <a:p>
            <a:pPr marL="36830" indent="0">
              <a:lnSpc>
                <a:spcPct val="80000"/>
              </a:lnSpc>
              <a:buNone/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8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8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8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8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buNone/>
            </a:pPr>
            <a:endParaRPr lang="en-US" sz="32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6745" y="1981200"/>
            <a:ext cx="6180455" cy="255270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spcBef>
                <a:spcPts val="20"/>
              </a:spcBef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tpad;dh</a:t>
            </a:r>
          </a:p>
          <a:p>
            <a:pPr>
              <a:lnSpc>
                <a:spcPct val="160000"/>
              </a:lnSpc>
              <a:spcBef>
                <a:spcPts val="20"/>
              </a:spcBef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  <a:sym typeface="+mn-ea"/>
              </a:rPr>
              <a:t>tprhfg;gl;bdj;jpd; Mil efuk;</a:t>
            </a:r>
            <a:endParaRPr lang="en-US" sz="3200" b="1" dirty="0" err="1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160000"/>
              </a:lnSpc>
              <a:spcBef>
                <a:spcPts val="2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4600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Nfs;tp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667000"/>
            <a:ext cx="4991735" cy="2326640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20"/>
              </a:spcBef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gpuhz;bf;]; (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Brandix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) --</a:t>
            </a:r>
          </a:p>
          <a:p>
            <a:pPr marL="36830" indent="0">
              <a:lnSpc>
                <a:spcPct val="80000"/>
              </a:lnSpc>
              <a:spcBef>
                <a:spcPts val="20"/>
              </a:spcBef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6830" indent="0">
              <a:lnSpc>
                <a:spcPct val="80000"/>
              </a:lnSpc>
              <a:spcBef>
                <a:spcPts val="20"/>
              </a:spcBef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80000"/>
              </a:lnSpc>
            </a:pPr>
            <a:endParaRPr lang="en-US" sz="3200" b="1" dirty="0" err="1">
              <a:solidFill>
                <a:srgbClr val="FFFF00"/>
              </a:solidFill>
              <a:latin typeface="Bamini" pitchFamily="2" charset="0"/>
            </a:endParaRPr>
          </a:p>
          <a:p>
            <a:pPr marL="36830" indent="0">
              <a:lnSpc>
                <a:spcPct val="80000"/>
              </a:lnSpc>
              <a:buNone/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8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80000"/>
              </a:lnSpc>
            </a:pPr>
            <a:endParaRPr lang="en-US" sz="3200" dirty="0">
              <a:latin typeface="Bamini" pitchFamily="2" charset="0"/>
            </a:endParaRPr>
          </a:p>
          <a:p>
            <a:pPr>
              <a:lnSpc>
                <a:spcPct val="80000"/>
              </a:lnSpc>
            </a:pPr>
            <a:endParaRPr lang="en-US" sz="3200" dirty="0">
              <a:latin typeface="Bamini" pitchFamily="2" charset="0"/>
            </a:endParaRPr>
          </a:p>
          <a:p>
            <a:pPr marL="36830" indent="0">
              <a:lnSpc>
                <a:spcPct val="80000"/>
              </a:lnSpc>
              <a:buNone/>
            </a:pPr>
            <a:endParaRPr lang="en-US" sz="3200" dirty="0">
              <a:latin typeface="Bamini" pitchFamily="2" charset="0"/>
            </a:endParaRPr>
          </a:p>
          <a:p>
            <a:pPr>
              <a:buNone/>
            </a:pPr>
            <a:endParaRPr lang="en-US" sz="32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62200"/>
            <a:ext cx="6180455" cy="255270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spcBef>
                <a:spcPts val="20"/>
              </a:spcBef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  <a:sym typeface="+mn-ea"/>
              </a:rPr>
              <a:t>tprhfg;gl;bdj;jpd; Mil efuk;</a:t>
            </a:r>
            <a:endParaRPr lang="en-US" sz="3200" b="1" dirty="0" err="1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160000"/>
              </a:lnSpc>
              <a:spcBef>
                <a:spcPts val="2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4600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tpil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1605"/>
            <a:ext cx="9415780" cy="2792095"/>
          </a:xfrm>
          <a:prstGeom prst="horizontalScroll">
            <a:avLst>
              <a:gd name="adj" fmla="val 2500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00B050"/>
                </a:solidFill>
                <a:latin typeface="Bamini" pitchFamily="2" charset="0"/>
              </a:rPr>
              <a:t>nghUspay;</a:t>
            </a:r>
            <a:r>
              <a:rPr lang="en-US" sz="9600" dirty="0">
                <a:solidFill>
                  <a:srgbClr val="C00000"/>
                </a:solidFill>
                <a:latin typeface="Bamini" pitchFamily="2" charset="0"/>
              </a:rPr>
              <a:t> </a:t>
            </a:r>
            <a:endParaRPr lang="en-US" sz="8800" dirty="0"/>
          </a:p>
        </p:txBody>
      </p:sp>
      <p:sp>
        <p:nvSpPr>
          <p:cNvPr id="3" name="Rectangle 2"/>
          <p:cNvSpPr/>
          <p:nvPr/>
        </p:nvSpPr>
        <p:spPr>
          <a:xfrm>
            <a:off x="1524000" y="3276601"/>
            <a:ext cx="39020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FFFF00"/>
                </a:solidFill>
                <a:latin typeface="Bamini" pitchFamily="2" charset="0"/>
              </a:rPr>
              <a:t>ghlk</a:t>
            </a:r>
            <a:r>
              <a:rPr lang="en-US" sz="7200" b="1" dirty="0">
                <a:solidFill>
                  <a:srgbClr val="FFFF00"/>
                </a:solidFill>
                <a:latin typeface="Bamini" pitchFamily="2" charset="0"/>
              </a:rPr>
              <a:t>; - 1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5029201" y="4819472"/>
            <a:ext cx="42194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0070C0"/>
                </a:solidFill>
                <a:latin typeface="Bamini" pitchFamily="2" charset="0"/>
              </a:rPr>
              <a:t>nghUj;Jf</a:t>
            </a:r>
            <a:endParaRPr lang="en-US" sz="7200" b="1" u="sng" dirty="0">
              <a:solidFill>
                <a:srgbClr val="0070C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646" y="1955641"/>
            <a:ext cx="6186754" cy="4978559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kpd;rhuk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;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vhpthA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kw;Wk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ePu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;</a:t>
            </a:r>
          </a:p>
          <a:p>
            <a:pPr>
              <a:lnSpc>
                <a:spcPct val="70000"/>
              </a:lnSpc>
            </a:pP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tpiyf;nfhs;if</a:t>
            </a: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GST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jdpegu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tUkhdk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; –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+ I + G +(X-M)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  <a:endParaRPr lang="en-US" sz="3000" dirty="0">
              <a:solidFill>
                <a:srgbClr val="FFFF0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0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0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0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0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000" dirty="0">
              <a:latin typeface="Bamini" pitchFamily="2" charset="0"/>
            </a:endParaRPr>
          </a:p>
          <a:p>
            <a:pPr>
              <a:buNone/>
            </a:pPr>
            <a:endParaRPr lang="en-US" sz="30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904747"/>
            <a:ext cx="6741070" cy="540219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000" b="1" dirty="0" err="1">
                <a:solidFill>
                  <a:srgbClr val="00B0F0"/>
                </a:solidFill>
                <a:latin typeface="Bamini" pitchFamily="2" charset="0"/>
              </a:rPr>
              <a:t>ehl;L</a:t>
            </a:r>
            <a:r>
              <a:rPr lang="en-US" sz="30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Bamini" pitchFamily="2" charset="0"/>
              </a:rPr>
              <a:t>tUkhdk</a:t>
            </a:r>
            <a:r>
              <a:rPr lang="en-US" sz="3000" b="1" dirty="0">
                <a:solidFill>
                  <a:srgbClr val="00B0F0"/>
                </a:solidFill>
                <a:latin typeface="Bamini" pitchFamily="2" charset="0"/>
              </a:rPr>
              <a:t>;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000" b="1" dirty="0" err="1">
                <a:solidFill>
                  <a:srgbClr val="00B0F0"/>
                </a:solidFill>
                <a:latin typeface="Bamini" pitchFamily="2" charset="0"/>
              </a:rPr>
              <a:t>kf;fs</a:t>
            </a:r>
            <a:r>
              <a:rPr lang="en-US" sz="3000" b="1" dirty="0">
                <a:solidFill>
                  <a:srgbClr val="00B0F0"/>
                </a:solidFill>
                <a:latin typeface="Bamini" pitchFamily="2" charset="0"/>
              </a:rPr>
              <a:t>; </a:t>
            </a:r>
            <a:r>
              <a:rPr lang="en-US" sz="3000" b="1" dirty="0" err="1">
                <a:solidFill>
                  <a:srgbClr val="00B0F0"/>
                </a:solidFill>
                <a:latin typeface="Bamini" pitchFamily="2" charset="0"/>
              </a:rPr>
              <a:t>njhif</a:t>
            </a:r>
            <a:endParaRPr lang="en-US" sz="30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0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000" b="1" dirty="0" err="1">
                <a:solidFill>
                  <a:srgbClr val="00B0F0"/>
                </a:solidFill>
                <a:latin typeface="Bamini" pitchFamily="2" charset="0"/>
              </a:rPr>
              <a:t>nkhj;j</a:t>
            </a:r>
            <a:r>
              <a:rPr lang="en-US" sz="30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Bamini" pitchFamily="2" charset="0"/>
              </a:rPr>
              <a:t>ehl;L</a:t>
            </a:r>
            <a:r>
              <a:rPr lang="en-US" sz="30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Bamini" pitchFamily="2" charset="0"/>
              </a:rPr>
              <a:t>cw;gj;jp</a:t>
            </a:r>
            <a:r>
              <a:rPr lang="en-US" sz="3000" b="1" dirty="0">
                <a:solidFill>
                  <a:srgbClr val="00B0F0"/>
                </a:solidFill>
                <a:latin typeface="Bamini" pitchFamily="2" charset="0"/>
              </a:rPr>
              <a:t> </a:t>
            </a:r>
          </a:p>
          <a:p>
            <a:pPr>
              <a:lnSpc>
                <a:spcPct val="70000"/>
              </a:lnSpc>
            </a:pPr>
            <a:endParaRPr lang="en-US" sz="30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000" b="1" dirty="0" err="1">
                <a:solidFill>
                  <a:srgbClr val="00B0F0"/>
                </a:solidFill>
                <a:latin typeface="Bamini" pitchFamily="2" charset="0"/>
              </a:rPr>
              <a:t>njhopy</a:t>
            </a:r>
            <a:r>
              <a:rPr lang="en-US" sz="3000" b="1" dirty="0">
                <a:solidFill>
                  <a:srgbClr val="00B0F0"/>
                </a:solidFill>
                <a:latin typeface="Bamini" pitchFamily="2" charset="0"/>
              </a:rPr>
              <a:t>; </a:t>
            </a:r>
            <a:r>
              <a:rPr lang="en-US" sz="3000" b="1" dirty="0" err="1">
                <a:solidFill>
                  <a:srgbClr val="00B0F0"/>
                </a:solidFill>
                <a:latin typeface="Bamini" pitchFamily="2" charset="0"/>
              </a:rPr>
              <a:t>Jiw</a:t>
            </a:r>
            <a:endParaRPr lang="en-US" sz="30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r>
              <a:rPr lang="en-US" sz="3000" b="1" dirty="0" err="1">
                <a:solidFill>
                  <a:srgbClr val="00B0F0"/>
                </a:solidFill>
                <a:latin typeface="Bamini" pitchFamily="2" charset="0"/>
              </a:rPr>
              <a:t>Ntshz;ik</a:t>
            </a:r>
            <a:endParaRPr lang="en-US" sz="30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0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000" b="1" dirty="0" err="1">
                <a:solidFill>
                  <a:srgbClr val="00B0F0"/>
                </a:solidFill>
                <a:latin typeface="Bamini" pitchFamily="2" charset="0"/>
              </a:rPr>
              <a:t>gz;lq;fs</a:t>
            </a:r>
            <a:r>
              <a:rPr lang="en-US" sz="3000" b="1" dirty="0">
                <a:solidFill>
                  <a:srgbClr val="00B0F0"/>
                </a:solidFill>
                <a:latin typeface="Bamini" pitchFamily="2" charset="0"/>
              </a:rPr>
              <a:t>; </a:t>
            </a:r>
            <a:r>
              <a:rPr lang="en-US" sz="3000" b="1" dirty="0" err="1">
                <a:solidFill>
                  <a:srgbClr val="00B0F0"/>
                </a:solidFill>
                <a:latin typeface="Bamini" pitchFamily="2" charset="0"/>
              </a:rPr>
              <a:t>kw;Wk</a:t>
            </a:r>
            <a:r>
              <a:rPr lang="en-US" sz="3000" b="1" dirty="0">
                <a:solidFill>
                  <a:srgbClr val="00B0F0"/>
                </a:solidFill>
                <a:latin typeface="Bamini" pitchFamily="2" charset="0"/>
              </a:rPr>
              <a:t>; </a:t>
            </a:r>
            <a:r>
              <a:rPr lang="en-US" sz="3000" b="1" dirty="0" err="1">
                <a:solidFill>
                  <a:srgbClr val="00B0F0"/>
                </a:solidFill>
                <a:latin typeface="Bamini" pitchFamily="2" charset="0"/>
              </a:rPr>
              <a:t>gzpfs</a:t>
            </a:r>
            <a:r>
              <a:rPr lang="en-US" sz="3000" b="1" dirty="0">
                <a:solidFill>
                  <a:srgbClr val="00B0F0"/>
                </a:solidFill>
                <a:latin typeface="Bamini" pitchFamily="2" charset="0"/>
              </a:rPr>
              <a:t>; </a:t>
            </a:r>
            <a:r>
              <a:rPr lang="en-US" sz="3000" b="1" dirty="0" err="1">
                <a:solidFill>
                  <a:srgbClr val="00B0F0"/>
                </a:solidFill>
                <a:latin typeface="Bamini" pitchFamily="2" charset="0"/>
              </a:rPr>
              <a:t>kPjhd</a:t>
            </a:r>
            <a:r>
              <a:rPr lang="en-US" sz="30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Bamini" pitchFamily="2" charset="0"/>
              </a:rPr>
              <a:t>tup</a:t>
            </a:r>
            <a:endParaRPr lang="en-US" sz="30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4600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Nfs;tp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90805" y="1955800"/>
            <a:ext cx="5078730" cy="4978400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kpd;rhuk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;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vhpthA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kw;Wk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ePu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;</a:t>
            </a:r>
          </a:p>
          <a:p>
            <a:pPr>
              <a:lnSpc>
                <a:spcPct val="70000"/>
              </a:lnSpc>
            </a:pP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tpiyf;nfhs;if</a:t>
            </a: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GST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jdpegu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; </a:t>
            </a:r>
            <a:r>
              <a:rPr lang="en-US" sz="3000" b="1" dirty="0" err="1">
                <a:solidFill>
                  <a:srgbClr val="FFFF00"/>
                </a:solidFill>
                <a:latin typeface="Bamini" pitchFamily="2" charset="0"/>
              </a:rPr>
              <a:t>tUkhdk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; –</a:t>
            </a:r>
          </a:p>
          <a:p>
            <a:pPr marL="36830" indent="0">
              <a:lnSpc>
                <a:spcPct val="70000"/>
              </a:lnSpc>
              <a:buNone/>
            </a:pPr>
            <a:endParaRPr lang="en-US" sz="3000" b="1" dirty="0">
              <a:solidFill>
                <a:srgbClr val="FFFF0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+ I + G +(X-M)</a:t>
            </a:r>
            <a:r>
              <a:rPr lang="en-US" sz="30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  <a:endParaRPr lang="en-US" sz="3000" dirty="0">
              <a:solidFill>
                <a:srgbClr val="FFFF0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0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0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0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000" dirty="0"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000" dirty="0">
              <a:latin typeface="Bamini" pitchFamily="2" charset="0"/>
            </a:endParaRPr>
          </a:p>
          <a:p>
            <a:pPr>
              <a:buNone/>
            </a:pPr>
            <a:endParaRPr lang="en-US" sz="30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989455"/>
            <a:ext cx="6741160" cy="486918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000" b="1" dirty="0" err="1">
                <a:solidFill>
                  <a:srgbClr val="00B0F0"/>
                </a:solidFill>
                <a:latin typeface="Bamini" pitchFamily="2" charset="0"/>
              </a:rPr>
              <a:t>njhopy</a:t>
            </a:r>
            <a:r>
              <a:rPr lang="en-US" sz="3000" b="1" dirty="0">
                <a:solidFill>
                  <a:srgbClr val="00B0F0"/>
                </a:solidFill>
                <a:latin typeface="Bamini" pitchFamily="2" charset="0"/>
              </a:rPr>
              <a:t>; </a:t>
            </a:r>
            <a:r>
              <a:rPr lang="en-US" sz="3000" b="1" dirty="0" err="1">
                <a:solidFill>
                  <a:srgbClr val="00B0F0"/>
                </a:solidFill>
                <a:latin typeface="Bamini" pitchFamily="2" charset="0"/>
              </a:rPr>
              <a:t>Jiw</a:t>
            </a:r>
            <a:endParaRPr lang="en-US" sz="30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0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000" b="1" dirty="0" err="1">
                <a:solidFill>
                  <a:srgbClr val="00B0F0"/>
                </a:solidFill>
                <a:latin typeface="Bamini" pitchFamily="2" charset="0"/>
              </a:rPr>
              <a:t>Ntshz;ik</a:t>
            </a:r>
            <a:endParaRPr lang="en-US" sz="30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lnSpc>
                <a:spcPct val="70000"/>
              </a:lnSpc>
              <a:buNone/>
            </a:pPr>
            <a:endParaRPr lang="en-US" sz="3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r>
              <a:rPr lang="en-US" sz="3000" b="1" dirty="0" err="1">
                <a:solidFill>
                  <a:srgbClr val="00B0F0"/>
                </a:solidFill>
                <a:latin typeface="Bamini" pitchFamily="2" charset="0"/>
              </a:rPr>
              <a:t>gz;lq;fs</a:t>
            </a:r>
            <a:r>
              <a:rPr lang="en-US" sz="3000" b="1" dirty="0">
                <a:solidFill>
                  <a:srgbClr val="00B0F0"/>
                </a:solidFill>
                <a:latin typeface="Bamini" pitchFamily="2" charset="0"/>
              </a:rPr>
              <a:t>; </a:t>
            </a:r>
            <a:r>
              <a:rPr lang="en-US" sz="3000" b="1" dirty="0" err="1">
                <a:solidFill>
                  <a:srgbClr val="00B0F0"/>
                </a:solidFill>
                <a:latin typeface="Bamini" pitchFamily="2" charset="0"/>
              </a:rPr>
              <a:t>kw;Wk</a:t>
            </a:r>
            <a:r>
              <a:rPr lang="en-US" sz="3000" b="1" dirty="0">
                <a:solidFill>
                  <a:srgbClr val="00B0F0"/>
                </a:solidFill>
                <a:latin typeface="Bamini" pitchFamily="2" charset="0"/>
              </a:rPr>
              <a:t>; </a:t>
            </a:r>
            <a:r>
              <a:rPr lang="en-US" sz="3000" b="1" dirty="0" err="1">
                <a:solidFill>
                  <a:srgbClr val="00B0F0"/>
                </a:solidFill>
                <a:latin typeface="Bamini" pitchFamily="2" charset="0"/>
              </a:rPr>
              <a:t>gzpfs</a:t>
            </a:r>
            <a:r>
              <a:rPr lang="en-US" sz="3000" b="1" dirty="0">
                <a:solidFill>
                  <a:srgbClr val="00B0F0"/>
                </a:solidFill>
                <a:latin typeface="Bamini" pitchFamily="2" charset="0"/>
              </a:rPr>
              <a:t>; </a:t>
            </a:r>
            <a:r>
              <a:rPr lang="en-US" sz="3000" b="1" dirty="0" err="1">
                <a:solidFill>
                  <a:srgbClr val="00B0F0"/>
                </a:solidFill>
                <a:latin typeface="Bamini" pitchFamily="2" charset="0"/>
              </a:rPr>
              <a:t>kPjhd</a:t>
            </a:r>
            <a:r>
              <a:rPr lang="en-US" sz="30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Bamini" pitchFamily="2" charset="0"/>
              </a:rPr>
              <a:t>tup</a:t>
            </a:r>
            <a:r>
              <a:rPr lang="en-US" sz="3000" b="1" dirty="0">
                <a:solidFill>
                  <a:srgbClr val="00B0F0"/>
                </a:solidFill>
                <a:latin typeface="Bamini" pitchFamily="2" charset="0"/>
              </a:rPr>
              <a:t> </a:t>
            </a:r>
          </a:p>
          <a:p>
            <a:pPr>
              <a:lnSpc>
                <a:spcPct val="70000"/>
              </a:lnSpc>
            </a:pPr>
            <a:endParaRPr lang="en-US" sz="30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000" b="1" dirty="0" err="1">
                <a:solidFill>
                  <a:srgbClr val="00B0F0"/>
                </a:solidFill>
                <a:latin typeface="Bamini" pitchFamily="2" charset="0"/>
              </a:rPr>
              <a:t>tUkhdk</a:t>
            </a:r>
            <a:r>
              <a:rPr lang="en-US" sz="3000" b="1" dirty="0">
                <a:solidFill>
                  <a:srgbClr val="00B0F0"/>
                </a:solidFill>
                <a:latin typeface="Bamini" pitchFamily="2" charset="0"/>
              </a:rPr>
              <a:t>;</a:t>
            </a:r>
            <a:r>
              <a:rPr lang="en-US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000" b="1" dirty="0" err="1">
                <a:solidFill>
                  <a:srgbClr val="00B0F0"/>
                </a:solidFill>
                <a:latin typeface="Bamini" pitchFamily="2" charset="0"/>
              </a:rPr>
              <a:t>kf;fs</a:t>
            </a:r>
            <a:r>
              <a:rPr lang="en-US" sz="3000" b="1" dirty="0">
                <a:solidFill>
                  <a:srgbClr val="00B0F0"/>
                </a:solidFill>
                <a:latin typeface="Bamini" pitchFamily="2" charset="0"/>
              </a:rPr>
              <a:t>; </a:t>
            </a:r>
            <a:r>
              <a:rPr lang="en-US" sz="3000" b="1" dirty="0" err="1">
                <a:solidFill>
                  <a:srgbClr val="00B0F0"/>
                </a:solidFill>
                <a:latin typeface="Bamini" pitchFamily="2" charset="0"/>
              </a:rPr>
              <a:t>njhif</a:t>
            </a:r>
            <a:endParaRPr lang="en-US" sz="30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endParaRPr lang="en-US" sz="3000" b="1" dirty="0">
              <a:solidFill>
                <a:srgbClr val="00B0F0"/>
              </a:solidFill>
              <a:latin typeface="Bamini" pitchFamily="2" charset="0"/>
            </a:endParaRPr>
          </a:p>
          <a:p>
            <a:pPr>
              <a:lnSpc>
                <a:spcPct val="70000"/>
              </a:lnSpc>
            </a:pPr>
            <a:r>
              <a:rPr lang="en-US" sz="3000" b="1" dirty="0" err="1">
                <a:solidFill>
                  <a:srgbClr val="00B0F0"/>
                </a:solidFill>
                <a:latin typeface="Bamini" pitchFamily="2" charset="0"/>
              </a:rPr>
              <a:t>nkhj;j</a:t>
            </a:r>
            <a:r>
              <a:rPr lang="en-US" sz="30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Bamini" pitchFamily="2" charset="0"/>
              </a:rPr>
              <a:t>ehl;L</a:t>
            </a:r>
            <a:r>
              <a:rPr lang="en-US" sz="3000" b="1" dirty="0">
                <a:solidFill>
                  <a:srgbClr val="00B0F0"/>
                </a:solidFill>
                <a:latin typeface="Bamini" pitchFamily="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Bamini" pitchFamily="2" charset="0"/>
              </a:rPr>
              <a:t>cw;gj;jp</a:t>
            </a:r>
            <a:endParaRPr lang="en-US" sz="3000" b="1" dirty="0">
              <a:solidFill>
                <a:srgbClr val="00B0F0"/>
              </a:solidFill>
              <a:latin typeface="Bamini" pitchFamily="2" charset="0"/>
            </a:endParaRPr>
          </a:p>
          <a:p>
            <a:pPr marL="36830" indent="0">
              <a:buNone/>
            </a:pPr>
            <a:endParaRPr lang="en-US" sz="30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01265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tpil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1605"/>
            <a:ext cx="9415780" cy="2792095"/>
          </a:xfrm>
          <a:prstGeom prst="horizontalScroll">
            <a:avLst>
              <a:gd name="adj" fmla="val 2500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00B050"/>
                </a:solidFill>
                <a:latin typeface="Bamini" pitchFamily="2" charset="0"/>
              </a:rPr>
              <a:t>tuyhW</a:t>
            </a:r>
            <a:r>
              <a:rPr lang="en-US" sz="9600" dirty="0">
                <a:solidFill>
                  <a:srgbClr val="C00000"/>
                </a:solidFill>
                <a:latin typeface="Bamini" pitchFamily="2" charset="0"/>
              </a:rPr>
              <a:t> </a:t>
            </a:r>
            <a:endParaRPr lang="en-US" sz="8800" dirty="0"/>
          </a:p>
        </p:txBody>
      </p:sp>
      <p:sp>
        <p:nvSpPr>
          <p:cNvPr id="3" name="Rectangle 2"/>
          <p:cNvSpPr/>
          <p:nvPr/>
        </p:nvSpPr>
        <p:spPr>
          <a:xfrm>
            <a:off x="1524000" y="3276601"/>
            <a:ext cx="386397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FFFF00"/>
                </a:solidFill>
                <a:latin typeface="Bamini" pitchFamily="2" charset="0"/>
              </a:rPr>
              <a:t>ghlk</a:t>
            </a:r>
            <a:r>
              <a:rPr lang="en-US" sz="7200" b="1" dirty="0">
                <a:solidFill>
                  <a:srgbClr val="FFFF00"/>
                </a:solidFill>
                <a:latin typeface="Bamini" pitchFamily="2" charset="0"/>
              </a:rPr>
              <a:t>; - 2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5029201" y="4819472"/>
            <a:ext cx="42194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0070C0"/>
                </a:solidFill>
                <a:latin typeface="Bamini" pitchFamily="2" charset="0"/>
              </a:rPr>
              <a:t>nghUj;Jf</a:t>
            </a:r>
            <a:endParaRPr lang="en-US" sz="7200" b="1" u="sng" dirty="0">
              <a:solidFill>
                <a:srgbClr val="0070C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1605"/>
            <a:ext cx="9415780" cy="2792095"/>
          </a:xfrm>
          <a:prstGeom prst="horizontalScroll">
            <a:avLst>
              <a:gd name="adj" fmla="val 2500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00B050"/>
                </a:solidFill>
                <a:latin typeface="Bamini" pitchFamily="2" charset="0"/>
              </a:rPr>
              <a:t>nghUspay;</a:t>
            </a:r>
            <a:r>
              <a:rPr lang="en-US" sz="9600" dirty="0">
                <a:solidFill>
                  <a:srgbClr val="C00000"/>
                </a:solidFill>
                <a:latin typeface="Bamini" pitchFamily="2" charset="0"/>
              </a:rPr>
              <a:t> </a:t>
            </a:r>
            <a:endParaRPr lang="en-US" sz="8800" dirty="0"/>
          </a:p>
        </p:txBody>
      </p:sp>
      <p:sp>
        <p:nvSpPr>
          <p:cNvPr id="3" name="Rectangle 2"/>
          <p:cNvSpPr/>
          <p:nvPr/>
        </p:nvSpPr>
        <p:spPr>
          <a:xfrm>
            <a:off x="1524000" y="3276601"/>
            <a:ext cx="386397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FFFF00"/>
                </a:solidFill>
                <a:latin typeface="Bamini" pitchFamily="2" charset="0"/>
              </a:rPr>
              <a:t>ghlk</a:t>
            </a:r>
            <a:r>
              <a:rPr lang="en-US" sz="7200" b="1" dirty="0">
                <a:solidFill>
                  <a:srgbClr val="FFFF00"/>
                </a:solidFill>
                <a:latin typeface="Bamini" pitchFamily="2" charset="0"/>
              </a:rPr>
              <a:t>; - 2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5029201" y="4819472"/>
            <a:ext cx="42194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0070C0"/>
                </a:solidFill>
                <a:latin typeface="Bamini" pitchFamily="2" charset="0"/>
              </a:rPr>
              <a:t>nghUj;Jf</a:t>
            </a:r>
            <a:endParaRPr lang="en-US" sz="7200" b="1" u="sng" dirty="0">
              <a:solidFill>
                <a:srgbClr val="0070C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>
          <a:xfrm>
            <a:off x="914400" y="520065"/>
            <a:ext cx="10192385" cy="5817870"/>
          </a:xfrm>
          <a:prstGeom prst="verticalScroll">
            <a:avLst>
              <a:gd name="adj" fmla="val 13044"/>
            </a:avLst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i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,e;j ghlj;jpy; </a:t>
            </a:r>
          </a:p>
          <a:p>
            <a:pPr algn="ctr"/>
            <a:r>
              <a:rPr lang="en-US" sz="8000" b="1" i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tpdhf;fs;</a:t>
            </a:r>
          </a:p>
          <a:p>
            <a:pPr algn="ctr"/>
            <a:r>
              <a:rPr lang="en-US" sz="8000" b="1" i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fpilahJ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1605"/>
            <a:ext cx="9415780" cy="2792095"/>
          </a:xfrm>
          <a:prstGeom prst="horizontalScroll">
            <a:avLst>
              <a:gd name="adj" fmla="val 2500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00B050"/>
                </a:solidFill>
                <a:latin typeface="Bamini" pitchFamily="2" charset="0"/>
              </a:rPr>
              <a:t>nghUspay;</a:t>
            </a:r>
            <a:r>
              <a:rPr lang="en-US" sz="9600" dirty="0">
                <a:solidFill>
                  <a:srgbClr val="C00000"/>
                </a:solidFill>
                <a:latin typeface="Bamini" pitchFamily="2" charset="0"/>
              </a:rPr>
              <a:t> </a:t>
            </a:r>
            <a:endParaRPr lang="en-US" sz="8800" dirty="0"/>
          </a:p>
        </p:txBody>
      </p:sp>
      <p:sp>
        <p:nvSpPr>
          <p:cNvPr id="3" name="Rectangle 2"/>
          <p:cNvSpPr/>
          <p:nvPr/>
        </p:nvSpPr>
        <p:spPr>
          <a:xfrm>
            <a:off x="1524000" y="3276601"/>
            <a:ext cx="386397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FFFF00"/>
                </a:solidFill>
                <a:latin typeface="Bamini" pitchFamily="2" charset="0"/>
              </a:rPr>
              <a:t>ghlk</a:t>
            </a:r>
            <a:r>
              <a:rPr lang="en-US" sz="7200" b="1" dirty="0">
                <a:solidFill>
                  <a:srgbClr val="FFFF00"/>
                </a:solidFill>
                <a:latin typeface="Bamini" pitchFamily="2" charset="0"/>
              </a:rPr>
              <a:t>; - 3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5029201" y="4819472"/>
            <a:ext cx="42194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0070C0"/>
                </a:solidFill>
                <a:latin typeface="Bamini" pitchFamily="2" charset="0"/>
              </a:rPr>
              <a:t>nghUj;Jf</a:t>
            </a:r>
            <a:endParaRPr lang="en-US" sz="7200" b="1" u="sng" dirty="0">
              <a:solidFill>
                <a:srgbClr val="0070C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51" y="1752441"/>
            <a:ext cx="6186754" cy="4978559"/>
          </a:xfrm>
          <a:ln>
            <a:noFill/>
          </a:ln>
        </p:spPr>
        <p:txBody>
          <a:bodyPr>
            <a:noAutofit/>
          </a:bodyPr>
          <a:lstStyle/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Efh;Nthh; $l;LwT –</a:t>
            </a:r>
          </a:p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nghJ tpepNahf Kiw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</a:p>
          <a:p>
            <a:pPr marL="347345" indent="0" fontAlgn="auto">
              <a:lnSpc>
                <a:spcPct val="7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UNDP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</a:p>
          <a:p>
            <a:pPr marL="347345" indent="0" fontAlgn="auto">
              <a:lnSpc>
                <a:spcPct val="7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  <a:cs typeface="Bamini" pitchFamily="2" charset="0"/>
            </a:endParaRPr>
          </a:p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FFFF00"/>
                </a:solidFill>
                <a:latin typeface="Bamini" pitchFamily="2" charset="0"/>
                <a:cs typeface="Bamini" pitchFamily="2" charset="0"/>
                <a:sym typeface="+mn-ea"/>
              </a:rPr>
              <a:t>Njrpa czTg; ghJfhg;Gr;       </a:t>
            </a:r>
          </a:p>
          <a:p>
            <a:pPr marL="41275" indent="0" fontAlgn="auto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FFF00"/>
                </a:solidFill>
                <a:latin typeface="Bamini" pitchFamily="2" charset="0"/>
                <a:cs typeface="Bamini" pitchFamily="2" charset="0"/>
                <a:sym typeface="+mn-ea"/>
              </a:rPr>
              <a:t>                 rl;lk;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47345" indent="0" fontAlgn="auto">
              <a:lnSpc>
                <a:spcPct val="7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Nfush 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  <a:endParaRPr lang="en-US" sz="3200" dirty="0">
              <a:solidFill>
                <a:srgbClr val="FFFF00"/>
              </a:solidFill>
              <a:latin typeface="Bamini" pitchFamily="2" charset="0"/>
            </a:endParaRPr>
          </a:p>
          <a:p>
            <a:pPr marL="347345" indent="0" fontAlgn="auto">
              <a:lnSpc>
                <a:spcPct val="70000"/>
              </a:lnSpc>
              <a:spcBef>
                <a:spcPts val="0"/>
              </a:spcBef>
              <a:buNone/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endParaRPr lang="en-US" sz="3200" dirty="0">
              <a:latin typeface="Bamini" pitchFamily="2" charset="0"/>
            </a:endParaRPr>
          </a:p>
          <a:p>
            <a:pPr>
              <a:buNone/>
            </a:pPr>
            <a:endParaRPr lang="en-US" sz="32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76400"/>
            <a:ext cx="6341745" cy="5708650"/>
          </a:xfrm>
        </p:spPr>
        <p:txBody>
          <a:bodyPr>
            <a:normAutofit/>
          </a:bodyPr>
          <a:lstStyle/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khdpa tpfpjq;fs;</a:t>
            </a:r>
          </a:p>
          <a:p>
            <a:pPr marL="347345" indent="0" fontAlgn="auto">
              <a:lnSpc>
                <a:spcPct val="7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2013</a:t>
            </a:r>
          </a:p>
          <a:p>
            <a:pPr marL="41275" indent="0" fontAlgn="auto">
              <a:lnSpc>
                <a:spcPct val="7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Fiwe;j Vo;ik cs;s gFjp</a:t>
            </a:r>
            <a:endParaRPr lang="en-US" sz="24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indent="0" fontAlgn="auto">
              <a:lnSpc>
                <a:spcPct val="7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jukhd nghUl;fis toq;Fjy;</a:t>
            </a:r>
          </a:p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41275" indent="0" fontAlgn="auto">
              <a:lnSpc>
                <a:spcPct val="7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If;fpa ehLfs; rig tsh;r;rpj; jpl;lk;</a:t>
            </a:r>
            <a:endParaRPr lang="en-US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01265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(Nfs;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tp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51" y="1752441"/>
            <a:ext cx="6186754" cy="4978559"/>
          </a:xfrm>
          <a:ln>
            <a:noFill/>
          </a:ln>
        </p:spPr>
        <p:txBody>
          <a:bodyPr>
            <a:noAutofit/>
          </a:bodyPr>
          <a:lstStyle/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Efh;Nthh; $l;LwT –</a:t>
            </a:r>
          </a:p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nghJ tpepNahf Kiw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</a:p>
          <a:p>
            <a:pPr marL="347345" indent="0" fontAlgn="auto">
              <a:lnSpc>
                <a:spcPct val="7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UNDP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</a:p>
          <a:p>
            <a:pPr marL="347345" indent="0" fontAlgn="auto">
              <a:lnSpc>
                <a:spcPct val="7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  <a:cs typeface="Bamini" pitchFamily="2" charset="0"/>
            </a:endParaRPr>
          </a:p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FFFF00"/>
                </a:solidFill>
                <a:latin typeface="Bamini" pitchFamily="2" charset="0"/>
                <a:cs typeface="Bamini" pitchFamily="2" charset="0"/>
                <a:sym typeface="+mn-ea"/>
              </a:rPr>
              <a:t>Njrpa czTg; ghJfhg;Gr;            rl;lk;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47345" indent="0" fontAlgn="auto">
              <a:lnSpc>
                <a:spcPct val="7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Nfush 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  <a:endParaRPr lang="en-US" sz="3200" dirty="0">
              <a:solidFill>
                <a:srgbClr val="FFFF00"/>
              </a:solidFill>
              <a:latin typeface="Bamini" pitchFamily="2" charset="0"/>
            </a:endParaRPr>
          </a:p>
          <a:p>
            <a:pPr marL="347345" indent="0" fontAlgn="auto">
              <a:lnSpc>
                <a:spcPct val="70000"/>
              </a:lnSpc>
              <a:spcBef>
                <a:spcPts val="0"/>
              </a:spcBef>
              <a:buNone/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endParaRPr lang="en-US" sz="3200" dirty="0">
              <a:latin typeface="Bamini" pitchFamily="2" charset="0"/>
            </a:endParaRPr>
          </a:p>
          <a:p>
            <a:pPr>
              <a:buNone/>
            </a:pPr>
            <a:endParaRPr lang="en-US" sz="32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752600"/>
            <a:ext cx="6341745" cy="5708650"/>
          </a:xfrm>
        </p:spPr>
        <p:txBody>
          <a:bodyPr>
            <a:normAutofit/>
          </a:bodyPr>
          <a:lstStyle/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  <a:sym typeface="+mn-ea"/>
              </a:rPr>
              <a:t>jukhd nghUl;fis toq;Fjy;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indent="0" fontAlgn="auto">
              <a:lnSpc>
                <a:spcPct val="7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  <a:sym typeface="+mn-ea"/>
              </a:rPr>
              <a:t>khdpa tpfpjq;fs;</a:t>
            </a:r>
            <a:endParaRPr lang="en-US" sz="3200" b="1" dirty="0" err="1">
              <a:solidFill>
                <a:srgbClr val="00B0F0"/>
              </a:solidFill>
              <a:latin typeface="Bamini" pitchFamily="2" charset="0"/>
            </a:endParaRPr>
          </a:p>
          <a:p>
            <a:pPr marL="41275" indent="0" fontAlgn="auto">
              <a:lnSpc>
                <a:spcPct val="7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  <a:sym typeface="+mn-ea"/>
              </a:rPr>
              <a:t>If;fpa ehLfs; rig tsh;r;rpj; jpl;lk;</a:t>
            </a:r>
            <a:endParaRPr lang="en-US" sz="3200" b="1" dirty="0"/>
          </a:p>
          <a:p>
            <a:pPr marL="41275" indent="0" fontAlgn="auto">
              <a:lnSpc>
                <a:spcPct val="7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  <a:sym typeface="+mn-ea"/>
              </a:rPr>
              <a:t>2013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</a:p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  <a:sym typeface="+mn-ea"/>
              </a:rPr>
              <a:t>Fiwe;j Vo;ik cs;s gFjp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</a:t>
            </a:r>
            <a:endParaRPr lang="en-US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01265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tpil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1605"/>
            <a:ext cx="9415780" cy="2792095"/>
          </a:xfrm>
          <a:prstGeom prst="horizontalScroll">
            <a:avLst>
              <a:gd name="adj" fmla="val 2500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00B050"/>
                </a:solidFill>
                <a:latin typeface="Bamini" pitchFamily="2" charset="0"/>
              </a:rPr>
              <a:t>nghUspay;</a:t>
            </a:r>
            <a:r>
              <a:rPr lang="en-US" sz="9600" dirty="0">
                <a:solidFill>
                  <a:srgbClr val="C00000"/>
                </a:solidFill>
                <a:latin typeface="Bamini" pitchFamily="2" charset="0"/>
              </a:rPr>
              <a:t> </a:t>
            </a:r>
            <a:endParaRPr lang="en-US" sz="8800" dirty="0"/>
          </a:p>
        </p:txBody>
      </p:sp>
      <p:sp>
        <p:nvSpPr>
          <p:cNvPr id="3" name="Rectangle 2"/>
          <p:cNvSpPr/>
          <p:nvPr/>
        </p:nvSpPr>
        <p:spPr>
          <a:xfrm>
            <a:off x="1524000" y="3276601"/>
            <a:ext cx="386397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FFFF00"/>
                </a:solidFill>
                <a:latin typeface="Bamini" pitchFamily="2" charset="0"/>
              </a:rPr>
              <a:t>ghlk</a:t>
            </a:r>
            <a:r>
              <a:rPr lang="en-US" sz="7200" b="1" dirty="0">
                <a:solidFill>
                  <a:srgbClr val="FFFF00"/>
                </a:solidFill>
                <a:latin typeface="Bamini" pitchFamily="2" charset="0"/>
              </a:rPr>
              <a:t>; - 4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5029201" y="4819472"/>
            <a:ext cx="42194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0070C0"/>
                </a:solidFill>
                <a:latin typeface="Bamini" pitchFamily="2" charset="0"/>
              </a:rPr>
              <a:t>nghUj;Jf</a:t>
            </a:r>
            <a:endParaRPr lang="en-US" sz="7200" b="1" u="sng" dirty="0">
              <a:solidFill>
                <a:srgbClr val="0070C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51" y="1752441"/>
            <a:ext cx="6186754" cy="4978559"/>
          </a:xfrm>
          <a:ln>
            <a:noFill/>
          </a:ln>
        </p:spPr>
        <p:txBody>
          <a:bodyPr>
            <a:noAutofit/>
          </a:bodyPr>
          <a:lstStyle/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tUkhd tup –</a:t>
            </a: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Maj;jPu;it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</a:p>
          <a:p>
            <a:pPr marL="347345" indent="0" fontAlgn="auto">
              <a:lnSpc>
                <a:spcPct val="8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47345" indent="0" fontAlgn="auto">
              <a:lnSpc>
                <a:spcPct val="8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GST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47345" indent="0" fontAlgn="auto">
              <a:lnSpc>
                <a:spcPct val="8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fWg;G gzk;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  <a:endParaRPr lang="en-US" sz="3200" dirty="0">
              <a:solidFill>
                <a:srgbClr val="FFFF00"/>
              </a:solidFill>
              <a:latin typeface="Bamini" pitchFamily="2" charset="0"/>
            </a:endParaRPr>
          </a:p>
          <a:p>
            <a:pPr marL="347345" indent="0" fontAlgn="auto">
              <a:lnSpc>
                <a:spcPct val="80000"/>
              </a:lnSpc>
              <a:spcBef>
                <a:spcPts val="0"/>
              </a:spcBef>
              <a:buNone/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endParaRPr lang="en-US" sz="3200" dirty="0">
              <a:latin typeface="Bamini" pitchFamily="2" charset="0"/>
            </a:endParaRPr>
          </a:p>
          <a:p>
            <a:pPr>
              <a:buNone/>
            </a:pPr>
            <a:endParaRPr lang="en-US" sz="32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0695"/>
            <a:ext cx="4951095" cy="5264150"/>
          </a:xfrm>
        </p:spPr>
        <p:txBody>
          <a:bodyPr>
            <a:normAutofit/>
          </a:bodyPr>
          <a:lstStyle/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kjpg;Gf; $l;L tup</a:t>
            </a:r>
          </a:p>
          <a:p>
            <a:pPr marL="347345" indent="0" fontAlgn="auto">
              <a:lnSpc>
                <a:spcPct val="8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[Piy 1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 2017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 </a:t>
            </a: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flj;Jjy;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indent="0" fontAlgn="auto">
              <a:lnSpc>
                <a:spcPct val="8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Neu;Kf tup</a:t>
            </a:r>
          </a:p>
          <a:p>
            <a:pPr marL="347345" indent="0" fontAlgn="auto">
              <a:lnSpc>
                <a:spcPct val="8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kiwKf tup</a:t>
            </a:r>
            <a:endParaRPr lang="en-US" sz="32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01265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(Nfs;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tp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51" y="1981041"/>
            <a:ext cx="6186754" cy="4978559"/>
          </a:xfrm>
          <a:ln>
            <a:noFill/>
          </a:ln>
        </p:spPr>
        <p:txBody>
          <a:bodyPr>
            <a:noAutofit/>
          </a:bodyPr>
          <a:lstStyle/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tUkhd tup –</a:t>
            </a: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Maj;jPu;it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</a:p>
          <a:p>
            <a:pPr marL="347345" indent="0" fontAlgn="auto">
              <a:lnSpc>
                <a:spcPct val="8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47345" indent="0" fontAlgn="auto">
              <a:lnSpc>
                <a:spcPct val="8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GST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47345" indent="0" fontAlgn="auto">
              <a:lnSpc>
                <a:spcPct val="8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fWg;G gzk;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  <a:endParaRPr lang="en-US" sz="3200" dirty="0">
              <a:solidFill>
                <a:srgbClr val="FFFF00"/>
              </a:solidFill>
              <a:latin typeface="Bamini" pitchFamily="2" charset="0"/>
            </a:endParaRPr>
          </a:p>
          <a:p>
            <a:pPr marL="347345" indent="0" fontAlgn="auto">
              <a:lnSpc>
                <a:spcPct val="80000"/>
              </a:lnSpc>
              <a:spcBef>
                <a:spcPts val="0"/>
              </a:spcBef>
              <a:buNone/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endParaRPr lang="en-US" sz="3200" dirty="0">
              <a:latin typeface="Bamini" pitchFamily="2" charset="0"/>
            </a:endParaRPr>
          </a:p>
          <a:p>
            <a:pPr>
              <a:buNone/>
            </a:pPr>
            <a:endParaRPr lang="en-US" sz="32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3095"/>
            <a:ext cx="4951095" cy="5189855"/>
          </a:xfrm>
        </p:spPr>
        <p:txBody>
          <a:bodyPr>
            <a:normAutofit/>
          </a:bodyPr>
          <a:lstStyle/>
          <a:p>
            <a:pPr marL="347345" fontAlgn="auto">
              <a:lnSpc>
                <a:spcPct val="85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  <a:sym typeface="+mn-ea"/>
              </a:rPr>
              <a:t>Neu;Kf tup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41275" indent="0" fontAlgn="auto">
              <a:lnSpc>
                <a:spcPct val="85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85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  <a:sym typeface="+mn-ea"/>
              </a:rPr>
              <a:t>kiwKf tup</a:t>
            </a:r>
            <a:endParaRPr lang="en-US" sz="3200" b="1" dirty="0"/>
          </a:p>
          <a:p>
            <a:pPr marL="41275" indent="0" fontAlgn="auto">
              <a:lnSpc>
                <a:spcPct val="85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85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  <a:sym typeface="+mn-ea"/>
              </a:rPr>
              <a:t>kjpg;Gf; $l;L tup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indent="0" fontAlgn="auto">
              <a:lnSpc>
                <a:spcPct val="85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85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  <a:sym typeface="+mn-ea"/>
              </a:rPr>
              <a:t>[Piy 1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  <a:sym typeface="+mn-ea"/>
              </a:rPr>
              <a:t> 2017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  <a:sym typeface="+mn-ea"/>
              </a:rPr>
              <a:t>;</a:t>
            </a: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indent="0" fontAlgn="auto">
              <a:lnSpc>
                <a:spcPct val="85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85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  <a:sym typeface="+mn-ea"/>
              </a:rPr>
              <a:t>flj;Jjy;</a:t>
            </a:r>
            <a:endParaRPr lang="en-US" sz="32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01265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tpil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1605"/>
            <a:ext cx="9415780" cy="2792095"/>
          </a:xfrm>
          <a:prstGeom prst="horizontalScroll">
            <a:avLst>
              <a:gd name="adj" fmla="val 2500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00B050"/>
                </a:solidFill>
                <a:latin typeface="Bamini" pitchFamily="2" charset="0"/>
              </a:rPr>
              <a:t>nghUspay;</a:t>
            </a:r>
            <a:r>
              <a:rPr lang="en-US" sz="9600" dirty="0">
                <a:solidFill>
                  <a:srgbClr val="C00000"/>
                </a:solidFill>
                <a:latin typeface="Bamini" pitchFamily="2" charset="0"/>
              </a:rPr>
              <a:t> </a:t>
            </a:r>
            <a:endParaRPr lang="en-US" sz="8800" dirty="0"/>
          </a:p>
        </p:txBody>
      </p:sp>
      <p:sp>
        <p:nvSpPr>
          <p:cNvPr id="3" name="Rectangle 2"/>
          <p:cNvSpPr/>
          <p:nvPr/>
        </p:nvSpPr>
        <p:spPr>
          <a:xfrm>
            <a:off x="1524000" y="3276601"/>
            <a:ext cx="386397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FFFF00"/>
                </a:solidFill>
                <a:latin typeface="Bamini" pitchFamily="2" charset="0"/>
              </a:rPr>
              <a:t>ghlk</a:t>
            </a:r>
            <a:r>
              <a:rPr lang="en-US" sz="7200" b="1" dirty="0">
                <a:solidFill>
                  <a:srgbClr val="FFFF00"/>
                </a:solidFill>
                <a:latin typeface="Bamini" pitchFamily="2" charset="0"/>
              </a:rPr>
              <a:t>; - 5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5029201" y="4819472"/>
            <a:ext cx="42194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0070C0"/>
                </a:solidFill>
                <a:latin typeface="Bamini" pitchFamily="2" charset="0"/>
              </a:rPr>
              <a:t>nghUj;Jf</a:t>
            </a:r>
            <a:endParaRPr lang="en-US" sz="7200" b="1" u="sng" dirty="0">
              <a:solidFill>
                <a:srgbClr val="0070C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76200" y="1752600"/>
            <a:ext cx="7282815" cy="4978400"/>
          </a:xfrm>
          <a:ln>
            <a:noFill/>
          </a:ln>
        </p:spPr>
        <p:txBody>
          <a:bodyPr>
            <a:noAutofit/>
          </a:bodyPr>
          <a:lstStyle/>
          <a:p>
            <a:pPr marL="41275" indent="0" fontAlgn="auto">
              <a:lnSpc>
                <a:spcPct val="8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MEPZ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</a:p>
          <a:p>
            <a:pPr marL="41275" indent="0" fontAlgn="auto">
              <a:lnSpc>
                <a:spcPct val="8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indent="0" fontAlgn="auto">
              <a:lnSpc>
                <a:spcPct val="8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FFFF00"/>
                </a:solidFill>
                <a:latin typeface="Bamini" pitchFamily="2" charset="0"/>
                <a:cs typeface="Bamini" pitchFamily="2" charset="0"/>
              </a:rPr>
              <a:t>,e;jpa xOq;FKiw njhopw;rhiy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47345" indent="0" fontAlgn="auto">
              <a:lnSpc>
                <a:spcPct val="8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TNPL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47345" indent="0" fontAlgn="auto">
              <a:lnSpc>
                <a:spcPct val="8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njd;dpe;jpahtpd; khd;nr];lh;;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  <a:endParaRPr lang="en-US" sz="3200" dirty="0">
              <a:solidFill>
                <a:srgbClr val="FFFF00"/>
              </a:solidFill>
              <a:latin typeface="Bamini" pitchFamily="2" charset="0"/>
            </a:endParaRPr>
          </a:p>
          <a:p>
            <a:pPr marL="347345" indent="0" fontAlgn="auto">
              <a:lnSpc>
                <a:spcPct val="80000"/>
              </a:lnSpc>
              <a:spcBef>
                <a:spcPts val="0"/>
              </a:spcBef>
              <a:buNone/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endParaRPr lang="en-US" sz="3200" dirty="0">
              <a:latin typeface="Bamini" pitchFamily="2" charset="0"/>
            </a:endParaRPr>
          </a:p>
          <a:p>
            <a:pPr>
              <a:buNone/>
            </a:pPr>
            <a:endParaRPr lang="en-US" sz="32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67220" y="2209800"/>
            <a:ext cx="5451475" cy="4817110"/>
          </a:xfrm>
        </p:spPr>
        <p:txBody>
          <a:bodyPr>
            <a:normAutofit/>
          </a:bodyPr>
          <a:lstStyle/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Vw;Wkjp nrayhf;f kz;lyk;</a:t>
            </a:r>
          </a:p>
          <a:p>
            <a:pPr marL="347345" indent="0" fontAlgn="auto">
              <a:lnSpc>
                <a:spcPct val="9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</a:rPr>
              <a:t>Nfhak;Gj;J}h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; </a:t>
            </a: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mutq;fhL</a:t>
            </a:r>
          </a:p>
          <a:p>
            <a:pPr marL="347345" indent="0" fontAlgn="auto">
              <a:lnSpc>
                <a:spcPct val="8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8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f&amp;u;</a:t>
            </a:r>
            <a:endParaRPr lang="en-US" sz="32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01265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(Nfs;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tp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>
          <a:xfrm>
            <a:off x="914400" y="520065"/>
            <a:ext cx="10192385" cy="5817870"/>
          </a:xfrm>
          <a:prstGeom prst="verticalScroll">
            <a:avLst>
              <a:gd name="adj" fmla="val 13044"/>
            </a:avLst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i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,e;j ghlj;jpy; </a:t>
            </a:r>
          </a:p>
          <a:p>
            <a:pPr algn="ctr"/>
            <a:r>
              <a:rPr lang="en-US" sz="8000" b="1" i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tpdhf;fs;</a:t>
            </a:r>
          </a:p>
          <a:p>
            <a:pPr algn="ctr"/>
            <a:r>
              <a:rPr lang="en-US" sz="8000" b="1" i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Bamini" pitchFamily="2" charset="0"/>
                <a:cs typeface="Bamini" pitchFamily="2" charset="0"/>
              </a:rPr>
              <a:t>fpilahJ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76200" y="1752600"/>
            <a:ext cx="7282815" cy="4978400"/>
          </a:xfrm>
          <a:ln>
            <a:noFill/>
          </a:ln>
        </p:spPr>
        <p:txBody>
          <a:bodyPr>
            <a:noAutofit/>
          </a:bodyPr>
          <a:lstStyle/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MEPZ</a:t>
            </a: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</a:p>
          <a:p>
            <a:pPr marL="41275" indent="0" fontAlgn="auto">
              <a:lnSpc>
                <a:spcPct val="7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indent="0" fontAlgn="auto">
              <a:lnSpc>
                <a:spcPct val="7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FFFF00"/>
                </a:solidFill>
                <a:latin typeface="Bamini" pitchFamily="2" charset="0"/>
                <a:cs typeface="Bamini" pitchFamily="2" charset="0"/>
              </a:rPr>
              <a:t>,e;jpa xOq;FKiw njhopw;rhiy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47345" indent="0" fontAlgn="auto">
              <a:lnSpc>
                <a:spcPct val="7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indent="0" fontAlgn="auto">
              <a:lnSpc>
                <a:spcPct val="4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TNPL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 –</a:t>
            </a:r>
          </a:p>
          <a:p>
            <a:pPr marL="347345" indent="0" fontAlgn="auto">
              <a:lnSpc>
                <a:spcPct val="7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FFFF00"/>
              </a:solidFill>
              <a:latin typeface="Bamini" pitchFamily="2" charset="0"/>
            </a:endParaRPr>
          </a:p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FFFF00"/>
                </a:solidFill>
                <a:latin typeface="Bamini" pitchFamily="2" charset="0"/>
              </a:rPr>
              <a:t>njd;dpe;jpahtpd; khd;nr];lh;; </a:t>
            </a:r>
            <a:r>
              <a:rPr lang="en-US" sz="3200" b="1" dirty="0">
                <a:solidFill>
                  <a:srgbClr val="FFFF00"/>
                </a:solidFill>
                <a:latin typeface="Bamini" pitchFamily="2" charset="0"/>
              </a:rPr>
              <a:t>–</a:t>
            </a:r>
            <a:endParaRPr lang="en-US" sz="3200" dirty="0">
              <a:solidFill>
                <a:srgbClr val="FFFF00"/>
              </a:solidFill>
              <a:latin typeface="Bamini" pitchFamily="2" charset="0"/>
            </a:endParaRPr>
          </a:p>
          <a:p>
            <a:pPr marL="347345" indent="0" fontAlgn="auto">
              <a:lnSpc>
                <a:spcPct val="70000"/>
              </a:lnSpc>
              <a:spcBef>
                <a:spcPts val="0"/>
              </a:spcBef>
              <a:buNone/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endParaRPr lang="en-US" sz="3200" dirty="0">
              <a:latin typeface="Bamini" pitchFamily="2" charset="0"/>
            </a:endParaRPr>
          </a:p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endParaRPr lang="en-US" sz="3200" dirty="0">
              <a:latin typeface="Bamini" pitchFamily="2" charset="0"/>
            </a:endParaRPr>
          </a:p>
          <a:p>
            <a:pPr>
              <a:buNone/>
            </a:pPr>
            <a:endParaRPr lang="en-US" sz="3200" dirty="0">
              <a:solidFill>
                <a:srgbClr val="FFFF00"/>
              </a:solidFill>
              <a:latin typeface="Bamini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4420" y="1752600"/>
            <a:ext cx="5451475" cy="5264150"/>
          </a:xfrm>
        </p:spPr>
        <p:txBody>
          <a:bodyPr>
            <a:normAutofit/>
          </a:bodyPr>
          <a:lstStyle/>
          <a:p>
            <a:pPr marL="41275" indent="0" fontAlgn="auto">
              <a:lnSpc>
                <a:spcPct val="7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  <a:sym typeface="+mn-ea"/>
            </a:endParaRPr>
          </a:p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  <a:sym typeface="+mn-ea"/>
              </a:rPr>
              <a:t>Vw;Wkjp nrayhf;f kz;lyk;</a:t>
            </a:r>
          </a:p>
          <a:p>
            <a:pPr marL="41275" indent="0" fontAlgn="auto">
              <a:lnSpc>
                <a:spcPct val="7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  <a:sym typeface="+mn-ea"/>
            </a:endParaRPr>
          </a:p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  <a:sym typeface="+mn-ea"/>
              </a:rPr>
              <a:t>mutq;fhL;</a:t>
            </a:r>
            <a:r>
              <a:rPr lang="en-US" sz="3200" b="1" dirty="0">
                <a:solidFill>
                  <a:srgbClr val="00B0F0"/>
                </a:solidFill>
                <a:latin typeface="Bamini" pitchFamily="2" charset="0"/>
              </a:rPr>
              <a:t> </a:t>
            </a:r>
          </a:p>
          <a:p>
            <a:pPr marL="41275" indent="0" fontAlgn="auto">
              <a:lnSpc>
                <a:spcPct val="7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41275" indent="0" fontAlgn="auto">
              <a:lnSpc>
                <a:spcPct val="70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B0F0"/>
                </a:solidFill>
                <a:latin typeface="Bamini" pitchFamily="2" charset="0"/>
                <a:sym typeface="+mn-ea"/>
              </a:rPr>
              <a:t>f&amp;u;</a:t>
            </a:r>
            <a:endParaRPr lang="en-US" sz="3200" b="1" dirty="0"/>
          </a:p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endParaRPr lang="en-US" sz="3200" b="1" dirty="0">
              <a:solidFill>
                <a:srgbClr val="00B0F0"/>
              </a:solidFill>
              <a:latin typeface="Bamini" pitchFamily="2" charset="0"/>
            </a:endParaRPr>
          </a:p>
          <a:p>
            <a:pPr marL="347345" fontAlgn="auto">
              <a:lnSpc>
                <a:spcPct val="70000"/>
              </a:lnSpc>
              <a:spcBef>
                <a:spcPts val="0"/>
              </a:spcBef>
            </a:pPr>
            <a:r>
              <a:rPr lang="en-US" sz="3200" b="1" dirty="0" err="1">
                <a:solidFill>
                  <a:srgbClr val="00B0F0"/>
                </a:solidFill>
                <a:latin typeface="Bamini" pitchFamily="2" charset="0"/>
                <a:sym typeface="+mn-ea"/>
              </a:rPr>
              <a:t>Nfhak;Gj;J}h;</a:t>
            </a:r>
            <a:endParaRPr lang="en-US" sz="32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01265" y="228600"/>
            <a:ext cx="7709535" cy="944245"/>
          </a:xfrm>
          <a:prstGeom prst="ribbon">
            <a:avLst>
              <a:gd name="adj1" fmla="val 16667"/>
              <a:gd name="adj2" fmla="val 67218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r>
              <a:rPr lang="en-US" sz="48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nghUj;Jf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 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(</a:t>
            </a:r>
            <a:r>
              <a:rPr lang="en-US" sz="4800" b="1" dirty="0" err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tpil</a:t>
            </a:r>
            <a:r>
              <a:rPr lang="en-US" sz="48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ini" pitchFamily="2" charset="0"/>
              </a:rPr>
              <a:t>)</a:t>
            </a:r>
            <a:br>
              <a:rPr lang="en-US" sz="4800" u="sng" dirty="0">
                <a:solidFill>
                  <a:srgbClr val="92D050"/>
                </a:solidFill>
                <a:latin typeface="Bamini" pitchFamily="2" charset="0"/>
              </a:rPr>
            </a:br>
            <a:endParaRPr lang="en-US" sz="4800" cap="all" dirty="0">
              <a:solidFill>
                <a:srgbClr val="00B0F0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mini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035" y="381000"/>
            <a:ext cx="11810365" cy="1049655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24000" dirty="0" err="1">
                <a:solidFill>
                  <a:srgbClr val="26F230"/>
                </a:solidFill>
                <a:latin typeface="Bamini" pitchFamily="2" charset="0"/>
              </a:rPr>
              <a:t> </a:t>
            </a:r>
            <a:r>
              <a:rPr lang="en-US" sz="28800" b="1" u="sng" dirty="0" err="1">
                <a:solidFill>
                  <a:srgbClr val="26F230"/>
                </a:solidFill>
                <a:effectLst/>
                <a:latin typeface="Bamini" pitchFamily="2" charset="0"/>
              </a:rPr>
              <a:t>rp.uhkRg;gpukzpad;</a:t>
            </a:r>
            <a:r>
              <a:rPr lang="en-US" sz="24000" u="sng" dirty="0">
                <a:solidFill>
                  <a:srgbClr val="26F230"/>
                </a:solidFill>
                <a:latin typeface="Bamini" pitchFamily="2" charset="0"/>
              </a:rPr>
              <a:t> </a:t>
            </a:r>
            <a:r>
              <a:rPr lang="en-US" sz="21600" b="1" u="sng" dirty="0">
                <a:solidFill>
                  <a:srgbClr val="26F230"/>
                </a:solidFill>
                <a:latin typeface="Traditional Arabic" panose="02020603050405020304" charset="0"/>
                <a:cs typeface="Traditional Arabic" panose="02020603050405020304" charset="0"/>
              </a:rPr>
              <a:t>M.A,B.Ed</a:t>
            </a:r>
            <a:endParaRPr lang="en-US" sz="24000" u="sng" dirty="0">
              <a:solidFill>
                <a:srgbClr val="26F230"/>
              </a:solidFill>
              <a:latin typeface="Bamini" pitchFamily="2" charset="0"/>
            </a:endParaRPr>
          </a:p>
          <a:p>
            <a:pPr algn="ctr"/>
            <a:r>
              <a:rPr lang="en-US" sz="21600" b="1" dirty="0" err="1">
                <a:solidFill>
                  <a:srgbClr val="FFC000"/>
                </a:solidFill>
                <a:latin typeface="Bamini" pitchFamily="2" charset="0"/>
              </a:rPr>
              <a:t>      gl;ljhup Mrphpah;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7600" b="1" dirty="0">
                <a:solidFill>
                  <a:srgbClr val="FFC000"/>
                </a:solidFill>
                <a:latin typeface="Bamini" pitchFamily="2" charset="0"/>
              </a:rPr>
              <a:t>         </a:t>
            </a:r>
            <a:r>
              <a:rPr lang="en-US" sz="19200" b="1" dirty="0">
                <a:solidFill>
                  <a:srgbClr val="FFC000"/>
                </a:solidFill>
                <a:latin typeface="Bamini" pitchFamily="2" charset="0"/>
              </a:rPr>
              <a:t>tp.tp.b.epidT Nky;epiyg;gs;sp</a:t>
            </a:r>
            <a:endParaRPr lang="en-US" sz="17600" b="1" dirty="0">
              <a:solidFill>
                <a:srgbClr val="FFC000"/>
              </a:solidFill>
              <a:latin typeface="Bamini" pitchFamily="2" charset="0"/>
            </a:endParaRPr>
          </a:p>
          <a:p>
            <a:pPr algn="ctr"/>
            <a:r>
              <a:rPr lang="en-US" sz="22000" b="1" dirty="0">
                <a:solidFill>
                  <a:srgbClr val="FFC000"/>
                </a:solidFill>
                <a:latin typeface="Bamini" pitchFamily="2" charset="0"/>
                <a:cs typeface="Times New Roman" panose="02020603050405020304" pitchFamily="18" charset="0"/>
              </a:rPr>
              <a:t>     J}j;Jf;Fb</a:t>
            </a:r>
          </a:p>
          <a:p>
            <a:pPr algn="ctr"/>
            <a:endParaRPr lang="en-US" sz="9600" b="1" u="sng" dirty="0">
              <a:solidFill>
                <a:srgbClr val="FFC000"/>
              </a:solidFill>
              <a:latin typeface="Bamini" pitchFamily="2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6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Number</a:t>
            </a:r>
            <a:r>
              <a:rPr lang="en-US" sz="21600" b="1" dirty="0">
                <a:solidFill>
                  <a:srgbClr val="FFC000"/>
                </a:solidFill>
                <a:latin typeface="Bamini" pitchFamily="2" charset="0"/>
              </a:rPr>
              <a:t>: 9965255226</a:t>
            </a:r>
            <a:endParaRPr lang="en-US" sz="24000" dirty="0">
              <a:solidFill>
                <a:srgbClr val="FFC000"/>
              </a:solidFill>
              <a:latin typeface="Bamini" pitchFamily="2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0" b="1" u="sng" dirty="0">
                <a:solidFill>
                  <a:srgbClr val="FFC000"/>
                </a:solidFill>
                <a:latin typeface="Baskerville Old Face" panose="02020602080505020303" pitchFamily="18" charset="0"/>
              </a:rPr>
              <a:t>Email</a:t>
            </a:r>
            <a:r>
              <a:rPr lang="en-US" sz="24000" b="1" dirty="0">
                <a:solidFill>
                  <a:srgbClr val="FFC000"/>
                </a:solidFill>
                <a:latin typeface="Baskerville Old Face" panose="02020602080505020303" pitchFamily="18" charset="0"/>
              </a:rPr>
              <a:t>:  senrammani@gmail.com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228600" y="76200"/>
            <a:ext cx="11734800" cy="6598285"/>
          </a:xfrm>
          <a:prstGeom prst="round2Diag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38200" y="1583055"/>
            <a:ext cx="2491740" cy="3013075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s 1"/>
          <p:cNvSpPr/>
          <p:nvPr/>
        </p:nvSpPr>
        <p:spPr>
          <a:xfrm>
            <a:off x="3048000" y="1659255"/>
            <a:ext cx="8686800" cy="310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1605"/>
            <a:ext cx="9415780" cy="2792095"/>
          </a:xfrm>
          <a:prstGeom prst="horizontalScroll">
            <a:avLst>
              <a:gd name="adj" fmla="val 2500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00B050"/>
                </a:solidFill>
                <a:latin typeface="Bamini" pitchFamily="2" charset="0"/>
              </a:rPr>
              <a:t>tuyhW</a:t>
            </a:r>
            <a:r>
              <a:rPr lang="en-US" sz="9600" dirty="0">
                <a:solidFill>
                  <a:srgbClr val="C00000"/>
                </a:solidFill>
                <a:latin typeface="Bamini" pitchFamily="2" charset="0"/>
              </a:rPr>
              <a:t> </a:t>
            </a:r>
            <a:endParaRPr lang="en-US" sz="8800" dirty="0"/>
          </a:p>
        </p:txBody>
      </p:sp>
      <p:sp>
        <p:nvSpPr>
          <p:cNvPr id="3" name="Rectangle 2"/>
          <p:cNvSpPr/>
          <p:nvPr/>
        </p:nvSpPr>
        <p:spPr>
          <a:xfrm>
            <a:off x="1524000" y="3276601"/>
            <a:ext cx="386397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FFFF00"/>
                </a:solidFill>
                <a:latin typeface="Bamini" pitchFamily="2" charset="0"/>
              </a:rPr>
              <a:t>ghlk</a:t>
            </a:r>
            <a:r>
              <a:rPr lang="en-US" sz="7200" b="1" dirty="0">
                <a:solidFill>
                  <a:srgbClr val="FFFF00"/>
                </a:solidFill>
                <a:latin typeface="Bamini" pitchFamily="2" charset="0"/>
              </a:rPr>
              <a:t>; - 3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5029201" y="4819472"/>
            <a:ext cx="42194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u="sng" dirty="0" err="1">
                <a:solidFill>
                  <a:srgbClr val="0070C0"/>
                </a:solidFill>
                <a:latin typeface="Bamini" pitchFamily="2" charset="0"/>
              </a:rPr>
              <a:t>nghUj;Jf</a:t>
            </a:r>
            <a:endParaRPr lang="en-US" sz="7200" b="1" u="sng" dirty="0">
              <a:solidFill>
                <a:srgbClr val="0070C0"/>
              </a:solidFill>
              <a:latin typeface="Bamin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randomBar dir="vert"/>
      </p:transition>
    </mc:Choice>
    <mc:Fallback xmlns="">
      <p:transition spd="slow">
        <p:randomBar dir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0</TotalTime>
  <Words>3048</Words>
  <Application>Microsoft Office PowerPoint</Application>
  <PresentationFormat>Widescreen</PresentationFormat>
  <Paragraphs>1200</Paragraphs>
  <Slides>81</Slides>
  <Notes>71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91" baseType="lpstr">
      <vt:lpstr>Algerian</vt:lpstr>
      <vt:lpstr>Bamini</vt:lpstr>
      <vt:lpstr>Baskerville Old Face</vt:lpstr>
      <vt:lpstr>Calibri</vt:lpstr>
      <vt:lpstr>Calisto MT</vt:lpstr>
      <vt:lpstr>Harrington</vt:lpstr>
      <vt:lpstr>Times New Roman</vt:lpstr>
      <vt:lpstr>Traditional Arabic</vt:lpstr>
      <vt:lpstr>Wingdings 2</vt:lpstr>
      <vt:lpstr>Slate</vt:lpstr>
      <vt:lpstr>Student’s are advice to tab  F5  Button first;      </vt:lpstr>
      <vt:lpstr> khzth;fs; ntw;wp ngw tho;j;JfpNwhk;    </vt:lpstr>
      <vt:lpstr>   WISH YOU ALL             SUCCESS                                                   FROM                                          MANAGEMENT&amp;TEACHERS                                                                                                          V.V.D.MEM.HR.SEC.SCHOOL                                         TUTICORIN</vt:lpstr>
      <vt:lpstr>tuyhW </vt:lpstr>
      <vt:lpstr> nghUj;Jf (Nfs;tp) </vt:lpstr>
      <vt:lpstr> nghUj;Jf (tpil) </vt:lpstr>
      <vt:lpstr>tuyhW </vt:lpstr>
      <vt:lpstr>PowerPoint Presentation</vt:lpstr>
      <vt:lpstr>tuyhW </vt:lpstr>
      <vt:lpstr> nghUj;Jf (Nfs;tp) </vt:lpstr>
      <vt:lpstr> nghUj;Jf (tpil) </vt:lpstr>
      <vt:lpstr>tuyhW </vt:lpstr>
      <vt:lpstr>PowerPoint Presentation</vt:lpstr>
      <vt:lpstr>tuyhW </vt:lpstr>
      <vt:lpstr> nghUj;Jf (Nfs;tp) </vt:lpstr>
      <vt:lpstr> nghUj;Jf (tpil) </vt:lpstr>
      <vt:lpstr>tuyhW </vt:lpstr>
      <vt:lpstr> nghUj;Jf (Nfs;tp) </vt:lpstr>
      <vt:lpstr> nghUj;Jf (tpil) </vt:lpstr>
      <vt:lpstr>tuyhW </vt:lpstr>
      <vt:lpstr> nghUj;Jf (Nfs;tp) </vt:lpstr>
      <vt:lpstr> nghUj;Jf (tpil) </vt:lpstr>
      <vt:lpstr>tuyhW </vt:lpstr>
      <vt:lpstr> nghUj;Jf (Nfs;tp) </vt:lpstr>
      <vt:lpstr> nghUj;Jf (tpil) </vt:lpstr>
      <vt:lpstr>tuyhW </vt:lpstr>
      <vt:lpstr> nghUj;Jf (Nfs;tp) </vt:lpstr>
      <vt:lpstr> nghUj;Jf (tpil) </vt:lpstr>
      <vt:lpstr>tuyhW </vt:lpstr>
      <vt:lpstr> nghUj;Jf (Nfs;tp) </vt:lpstr>
      <vt:lpstr> nghUj;Jf (tpil) </vt:lpstr>
      <vt:lpstr>Gtpapay; </vt:lpstr>
      <vt:lpstr> nghUj;Jf (Nfs;tp) </vt:lpstr>
      <vt:lpstr> nghUj;Jf (tpil) </vt:lpstr>
      <vt:lpstr>Gtpapay; </vt:lpstr>
      <vt:lpstr> nghUj;Jf (Nfs;tp) </vt:lpstr>
      <vt:lpstr> nghUj;Jf (tpil) </vt:lpstr>
      <vt:lpstr>Gtpapay; </vt:lpstr>
      <vt:lpstr> nghUj;Jf (Nfs;tp) </vt:lpstr>
      <vt:lpstr> nghUj;Jf (tpil) </vt:lpstr>
      <vt:lpstr>Gtpapay; </vt:lpstr>
      <vt:lpstr> nghUj;Jf (Nfs;tp) </vt:lpstr>
      <vt:lpstr> nghUj;Jf (tpil) </vt:lpstr>
      <vt:lpstr>Gtpapay; </vt:lpstr>
      <vt:lpstr> nghUj;Jf (Nfs;tp) </vt:lpstr>
      <vt:lpstr> nghUj;Jf (tpil) </vt:lpstr>
      <vt:lpstr>Gtpapay; </vt:lpstr>
      <vt:lpstr>PowerPoint Presentation</vt:lpstr>
      <vt:lpstr>Gtpapay; </vt:lpstr>
      <vt:lpstr> nghUj;Jf (Nfs;tp) </vt:lpstr>
      <vt:lpstr> nghUj;Jf (tpil) </vt:lpstr>
      <vt:lpstr>Fbikapay; </vt:lpstr>
      <vt:lpstr> nghUj;Jf (Nfs;tp) </vt:lpstr>
      <vt:lpstr> nghUj;Jf (tpil) </vt:lpstr>
      <vt:lpstr>Fbikapay; </vt:lpstr>
      <vt:lpstr> nghUj;Jf (Nfs;tp) </vt:lpstr>
      <vt:lpstr> nghUj;Jf (tpil) </vt:lpstr>
      <vt:lpstr>Fbikapay; </vt:lpstr>
      <vt:lpstr> nghUj;Jf (Nfs;tp) </vt:lpstr>
      <vt:lpstr> nghUj;Jf (tpil) </vt:lpstr>
      <vt:lpstr>Fbikapay; </vt:lpstr>
      <vt:lpstr> nghUj;Jf (Nfs;tp) </vt:lpstr>
      <vt:lpstr> nghUj;Jf (tpil) </vt:lpstr>
      <vt:lpstr>Fbikapay; </vt:lpstr>
      <vt:lpstr> nghUj;Jf (Nfs;tp) </vt:lpstr>
      <vt:lpstr> nghUj;Jf (tpil) </vt:lpstr>
      <vt:lpstr>nghUspay; </vt:lpstr>
      <vt:lpstr> nghUj;Jf (Nfs;tp) </vt:lpstr>
      <vt:lpstr> nghUj;Jf (tpil) </vt:lpstr>
      <vt:lpstr>nghUspay; </vt:lpstr>
      <vt:lpstr>PowerPoint Presentation</vt:lpstr>
      <vt:lpstr>nghUspay; </vt:lpstr>
      <vt:lpstr> nghUj;Jf (Nfs;tp) </vt:lpstr>
      <vt:lpstr> nghUj;Jf (tpil) </vt:lpstr>
      <vt:lpstr>nghUspay; </vt:lpstr>
      <vt:lpstr> nghUj;Jf (Nfs;tp) </vt:lpstr>
      <vt:lpstr> nghUj;Jf (tpil) </vt:lpstr>
      <vt:lpstr>nghUspay; </vt:lpstr>
      <vt:lpstr> nghUj;Jf (Nfs;tp) </vt:lpstr>
      <vt:lpstr> nghUj;Jf (tpil)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SysSoft</cp:lastModifiedBy>
  <cp:revision>499</cp:revision>
  <dcterms:created xsi:type="dcterms:W3CDTF">2018-09-01T06:11:00Z</dcterms:created>
  <dcterms:modified xsi:type="dcterms:W3CDTF">2024-05-19T04:10:25Z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862596FDCABC4715864163D1A868A689</vt:lpwstr>
  </property>
  <property fmtid="{D5CDD505-2E9C-101B-9397-08002B2CF9AE}" pid="3" name="KSOProductBuildVer">
    <vt:lpwstr>1033-11.2.0.11074</vt:lpwstr>
  </property>
</Properties>
</file>