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631" r:id="rId2"/>
    <p:sldId id="632" r:id="rId3"/>
    <p:sldId id="491" r:id="rId4"/>
    <p:sldId id="526" r:id="rId5"/>
    <p:sldId id="783" r:id="rId6"/>
    <p:sldId id="882" r:id="rId7"/>
    <p:sldId id="883" r:id="rId8"/>
    <p:sldId id="863" r:id="rId9"/>
    <p:sldId id="858" r:id="rId10"/>
    <p:sldId id="864" r:id="rId11"/>
    <p:sldId id="865" r:id="rId12"/>
    <p:sldId id="874" r:id="rId13"/>
    <p:sldId id="866" r:id="rId14"/>
    <p:sldId id="884" r:id="rId15"/>
    <p:sldId id="867" r:id="rId16"/>
    <p:sldId id="875" r:id="rId17"/>
    <p:sldId id="868" r:id="rId18"/>
    <p:sldId id="876" r:id="rId19"/>
    <p:sldId id="869" r:id="rId20"/>
    <p:sldId id="879" r:id="rId21"/>
    <p:sldId id="886" r:id="rId22"/>
    <p:sldId id="877" r:id="rId23"/>
    <p:sldId id="871" r:id="rId24"/>
    <p:sldId id="878" r:id="rId25"/>
    <p:sldId id="872" r:id="rId26"/>
    <p:sldId id="881" r:id="rId27"/>
    <p:sldId id="873" r:id="rId28"/>
    <p:sldId id="880" r:id="rId29"/>
    <p:sldId id="8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E8"/>
    <a:srgbClr val="0062A6"/>
    <a:srgbClr val="DF5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706" autoAdjust="0"/>
  </p:normalViewPr>
  <p:slideViewPr>
    <p:cSldViewPr>
      <p:cViewPr varScale="1">
        <p:scale>
          <a:sx n="84" d="100"/>
          <a:sy n="84" d="100"/>
        </p:scale>
        <p:origin x="474" y="90"/>
      </p:cViewPr>
      <p:guideLst>
        <p:guide orient="horz" pos="2160"/>
        <p:guide pos="3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855E-DE32-4243-8F15-B01E3A03339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EB32-2C13-4B9F-B04E-98E4FC247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9144000" cy="304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Student’s are advice to tab</a:t>
            </a:r>
            <a:br>
              <a:rPr lang="en-US" sz="50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F5 </a:t>
            </a:r>
            <a:br>
              <a:rPr lang="en-US" sz="67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Button first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52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  </a:t>
            </a:r>
            <a:br>
              <a:rPr lang="en-US" sz="60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8790122" cy="4343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</a:t>
            </a:r>
            <a:r>
              <a:rPr lang="en-US" sz="8800" dirty="0">
                <a:solidFill>
                  <a:srgbClr val="FFC000"/>
                </a:solidFill>
                <a:latin typeface="Algerian" panose="04020705040A02060702" pitchFamily="82" charset="0"/>
              </a:rPr>
              <a:t>Then tab only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Algerian" panose="04020705040A02060702" pitchFamily="82" charset="0"/>
              </a:rPr>
              <a:t>Space bar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installed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Bamini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font)</a:t>
            </a:r>
          </a:p>
          <a:p>
            <a:pPr algn="ctr"/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,e;jpah madkz;ly gFjpapy; mike;Js;sJ. ,e;jpahtpd; fhyepiyia </a:t>
            </a:r>
          </a:p>
          <a:p>
            <a:pPr algn="ctr">
              <a:lnSpc>
                <a:spcPct val="7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,q;F tPRk; gUtf;fhw;WfNs jPu;;khdpg;gjhy; ,e;jpah madkz;ly </a:t>
            </a:r>
          </a:p>
          <a:p>
            <a:pPr algn="ctr">
              <a:lnSpc>
                <a:spcPct val="7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gUtf;fhw;W fhyepiyia ngw;Ws;sJ.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kiyg;gFjpfs; rkntspfistplf; Fspuhdit.</a:t>
            </a: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mini" pitchFamily="2" charset="0"/>
              <a:cs typeface="Bamini" pitchFamily="2" charset="0"/>
              <a:sym typeface="+mn-ea"/>
            </a:endParaRPr>
          </a:p>
          <a:p>
            <a:pPr algn="ctr">
              <a:lnSpc>
                <a:spcPct val="7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Gtpg;gug;gpypUe;J NkNy nry;y nry;y tspkz;ly ntg;gepiy 1000 kP  </a:t>
            </a:r>
          </a:p>
          <a:p>
            <a:pPr algn="ctr">
              <a:lnSpc>
                <a:spcPct val="7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cauj;jpw;F 6.5 bfpup nry;rpa]; ntg;gepiy Fiwtjhy; kiyg;gFjpfs; </a:t>
            </a:r>
          </a:p>
          <a:p>
            <a:pPr algn="ctr">
              <a:lnSpc>
                <a:spcPct val="7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rkntspia tpl Fspuhf ,Uf;Fk;.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Ntshz;ik ,e;jpahtpd; KJnfYk;G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mini" pitchFamily="2" charset="0"/>
              <a:cs typeface="Bamini" pitchFamily="2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,e;jpahtpy; Ntshz;ik %yk; 50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Ntiytha;g;Gk;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25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tUkhzKk;  </a:t>
            </a:r>
          </a:p>
          <a:p>
            <a:pPr algn="ctr">
              <a:lnSpc>
                <a:spcPct val="8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ngwg;gLtjhy; Ntshz;ik ,e;jpahtpd; KJnfYk;G vd miof;fg;gLfpwJ.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kioePu; Nrkpg;G mtrpak;.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</a:pPr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mini" pitchFamily="2" charset="0"/>
              <a:cs typeface="Bamini" pitchFamily="2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epyj;jb ePu;kl;lj;ij cau;j;jTk;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Nfhilfhy ePu;Njitia g+u;j;jp   </a:t>
            </a:r>
          </a:p>
          <a:p>
            <a:pPr algn="ctr">
              <a:lnSpc>
                <a:spcPct val="9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nra;aTk; kioePu; Nrkpg;G mtrpak;.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fpof;Fj; njhlu;rp kiyfs; njhlu;rpaw;W fhzg;gLfpwJ.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mini" pitchFamily="2" charset="0"/>
              <a:cs typeface="Bamini" pitchFamily="2" charset="0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tq;fhstpupFlhtpy; fyf;Fk; MWfshy; fpof;F njhlu;r;rp kiyfs; </a:t>
            </a:r>
          </a:p>
          <a:p>
            <a:pPr algn="ctr">
              <a:lnSpc>
                <a:spcPct val="9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gpupf;fg;gLtjhy; mit njhlu;r;rpaw;W fhzg;gLfpd;wd.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njd;Nkw;F gUtf;fhw;W fhyj;jpy; jkpo;ehL kpff;Fiwe;j kioiag; </a:t>
            </a: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ngWfpwJ.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609600"/>
            <a:ext cx="9144000" cy="242062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>
                <a:solidFill>
                  <a:srgbClr val="C00000"/>
                </a:solidFill>
                <a:latin typeface="Bamini" pitchFamily="2" charset="0"/>
              </a:rPr>
            </a:b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khzth;fs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ntw;wp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tho;j;JfpNwhk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br>
              <a:rPr lang="en-US" sz="24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7" y="2438400"/>
            <a:ext cx="8866909" cy="4343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eph;thfk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kw;Wk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Mrphpah;fs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8600" dirty="0" err="1">
                <a:solidFill>
                  <a:srgbClr val="26F230"/>
                </a:solidFill>
                <a:latin typeface="Bamini" pitchFamily="2" charset="0"/>
              </a:rPr>
              <a:t>tp.tp.b</a:t>
            </a:r>
            <a:r>
              <a:rPr lang="en-US" sz="8600" dirty="0">
                <a:solidFill>
                  <a:srgbClr val="26F230"/>
                </a:solidFill>
                <a:latin typeface="Bamini" pitchFamily="2" charset="0"/>
              </a:rPr>
              <a:t>.</a:t>
            </a:r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          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epidT</a:t>
            </a:r>
            <a:r>
              <a:rPr lang="en-US" sz="65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Nky;epiyg;gs;sp</a:t>
            </a:r>
            <a:endParaRPr lang="en-US" sz="6500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5900" dirty="0">
                <a:solidFill>
                  <a:srgbClr val="C00000"/>
                </a:solidFill>
                <a:latin typeface="Bamini" pitchFamily="2" charset="0"/>
              </a:rPr>
              <a:t>J}</a:t>
            </a:r>
            <a:r>
              <a:rPr lang="en-US" sz="5900" dirty="0" err="1">
                <a:solidFill>
                  <a:srgbClr val="C00000"/>
                </a:solidFill>
                <a:latin typeface="Bamini" pitchFamily="2" charset="0"/>
              </a:rPr>
              <a:t>j;Jf;Fb</a:t>
            </a:r>
            <a:endParaRPr lang="en-US" sz="59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800" dirty="0">
                <a:solidFill>
                  <a:srgbClr val="FFC000"/>
                </a:solidFill>
                <a:latin typeface="Bamini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52400" y="177800"/>
            <a:ext cx="11837035" cy="6485255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mini" pitchFamily="2" charset="0"/>
              <a:cs typeface="Bamini" pitchFamily="2" charset="0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njd; Nkw;F </a:t>
            </a:r>
          </a:p>
          <a:p>
            <a:pPr algn="ctr">
              <a:lnSpc>
                <a:spcPct val="9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gUtf;fhw;wpd; kio kiwTg; gpuNjrj;jpy; jkpo;ehL mike;Js;sjhy; kpff; </a:t>
            </a:r>
          </a:p>
          <a:p>
            <a:pPr algn="ctr">
              <a:lnSpc>
                <a:spcPct val="9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Fiwthd kiog;nghopit jkpo;ehL ngWfpd;wJ.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flY}u; xU gy;top NguopT kz;lyk;.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mini" pitchFamily="2" charset="0"/>
              <a:cs typeface="Bamini" pitchFamily="2" charset="0"/>
              <a:sym typeface="+mn-ea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Gay;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nts;sk;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epyeLf;fk;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Rdhkp Nghd;w NguopTfshy; flY}u; mjpfk; </a:t>
            </a:r>
          </a:p>
          <a:p>
            <a:pPr algn="ctr"/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ghjpf;fg;gLtjhy; “flY}u; xU gy;top NguopT kz;lyk;”MFk;.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tptrhapfs; ,urhaz Ntshz;ikapypUe;J fupk (,aw;if) Ntshz;ikf;F khWfpwhu;fs;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fupk Ntshz;ik kz;zpd; jd;ikia ghJfhg;gjhYk; Rw;Wr;#oiy </a:t>
            </a:r>
          </a:p>
          <a:p>
            <a:pPr algn="ctr">
              <a:lnSpc>
                <a:spcPct val="8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ghJfhg;gjhYk; tptrhapfs; ,urhaz Ntshz;ikapypUe;J fupk </a:t>
            </a:r>
          </a:p>
          <a:p>
            <a:pPr algn="ctr">
              <a:lnSpc>
                <a:spcPct val="8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Ntshz;ikf;F khWfpd;wdu;.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fpuhkq;fis tpl ngUefuq;fspy; kf;fs;njhif neUf;fk; mjpfk;.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mini" pitchFamily="2" charset="0"/>
              <a:cs typeface="Bamini" pitchFamily="2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ngUefuq;fspy; Ntiy tha;g;Gfs;</a:t>
            </a: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Rfhjhu trjpfs;</a:t>
            </a: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gs;sp Nkw;gbg;Gfs;</a:t>
            </a: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Nghf;Ftuj;J trjpfs;</a:t>
            </a: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44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 gy;Nehf;F Ntiytha;g;Gfs;mjpfk; cs;sd.fpuhk;fistpl ngUefuq;fspy; kf;fs; njhif neUf;fk; mjpfkhf cs;sJ.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36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jkpo;ehl;bd; ‘nerthiyj; jiyefu;’ vd f&amp;u; miof;fg;gLfpwJ.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mini" pitchFamily="2" charset="0"/>
              <a:cs typeface="Bamini" pitchFamily="2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gUj;jp nerthiyfs; kw;Wk; Jzp Vw;Wkjp epWtdq;fs; mjpf mstpy; </a:t>
            </a:r>
          </a:p>
          <a:p>
            <a:pPr algn="ctr">
              <a:lnSpc>
                <a:spcPct val="8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f&amp;iu Rw;wp fhzg;gLtjhy; f&amp;u; “jkpo;ehl;bd; nerthiy jiyefuk;” vd </a:t>
            </a:r>
          </a:p>
          <a:p>
            <a:pPr algn="ctr">
              <a:lnSpc>
                <a:spcPct val="80000"/>
              </a:lnSpc>
            </a:pPr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miof;fg;gLfpd;wJ.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35" y="381000"/>
            <a:ext cx="11810365" cy="104965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4000" dirty="0" err="1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28800" b="1" u="sng" dirty="0" err="1">
                <a:solidFill>
                  <a:srgbClr val="26F230"/>
                </a:solidFill>
                <a:effectLst/>
                <a:latin typeface="Bamini" pitchFamily="2" charset="0"/>
              </a:rPr>
              <a:t>rp.uhkRg;gpukzpad;</a:t>
            </a:r>
            <a:r>
              <a:rPr lang="en-US" sz="24000" u="sng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21600" b="1" u="sng" dirty="0">
                <a:solidFill>
                  <a:srgbClr val="26F230"/>
                </a:solidFill>
                <a:latin typeface="Traditional Arabic" panose="02020603050405020304" charset="0"/>
                <a:cs typeface="Traditional Arabic" panose="02020603050405020304" charset="0"/>
              </a:rPr>
              <a:t>M.A,B.Ed</a:t>
            </a:r>
            <a:endParaRPr lang="en-US" sz="24000" u="sng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21600" b="1" dirty="0" err="1">
                <a:solidFill>
                  <a:srgbClr val="FFC000"/>
                </a:solidFill>
                <a:latin typeface="Bamini" pitchFamily="2" charset="0"/>
              </a:rPr>
              <a:t>      gl;ljhup Mrphpah;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7600" b="1" dirty="0">
                <a:solidFill>
                  <a:srgbClr val="FFC000"/>
                </a:solidFill>
                <a:latin typeface="Bamini" pitchFamily="2" charset="0"/>
              </a:rPr>
              <a:t>         </a:t>
            </a:r>
            <a:r>
              <a:rPr lang="en-US" sz="19200" b="1" dirty="0">
                <a:solidFill>
                  <a:srgbClr val="FFC000"/>
                </a:solidFill>
                <a:latin typeface="Bamini" pitchFamily="2" charset="0"/>
              </a:rPr>
              <a:t>tp.tp.b.epidT Nky;epiyg;gs;sp</a:t>
            </a:r>
            <a:endParaRPr lang="en-US" sz="17600" b="1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22000" b="1" dirty="0">
                <a:solidFill>
                  <a:srgbClr val="FFC000"/>
                </a:solidFill>
                <a:latin typeface="Bamini" pitchFamily="2" charset="0"/>
                <a:cs typeface="Times New Roman" panose="02020603050405020304" pitchFamily="18" charset="0"/>
              </a:rPr>
              <a:t>     J}j;Jf;Fb</a:t>
            </a:r>
          </a:p>
          <a:p>
            <a:pPr algn="ctr">
              <a:lnSpc>
                <a:spcPct val="100000"/>
              </a:lnSpc>
            </a:pPr>
            <a:endParaRPr lang="en-US" sz="9600" b="1" u="sng" dirty="0">
              <a:solidFill>
                <a:srgbClr val="FFC0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Number</a:t>
            </a:r>
            <a:r>
              <a:rPr lang="en-US" sz="21600" b="1" dirty="0">
                <a:solidFill>
                  <a:srgbClr val="FFC000"/>
                </a:solidFill>
                <a:latin typeface="Bamini" pitchFamily="2" charset="0"/>
              </a:rPr>
              <a:t>: 9965255226</a:t>
            </a:r>
            <a:endParaRPr lang="en-US" sz="24000" dirty="0">
              <a:solidFill>
                <a:srgbClr val="FFC000"/>
              </a:solidFill>
              <a:latin typeface="Bamini" pitchFamily="2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0" b="1" u="sng" dirty="0">
                <a:solidFill>
                  <a:srgbClr val="FFC000"/>
                </a:solidFill>
                <a:latin typeface="Baskerville Old Face" panose="02020602080505020303" pitchFamily="18" charset="0"/>
              </a:rPr>
              <a:t>Email</a:t>
            </a:r>
            <a:r>
              <a:rPr lang="en-US" sz="240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:  senrammani@gmail.com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76200"/>
            <a:ext cx="11734800" cy="6598285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" y="1506855"/>
            <a:ext cx="2491740" cy="301307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3329940" y="1600200"/>
            <a:ext cx="8686800" cy="31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1752600"/>
            <a:ext cx="6047740" cy="3201670"/>
          </a:xfrm>
        </p:spPr>
        <p:txBody>
          <a:bodyPr>
            <a:normAutofit fontScale="90000"/>
          </a:bodyPr>
          <a:lstStyle/>
          <a:p>
            <a:r>
              <a:rPr lang="en-US" sz="4050" dirty="0">
                <a:solidFill>
                  <a:schemeClr val="accent3">
                    <a:lumMod val="75000"/>
                  </a:schemeClr>
                </a:solidFill>
                <a:latin typeface="Harrington" panose="04040505050A02020702" pitchFamily="82" charset="0"/>
              </a:rPr>
              <a:t>   </a:t>
            </a:r>
            <a:r>
              <a:rPr lang="en-US" sz="5400" b="1" dirty="0">
                <a:solidFill>
                  <a:srgbClr val="0070C0"/>
                </a:solidFill>
                <a:latin typeface="Harrington" panose="04040505050A02020702" pitchFamily="82" charset="0"/>
              </a:rPr>
              <a:t>WISH YOU ALL     </a:t>
            </a:r>
            <a:br>
              <a:rPr lang="en-US" sz="5400" b="1" dirty="0">
                <a:solidFill>
                  <a:srgbClr val="0070C0"/>
                </a:solidFill>
                <a:latin typeface="Harrington" panose="04040505050A02020702" pitchFamily="82" charset="0"/>
              </a:rPr>
            </a:br>
            <a:r>
              <a:rPr lang="en-US" sz="5400" b="1" dirty="0">
                <a:solidFill>
                  <a:srgbClr val="0070C0"/>
                </a:solidFill>
                <a:latin typeface="Harrington" panose="04040505050A02020702" pitchFamily="82" charset="0"/>
              </a:rPr>
              <a:t>       SUCCESS </a:t>
            </a:r>
            <a:br>
              <a:rPr lang="en-US" sz="5400" b="1" dirty="0"/>
            </a:br>
            <a:r>
              <a:rPr lang="en-US" sz="2400" b="1" dirty="0"/>
              <a:t>                 </a:t>
            </a:r>
            <a:br>
              <a:rPr lang="en-US" sz="2400" dirty="0"/>
            </a:br>
            <a:r>
              <a:rPr lang="en-US" sz="1400" b="1" dirty="0"/>
              <a:t>                           </a:t>
            </a:r>
            <a:r>
              <a:rPr lang="en-US" sz="2000" b="1" dirty="0"/>
              <a:t>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b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MANAGEMENT&amp;TEACHERS                                                                 </a:t>
            </a:r>
            <a:b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V.V.D.MEM.HR.SEC.SCHOOL</a:t>
            </a:r>
            <a:b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TUTICORIN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636" y="4253794"/>
            <a:ext cx="4625698" cy="1312724"/>
          </a:xfrm>
        </p:spPr>
        <p:txBody>
          <a:bodyPr/>
          <a:lstStyle/>
          <a:p>
            <a:pPr lvl="1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THIS POWER POINT    PRESENTATION CREATED </a:t>
            </a:r>
          </a:p>
          <a:p>
            <a:pPr lvl="1" algn="l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                           BY</a:t>
            </a:r>
          </a:p>
          <a:p>
            <a:pPr lvl="1" algn="l"/>
            <a:r>
              <a:rPr lang="en-US" sz="2100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</a:t>
            </a:r>
            <a:r>
              <a:rPr lang="en-US" sz="2100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C.RAMASUBRAMANIAN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>
          <a:xfrm>
            <a:off x="3429000" y="1066801"/>
            <a:ext cx="1905001" cy="239779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Gtpapay;</a:t>
            </a:r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3069590" y="3676650"/>
            <a:ext cx="59899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fhuzk; $Wf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E90B61-D88E-4E65-8ABA-B7B81FE85F4C}"/>
              </a:ext>
            </a:extLst>
          </p:cNvPr>
          <p:cNvSpPr/>
          <p:nvPr/>
        </p:nvSpPr>
        <p:spPr>
          <a:xfrm>
            <a:off x="2954857" y="2967335"/>
            <a:ext cx="6282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,ka kiyfs; kbg;G kiyfs; vd miof;fg;gLfpd;wd.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GtpNkNyhl;L Ngupaf;f tpirapdhy; GtpNkNyhL kbf;fg;gl;L ,kakiy   </a:t>
            </a:r>
          </a:p>
          <a:p>
            <a:pPr algn="ctr"/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cz;lhdjhy; kbg;Gkiy vd miof;fg;gLfpd;wJ.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Nkw;F flw;fiu rkntsp FWfyhdJ.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solidFill>
                  <a:srgbClr val="DF5221"/>
                </a:solidFill>
                <a:latin typeface="Bamini" pitchFamily="2" charset="0"/>
                <a:cs typeface="Bamini" pitchFamily="2" charset="0"/>
                <a:sym typeface="+mn-ea"/>
              </a:rPr>
              <a:t>tpil</a:t>
            </a:r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Nkw;F flw;fiuia Nehf;fp ghAk; MWfs; nly;lhf;fis Njhw;Wtpg;gJ </a:t>
            </a:r>
          </a:p>
          <a:p>
            <a:pPr algn="ctr"/>
            <a:r>
              <a:rPr lang="en-US" sz="4800" b="1" i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,y;iy vdNt Nkw;F flw;fiu rkntsp FWfyhf cs;sJ.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800" b="1" i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  <a:sym typeface="+mn-ea"/>
              </a:rPr>
              <a:t>tpdh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48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,e;jpah madkz;lyg; gUtf;fhw;Wf; fhyepiyiag; ngw;Ws;sJ.</a:t>
            </a:r>
          </a:p>
          <a:p>
            <a:pPr algn="ctr"/>
            <a:endParaRPr lang="en-US" sz="4800" b="1" i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amini" pitchFamily="2" charset="0"/>
              <a:cs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906</Words>
  <Application>Microsoft Office PowerPoint</Application>
  <PresentationFormat>Widescreen</PresentationFormat>
  <Paragraphs>103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Algerian</vt:lpstr>
      <vt:lpstr>Bamini</vt:lpstr>
      <vt:lpstr>Baskerville Old Face</vt:lpstr>
      <vt:lpstr>Calibri</vt:lpstr>
      <vt:lpstr>Calisto MT</vt:lpstr>
      <vt:lpstr>Harrington</vt:lpstr>
      <vt:lpstr>Times New Roman</vt:lpstr>
      <vt:lpstr>Traditional Arabic</vt:lpstr>
      <vt:lpstr>Wingdings 2</vt:lpstr>
      <vt:lpstr>Slate</vt:lpstr>
      <vt:lpstr>Student’s are advice to tab  F5  Button first;      </vt:lpstr>
      <vt:lpstr> khzth;fs; ntw;wp ngw tho;j;JfpNwhk;    </vt:lpstr>
      <vt:lpstr>   WISH YOU ALL             SUCCESS                                                   FROM                                          MANAGEMENT&amp;TEACHERS                                                                                                          V.V.D.MEM.HR.SEC.SCHOOL                                         TUTICORIN</vt:lpstr>
      <vt:lpstr>Gtpapay;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SysSoft</cp:lastModifiedBy>
  <cp:revision>519</cp:revision>
  <dcterms:created xsi:type="dcterms:W3CDTF">2018-09-01T06:11:00Z</dcterms:created>
  <dcterms:modified xsi:type="dcterms:W3CDTF">2024-05-19T04:12:57Z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862596FDCABC4715864163D1A868A689</vt:lpwstr>
  </property>
  <property fmtid="{D5CDD505-2E9C-101B-9397-08002B2CF9AE}" pid="3" name="KSOProductBuildVer">
    <vt:lpwstr>1033-11.2.0.11130</vt:lpwstr>
  </property>
</Properties>
</file>