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</p:sldMasterIdLst>
  <p:notesMasterIdLst>
    <p:notesMasterId r:id="rId16"/>
  </p:notesMasterIdLst>
  <p:sldIdLst>
    <p:sldId id="378" r:id="rId4"/>
    <p:sldId id="379" r:id="rId5"/>
    <p:sldId id="380" r:id="rId6"/>
    <p:sldId id="332" r:id="rId7"/>
    <p:sldId id="334" r:id="rId8"/>
    <p:sldId id="386" r:id="rId9"/>
    <p:sldId id="387" r:id="rId10"/>
    <p:sldId id="399" r:id="rId11"/>
    <p:sldId id="400" r:id="rId12"/>
    <p:sldId id="401" r:id="rId13"/>
    <p:sldId id="402" r:id="rId14"/>
    <p:sldId id="39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2830" autoAdjust="0"/>
  </p:normalViewPr>
  <p:slideViewPr>
    <p:cSldViewPr>
      <p:cViewPr varScale="1">
        <p:scale>
          <a:sx n="82" d="100"/>
          <a:sy n="82" d="100"/>
        </p:scale>
        <p:origin x="552" y="60"/>
      </p:cViewPr>
      <p:guideLst>
        <p:guide orient="horz" pos="2160"/>
        <p:guide pos="38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7855E-DE32-4243-8F15-B01E3A033394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5EB32-2C13-4B9F-B04E-98E4FC2473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 spd="slow">
    <p:cover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 spd="slow">
    <p:cover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735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745"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419" y="596019"/>
            <a:ext cx="10014008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2419" y="3886200"/>
            <a:ext cx="10014008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419" y="3270699"/>
            <a:ext cx="10014008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419" y="5103810"/>
            <a:ext cx="10014008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1130" y="2060899"/>
            <a:ext cx="4913431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060898"/>
            <a:ext cx="4918985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075" y="2060898"/>
            <a:ext cx="4529484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1130" y="2786028"/>
            <a:ext cx="4913431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6867" y="2060899"/>
            <a:ext cx="455956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20" y="2786028"/>
            <a:ext cx="493536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30" y="1754928"/>
            <a:ext cx="3639364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142" y="596019"/>
            <a:ext cx="6001285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1130" y="3126528"/>
            <a:ext cx="3639364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30" y="1898269"/>
            <a:ext cx="58984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53923" y="-18288"/>
            <a:ext cx="3333416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758" y="3269869"/>
            <a:ext cx="5898404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1532" y="6181345"/>
            <a:ext cx="958003" cy="365125"/>
          </a:xfrm>
        </p:spPr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1131" y="6181345"/>
            <a:ext cx="4940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99016" y="6181344"/>
            <a:ext cx="406915" cy="329250"/>
          </a:xfrm>
        </p:spPr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570" y="4377486"/>
            <a:ext cx="9884009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3571" y="996188"/>
            <a:ext cx="9735236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570" y="5284990"/>
            <a:ext cx="9884009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3571" y="6181345"/>
            <a:ext cx="71163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596018"/>
            <a:ext cx="10015299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343400"/>
            <a:ext cx="10015299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78425" y="86027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8430" y="2985923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590" y="596019"/>
            <a:ext cx="9298820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5248" y="3650606"/>
            <a:ext cx="8841504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30" y="4641206"/>
            <a:ext cx="1001529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3603566"/>
            <a:ext cx="10016451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4687" y="5072366"/>
            <a:ext cx="10016452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78425" y="75385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16742" y="287949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590" y="596019"/>
            <a:ext cx="9298820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1129" y="3886200"/>
            <a:ext cx="10016451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939862"/>
            <a:ext cx="10016451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596018"/>
            <a:ext cx="10015297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1129" y="3682942"/>
            <a:ext cx="10015297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732224"/>
            <a:ext cx="10015296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1130" y="596018"/>
            <a:ext cx="10015297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5611" y="596018"/>
            <a:ext cx="2370816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1130" y="596018"/>
            <a:ext cx="7498849" cy="550604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8" y="1264199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7"/>
            <a:ext cx="4633807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725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743616" y="1367502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90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1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205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8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85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57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4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slow">
    <p:cover dir="ru"/>
  </p:transition>
  <p:txStyles>
    <p:titleStyle>
      <a:lvl1pPr marL="54610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 panose="05020102010507070707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177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1130" y="596018"/>
            <a:ext cx="10015297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31" y="2060898"/>
            <a:ext cx="10015296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611" y="6178261"/>
            <a:ext cx="1716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1130" y="6178261"/>
            <a:ext cx="7498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6270" y="617826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ransition spd="slow">
    <p:cover dir="ru"/>
  </p:transition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04800"/>
            <a:ext cx="9144000" cy="3048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2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Student’s are advice to tab</a:t>
            </a:r>
            <a:br>
              <a:rPr lang="en-US" sz="50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67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F5 </a:t>
            </a:r>
            <a:br>
              <a:rPr lang="en-US" sz="67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52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Button first</a:t>
            </a:r>
            <a:r>
              <a:rPr lang="en-US" sz="5200" dirty="0">
                <a:solidFill>
                  <a:srgbClr val="C00000"/>
                </a:solidFill>
                <a:latin typeface="Bamini" pitchFamily="2" charset="0"/>
              </a:rPr>
              <a:t>;</a:t>
            </a:r>
            <a:r>
              <a:rPr lang="en-US" sz="5200" dirty="0">
                <a:solidFill>
                  <a:srgbClr val="C00000"/>
                </a:solidFill>
                <a:latin typeface="Algerian" panose="04020705040A02060702" pitchFamily="82" charset="0"/>
              </a:rPr>
              <a:t> </a:t>
            </a:r>
            <a:r>
              <a:rPr lang="en-US" sz="5200" dirty="0">
                <a:solidFill>
                  <a:srgbClr val="C00000"/>
                </a:solidFill>
                <a:latin typeface="Bamini" pitchFamily="2" charset="0"/>
              </a:rPr>
              <a:t>  </a:t>
            </a:r>
            <a:br>
              <a:rPr lang="en-US" sz="6000" dirty="0"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819400"/>
            <a:ext cx="8790122" cy="4343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  </a:t>
            </a:r>
            <a:r>
              <a:rPr lang="en-US" sz="8800" dirty="0">
                <a:solidFill>
                  <a:srgbClr val="FFC000"/>
                </a:solidFill>
                <a:latin typeface="Algerian" panose="04020705040A02060702" pitchFamily="82" charset="0"/>
              </a:rPr>
              <a:t>Then tab only</a:t>
            </a:r>
          </a:p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Space bar</a:t>
            </a:r>
          </a:p>
          <a:p>
            <a:pPr algn="ctr"/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(Before installed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Bamini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font)</a:t>
            </a:r>
          </a:p>
          <a:p>
            <a:pPr algn="ctr"/>
            <a:endParaRPr lang="en-US" sz="4400" dirty="0">
              <a:solidFill>
                <a:srgbClr val="FFC000"/>
              </a:solidFill>
              <a:latin typeface="Bamini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D53255-CF41-4671-BACB-004EFB54530B}"/>
              </a:ext>
            </a:extLst>
          </p:cNvPr>
          <p:cNvSpPr/>
          <p:nvPr/>
        </p:nvSpPr>
        <p:spPr>
          <a:xfrm>
            <a:off x="2660719" y="5946393"/>
            <a:ext cx="6821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www.Padasalai.Net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27041"/>
            <a:ext cx="2385261" cy="4978559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1930 –</a:t>
            </a:r>
          </a:p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1931 –</a:t>
            </a:r>
          </a:p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1932 –</a:t>
            </a:r>
          </a:p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1935 –</a:t>
            </a:r>
          </a:p>
          <a:p>
            <a:r>
              <a:rPr lang="en-US" sz="4500" b="1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1940 –</a:t>
            </a:r>
            <a:endParaRPr lang="en-US" sz="4500" b="1" dirty="0">
              <a:solidFill>
                <a:srgbClr val="FFFF0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solidFill>
                <a:srgbClr val="FFFF0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pPr marL="36830" indent="0">
              <a:buNone/>
            </a:pPr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4500" dirty="0">
              <a:solidFill>
                <a:srgbClr val="FFFF00"/>
              </a:solidFill>
              <a:latin typeface="Bamini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6050" y="1684655"/>
            <a:ext cx="9469755" cy="5267325"/>
          </a:xfrm>
        </p:spPr>
        <p:txBody>
          <a:bodyPr>
            <a:noAutofit/>
          </a:bodyPr>
          <a:lstStyle/>
          <a:p>
            <a:r>
              <a:rPr lang="en-US" sz="45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00B0F0"/>
                </a:solidFill>
                <a:latin typeface="Bamini" pitchFamily="2" charset="0"/>
                <a:cs typeface="Bamini" pitchFamily="2" charset="0"/>
              </a:rPr>
              <a:t>Kjy; tl;lNkir khehL</a:t>
            </a: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r>
              <a:rPr lang="en-US" sz="4500" b="1" dirty="0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,uz;lhk; </a:t>
            </a:r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tl;lNkir khehL</a:t>
            </a:r>
            <a:r>
              <a:rPr lang="en-US" sz="4500" b="1" dirty="0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%d;whk; </a:t>
            </a:r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tl;lNkir khehL</a:t>
            </a:r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;</a:t>
            </a:r>
            <a:r>
              <a:rPr lang="en-US" sz="45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,e;jpa muR rl;lk</a:t>
            </a:r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  <a:sym typeface="+mn-ea"/>
              </a:rPr>
              <a:t>;</a:t>
            </a:r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 </a:t>
            </a: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jdpegu; rj;jpahfpufk;</a:t>
            </a:r>
            <a:r>
              <a:rPr lang="en-US" sz="4500" b="1">
                <a:solidFill>
                  <a:srgbClr val="00B0F0"/>
                </a:solidFill>
                <a:latin typeface="Bamini" pitchFamily="2" charset="0"/>
                <a:cs typeface="Bamini" pitchFamily="2" charset="0"/>
              </a:rPr>
              <a:t>;</a:t>
            </a: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pPr marL="36830" indent="0">
              <a:buNone/>
            </a:pP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pPr marL="36830" indent="0">
              <a:buNone/>
            </a:pPr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810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fhyf;NfhL</a:t>
            </a:r>
            <a:r>
              <a:rPr lang="en-US" sz="7200" b="1" dirty="0" err="1">
                <a:solidFill>
                  <a:srgbClr val="7030A0"/>
                </a:solidFill>
                <a:latin typeface="Bamini" pitchFamily="2" charset="0"/>
                <a:cs typeface="Bamini" pitchFamily="2" charset="0"/>
                <a:sym typeface="+mn-ea"/>
              </a:rPr>
              <a:t> </a:t>
            </a: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  <a:cs typeface="Times New Roman" panose="02020603050405020304" pitchFamily="18" charset="0"/>
                <a:sym typeface="+mn-ea"/>
              </a:rPr>
              <a:t>(1920 - 1940)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27041"/>
            <a:ext cx="2385261" cy="4978559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1942 –</a:t>
            </a:r>
          </a:p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1945 –</a:t>
            </a:r>
          </a:p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1947 –</a:t>
            </a:r>
          </a:p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1948 –</a:t>
            </a:r>
          </a:p>
          <a:p>
            <a:r>
              <a:rPr lang="en-US" sz="4500" b="1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1950 –</a:t>
            </a:r>
            <a:endParaRPr lang="en-US" sz="4500" b="1" dirty="0">
              <a:solidFill>
                <a:srgbClr val="FFFF0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solidFill>
                <a:srgbClr val="FFFF0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pPr marL="36830" indent="0">
              <a:buNone/>
            </a:pPr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4500" dirty="0">
              <a:solidFill>
                <a:srgbClr val="FFFF00"/>
              </a:solidFill>
              <a:latin typeface="Bamini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6050" y="1684655"/>
            <a:ext cx="9469755" cy="5267325"/>
          </a:xfrm>
        </p:spPr>
        <p:txBody>
          <a:bodyPr>
            <a:noAutofit/>
          </a:bodyPr>
          <a:lstStyle/>
          <a:p>
            <a:r>
              <a:rPr lang="en-US" sz="45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00B0F0"/>
                </a:solidFill>
                <a:latin typeface="Bamini" pitchFamily="2" charset="0"/>
                <a:cs typeface="Bamini" pitchFamily="2" charset="0"/>
              </a:rPr>
              <a:t>nts;isaNd ntspNaW ,af;fk;</a:t>
            </a: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r>
              <a:rPr lang="en-US" sz="4500" b="1" dirty="0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rpk;yh khehL </a:t>
            </a:r>
          </a:p>
          <a:p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,e;jpah Rje;jpuk; miljy;;</a:t>
            </a:r>
            <a:r>
              <a:rPr lang="en-US" sz="45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fhe;jp[p kiwT  </a:t>
            </a: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,e;jpah FbauR MFjy;;</a:t>
            </a:r>
            <a:r>
              <a:rPr lang="en-US" sz="4500" b="1">
                <a:solidFill>
                  <a:srgbClr val="00B0F0"/>
                </a:solidFill>
                <a:latin typeface="Bamini" pitchFamily="2" charset="0"/>
                <a:cs typeface="Bamini" pitchFamily="2" charset="0"/>
              </a:rPr>
              <a:t>;</a:t>
            </a: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pPr marL="36830" indent="0">
              <a:buNone/>
            </a:pP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pPr marL="36830" indent="0">
              <a:buNone/>
            </a:pPr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810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fhyf;NfhL</a:t>
            </a:r>
            <a:r>
              <a:rPr lang="en-US" sz="7200" b="1" dirty="0" err="1">
                <a:solidFill>
                  <a:srgbClr val="7030A0"/>
                </a:solidFill>
                <a:latin typeface="Bamini" pitchFamily="2" charset="0"/>
                <a:cs typeface="Bamini" pitchFamily="2" charset="0"/>
                <a:sym typeface="+mn-ea"/>
              </a:rPr>
              <a:t> </a:t>
            </a: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  <a:cs typeface="Times New Roman" panose="02020603050405020304" pitchFamily="18" charset="0"/>
                <a:sym typeface="+mn-ea"/>
              </a:rPr>
              <a:t>(1940 - 1960)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 Diagonal Corner Rectangle 8"/>
          <p:cNvSpPr/>
          <p:nvPr/>
        </p:nvSpPr>
        <p:spPr>
          <a:xfrm>
            <a:off x="165735" y="212090"/>
            <a:ext cx="11887200" cy="6433820"/>
          </a:xfrm>
          <a:prstGeom prst="round2Diag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7320" y="374650"/>
            <a:ext cx="11923395" cy="6483350"/>
          </a:xfrm>
        </p:spPr>
        <p:txBody>
          <a:bodyPr>
            <a:normAutofit fontScale="85000" lnSpcReduction="10000"/>
          </a:bodyPr>
          <a:lstStyle/>
          <a:p>
            <a:pPr marL="36830" indent="0" algn="l">
              <a:lnSpc>
                <a:spcPct val="90000"/>
              </a:lnSpc>
              <a:buNone/>
            </a:pPr>
            <a:r>
              <a:rPr lang="en-US" sz="13335" b="1" dirty="0" err="1">
                <a:solidFill>
                  <a:srgbClr val="26F230"/>
                </a:solidFill>
                <a:latin typeface="Bamini" pitchFamily="2" charset="0"/>
              </a:rPr>
              <a:t> </a:t>
            </a:r>
            <a:r>
              <a:rPr lang="en-US" sz="13335" b="1" u="sng" dirty="0" err="1">
                <a:solidFill>
                  <a:srgbClr val="26F230"/>
                </a:solidFill>
                <a:latin typeface="Bamini" pitchFamily="2" charset="0"/>
              </a:rPr>
              <a:t>                         </a:t>
            </a:r>
          </a:p>
          <a:p>
            <a:pPr marL="36830" indent="0" algn="l">
              <a:buNone/>
            </a:pPr>
            <a:r>
              <a:rPr lang="en-US" sz="7000" b="1" dirty="0" err="1">
                <a:solidFill>
                  <a:srgbClr val="FFC000"/>
                </a:solidFill>
                <a:latin typeface="Bamini" pitchFamily="2" charset="0"/>
              </a:rPr>
              <a:t>       </a:t>
            </a:r>
            <a:endParaRPr lang="en-US" sz="6145" dirty="0">
              <a:solidFill>
                <a:srgbClr val="FFC000"/>
              </a:solidFill>
              <a:latin typeface="Bamini" pitchFamily="2" charset="0"/>
            </a:endParaRPr>
          </a:p>
          <a:p>
            <a:pPr marL="36830" indent="0" algn="l">
              <a:lnSpc>
                <a:spcPct val="110000"/>
              </a:lnSpc>
              <a:buNone/>
            </a:pPr>
            <a:r>
              <a:rPr lang="en-US" sz="5715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marL="36830" indent="0" algn="l">
              <a:lnSpc>
                <a:spcPct val="110000"/>
              </a:lnSpc>
              <a:buNone/>
            </a:pPr>
            <a:endParaRPr lang="en-US" sz="5715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" indent="0" algn="l">
              <a:lnSpc>
                <a:spcPct val="110000"/>
              </a:lnSpc>
              <a:buNone/>
            </a:pPr>
            <a:endParaRPr lang="en-US" sz="5715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" indent="0" algn="l">
              <a:lnSpc>
                <a:spcPct val="110000"/>
              </a:lnSpc>
              <a:buNone/>
            </a:pPr>
            <a:r>
              <a:rPr lang="en-US" sz="5715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sz="7335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7660" y="1828800"/>
            <a:ext cx="2491740" cy="3013075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819400" y="1905000"/>
            <a:ext cx="9192260" cy="274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830" indent="0" algn="l">
              <a:buNone/>
            </a:pPr>
            <a:r>
              <a:rPr lang="en-US" sz="4600" b="1" dirty="0" err="1">
                <a:solidFill>
                  <a:srgbClr val="FFC000"/>
                </a:solidFill>
                <a:latin typeface="Bamini" pitchFamily="2" charset="0"/>
                <a:sym typeface="+mn-ea"/>
              </a:rPr>
              <a:t>     gl;ljhup Mrpupau;</a:t>
            </a:r>
            <a:endParaRPr lang="en-US" sz="4600" b="1" dirty="0" err="1">
              <a:solidFill>
                <a:srgbClr val="FFC000"/>
              </a:solidFill>
              <a:latin typeface="Bamini" pitchFamily="2" charset="0"/>
            </a:endParaRPr>
          </a:p>
          <a:p>
            <a:pPr marL="36830" indent="0" algn="l">
              <a:lnSpc>
                <a:spcPct val="130000"/>
              </a:lnSpc>
              <a:buNone/>
            </a:pPr>
            <a:r>
              <a:rPr lang="en-US" sz="4600" b="1" dirty="0" err="1">
                <a:solidFill>
                  <a:srgbClr val="FFC000"/>
                </a:solidFill>
                <a:latin typeface="Bamini" pitchFamily="2" charset="0"/>
                <a:sym typeface="+mn-ea"/>
              </a:rPr>
              <a:t> tp.tp.b. epidT</a:t>
            </a:r>
            <a:r>
              <a:rPr lang="en-US" sz="4600" b="1" dirty="0">
                <a:solidFill>
                  <a:srgbClr val="FFC000"/>
                </a:solidFill>
                <a:latin typeface="Bamini" pitchFamily="2" charset="0"/>
                <a:sym typeface="+mn-ea"/>
              </a:rPr>
              <a:t> </a:t>
            </a:r>
            <a:r>
              <a:rPr lang="en-US" sz="4600" b="1" dirty="0" err="1">
                <a:solidFill>
                  <a:srgbClr val="FFC000"/>
                </a:solidFill>
                <a:latin typeface="Bamini" pitchFamily="2" charset="0"/>
                <a:sym typeface="+mn-ea"/>
              </a:rPr>
              <a:t>Nky;epiyg;gs;sp</a:t>
            </a:r>
            <a:endParaRPr lang="en-US" sz="4600" b="1" dirty="0" err="1">
              <a:solidFill>
                <a:srgbClr val="FFC000"/>
              </a:solidFill>
              <a:latin typeface="Bamini" pitchFamily="2" charset="0"/>
            </a:endParaRPr>
          </a:p>
          <a:p>
            <a:pPr marL="36830" indent="0" algn="l">
              <a:lnSpc>
                <a:spcPct val="130000"/>
              </a:lnSpc>
              <a:buNone/>
            </a:pPr>
            <a:r>
              <a:rPr lang="en-US" sz="4600" b="1" dirty="0">
                <a:solidFill>
                  <a:srgbClr val="FFC000"/>
                </a:solidFill>
                <a:latin typeface="Bamini" pitchFamily="2" charset="0"/>
                <a:sym typeface="+mn-ea"/>
              </a:rPr>
              <a:t>       J}</a:t>
            </a:r>
            <a:r>
              <a:rPr lang="en-US" sz="4600" b="1" dirty="0" err="1">
                <a:solidFill>
                  <a:srgbClr val="FFC000"/>
                </a:solidFill>
                <a:latin typeface="Bamini" pitchFamily="2" charset="0"/>
                <a:sym typeface="+mn-ea"/>
              </a:rPr>
              <a:t>j;Jf;Fb</a:t>
            </a:r>
            <a:endParaRPr lang="en-US" sz="4600"/>
          </a:p>
        </p:txBody>
      </p:sp>
      <p:sp>
        <p:nvSpPr>
          <p:cNvPr id="3" name="Rounded Rectangle 2"/>
          <p:cNvSpPr/>
          <p:nvPr/>
        </p:nvSpPr>
        <p:spPr>
          <a:xfrm>
            <a:off x="601345" y="381000"/>
            <a:ext cx="11001375" cy="1143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900" b="1" u="sng" dirty="0" err="1">
                <a:solidFill>
                  <a:srgbClr val="26F230"/>
                </a:solidFill>
                <a:latin typeface="Bamini" pitchFamily="2" charset="0"/>
                <a:sym typeface="+mn-ea"/>
              </a:rPr>
              <a:t>rp.uhkRg;gpukzpad; </a:t>
            </a:r>
            <a:r>
              <a:rPr lang="en-US" sz="5000" b="1" u="sng" dirty="0" err="1">
                <a:solidFill>
                  <a:srgbClr val="26F23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M.A, B.Ed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4953000"/>
            <a:ext cx="11049000" cy="16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830" indent="0" algn="l">
              <a:lnSpc>
                <a:spcPct val="110000"/>
              </a:lnSpc>
              <a:buNone/>
            </a:pPr>
            <a:r>
              <a:rPr lang="en-US" sz="4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</a:t>
            </a:r>
            <a:r>
              <a:rPr lang="en-US" sz="4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Cell Number</a:t>
            </a:r>
            <a:r>
              <a:rPr lang="en-US" sz="46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: 9965255226</a:t>
            </a:r>
            <a:endParaRPr lang="en-US" sz="46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 algn="l">
              <a:lnSpc>
                <a:spcPct val="110000"/>
              </a:lnSpc>
              <a:buNone/>
            </a:pPr>
            <a:r>
              <a:rPr lang="en-US" sz="4600" b="1" dirty="0">
                <a:solidFill>
                  <a:srgbClr val="00B0F0"/>
                </a:solidFill>
                <a:latin typeface="Baskerville Old Face" panose="02020602080505020303" pitchFamily="18" charset="0"/>
                <a:sym typeface="+mn-ea"/>
              </a:rPr>
              <a:t>      </a:t>
            </a:r>
            <a:r>
              <a:rPr lang="en-US" sz="4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Email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 senrammani@gmail.com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28600"/>
            <a:ext cx="9144000" cy="26670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7200" dirty="0">
                <a:solidFill>
                  <a:srgbClr val="C00000"/>
                </a:solidFill>
                <a:latin typeface="Bamini" pitchFamily="2" charset="0"/>
              </a:rPr>
            </a:b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khzth;fs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ntw;wp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ngw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tho;j;JfpNwhk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 </a:t>
            </a:r>
            <a:br>
              <a:rPr lang="en-US" sz="2400" dirty="0"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47" y="2819400"/>
            <a:ext cx="8866909" cy="4343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5600" dirty="0" err="1">
                <a:solidFill>
                  <a:srgbClr val="FFC000"/>
                </a:solidFill>
                <a:latin typeface="Bamini" pitchFamily="2" charset="0"/>
              </a:rPr>
              <a:t>eph;thfk</a:t>
            </a:r>
            <a:r>
              <a:rPr lang="en-US" sz="5600" dirty="0">
                <a:solidFill>
                  <a:srgbClr val="FFC000"/>
                </a:solidFill>
                <a:latin typeface="Bamini" pitchFamily="2" charset="0"/>
              </a:rPr>
              <a:t>; </a:t>
            </a:r>
            <a:r>
              <a:rPr lang="en-US" sz="5600" dirty="0" err="1">
                <a:solidFill>
                  <a:srgbClr val="FFC000"/>
                </a:solidFill>
                <a:latin typeface="Bamini" pitchFamily="2" charset="0"/>
              </a:rPr>
              <a:t>kw;Wk</a:t>
            </a:r>
            <a:r>
              <a:rPr lang="en-US" sz="5600" dirty="0">
                <a:solidFill>
                  <a:srgbClr val="FFC000"/>
                </a:solidFill>
                <a:latin typeface="Bamini" pitchFamily="2" charset="0"/>
              </a:rPr>
              <a:t>; </a:t>
            </a:r>
            <a:r>
              <a:rPr lang="en-US" sz="5600" dirty="0" err="1">
                <a:solidFill>
                  <a:srgbClr val="FFC000"/>
                </a:solidFill>
                <a:latin typeface="Bamini" pitchFamily="2" charset="0"/>
              </a:rPr>
              <a:t>Mrphpah;fs</a:t>
            </a:r>
            <a:r>
              <a:rPr lang="en-US" sz="5600" dirty="0">
                <a:solidFill>
                  <a:srgbClr val="FFC000"/>
                </a:solidFill>
                <a:latin typeface="Bamini" pitchFamily="2" charset="0"/>
              </a:rPr>
              <a:t>;</a:t>
            </a:r>
          </a:p>
          <a:p>
            <a:pPr algn="ctr"/>
            <a:r>
              <a:rPr lang="en-US" sz="8600" dirty="0" err="1">
                <a:solidFill>
                  <a:srgbClr val="26F230"/>
                </a:solidFill>
                <a:latin typeface="Bamini" pitchFamily="2" charset="0"/>
              </a:rPr>
              <a:t>tp.tp.b</a:t>
            </a:r>
            <a:r>
              <a:rPr lang="en-US" sz="8600" dirty="0">
                <a:solidFill>
                  <a:srgbClr val="26F230"/>
                </a:solidFill>
                <a:latin typeface="Bamini" pitchFamily="2" charset="0"/>
              </a:rPr>
              <a:t>.</a:t>
            </a:r>
            <a:r>
              <a:rPr lang="en-US" sz="6000" dirty="0">
                <a:solidFill>
                  <a:srgbClr val="26F230"/>
                </a:solidFill>
                <a:latin typeface="Bamini" pitchFamily="2" charset="0"/>
              </a:rPr>
              <a:t>            </a:t>
            </a:r>
            <a:r>
              <a:rPr lang="en-US" sz="6500" dirty="0" err="1">
                <a:solidFill>
                  <a:srgbClr val="26F230"/>
                </a:solidFill>
                <a:latin typeface="Bamini" pitchFamily="2" charset="0"/>
              </a:rPr>
              <a:t>epidT</a:t>
            </a:r>
            <a:r>
              <a:rPr lang="en-US" sz="6500" dirty="0">
                <a:solidFill>
                  <a:srgbClr val="26F230"/>
                </a:solidFill>
                <a:latin typeface="Bamini" pitchFamily="2" charset="0"/>
              </a:rPr>
              <a:t> </a:t>
            </a:r>
            <a:r>
              <a:rPr lang="en-US" sz="6500" dirty="0" err="1">
                <a:solidFill>
                  <a:srgbClr val="26F230"/>
                </a:solidFill>
                <a:latin typeface="Bamini" pitchFamily="2" charset="0"/>
              </a:rPr>
              <a:t>Nky;epiyg;gs;sp</a:t>
            </a:r>
            <a:endParaRPr lang="en-US" sz="6500" dirty="0">
              <a:solidFill>
                <a:srgbClr val="26F230"/>
              </a:solidFill>
              <a:latin typeface="Bamini" pitchFamily="2" charset="0"/>
            </a:endParaRPr>
          </a:p>
          <a:p>
            <a:pPr algn="ctr"/>
            <a:r>
              <a:rPr lang="en-US" sz="5900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J}</a:t>
            </a:r>
            <a:r>
              <a:rPr lang="en-US" sz="59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j;Jf;Fb</a:t>
            </a:r>
            <a:endParaRPr lang="en-US" sz="59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5800" dirty="0">
                <a:solidFill>
                  <a:srgbClr val="FFC000"/>
                </a:solidFill>
                <a:latin typeface="Bamini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7435" y="1805398"/>
            <a:ext cx="4678152" cy="3201724"/>
          </a:xfrm>
        </p:spPr>
        <p:txBody>
          <a:bodyPr>
            <a:normAutofit/>
          </a:bodyPr>
          <a:lstStyle/>
          <a:p>
            <a:r>
              <a:rPr lang="en-US" sz="4050" dirty="0">
                <a:solidFill>
                  <a:schemeClr val="accent3">
                    <a:lumMod val="75000"/>
                  </a:schemeClr>
                </a:solidFill>
                <a:latin typeface="Harrington" panose="04040505050A02020702" pitchFamily="82" charset="0"/>
              </a:rPr>
              <a:t>   </a:t>
            </a:r>
            <a:r>
              <a:rPr lang="en-US" sz="4050" b="1" dirty="0">
                <a:solidFill>
                  <a:srgbClr val="0070C0"/>
                </a:solidFill>
                <a:latin typeface="Harrington" panose="04040505050A02020702" pitchFamily="82" charset="0"/>
              </a:rPr>
              <a:t>WISH YOU ALL     </a:t>
            </a:r>
            <a:br>
              <a:rPr lang="en-US" sz="4050" b="1" dirty="0">
                <a:solidFill>
                  <a:srgbClr val="0070C0"/>
                </a:solidFill>
                <a:latin typeface="Harrington" panose="04040505050A02020702" pitchFamily="82" charset="0"/>
              </a:rPr>
            </a:br>
            <a:r>
              <a:rPr lang="en-US" sz="4050" b="1" dirty="0">
                <a:solidFill>
                  <a:srgbClr val="0070C0"/>
                </a:solidFill>
                <a:latin typeface="Harrington" panose="04040505050A02020702" pitchFamily="82" charset="0"/>
              </a:rPr>
              <a:t>       SUCCESS</a:t>
            </a:r>
            <a:r>
              <a:rPr lang="en-US" sz="2400" b="1" dirty="0">
                <a:solidFill>
                  <a:srgbClr val="0070C0"/>
                </a:solidFill>
                <a:latin typeface="Harrington" panose="04040505050A02020702" pitchFamily="82" charset="0"/>
              </a:rPr>
              <a:t> </a:t>
            </a:r>
            <a:br>
              <a:rPr lang="en-US" sz="2400" b="1" dirty="0"/>
            </a:br>
            <a:r>
              <a:rPr lang="en-US" sz="2400" b="1" dirty="0"/>
              <a:t>                 </a:t>
            </a:r>
            <a:br>
              <a:rPr lang="en-US" sz="2400" dirty="0"/>
            </a:br>
            <a:r>
              <a:rPr lang="en-US" sz="1400" b="1" dirty="0"/>
              <a:t>                               </a:t>
            </a:r>
            <a: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b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MANAGEMENT&amp;TEACHERS                                                                 </a:t>
            </a:r>
            <a:b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V.V.D.MEM.HR.SEC.SCHOOL</a:t>
            </a:r>
            <a:b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TUTICORIN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836" y="4253794"/>
            <a:ext cx="4625698" cy="1312724"/>
          </a:xfrm>
        </p:spPr>
        <p:txBody>
          <a:bodyPr/>
          <a:lstStyle/>
          <a:p>
            <a:pPr lvl="1"/>
            <a:r>
              <a:rPr lang="en-US" sz="2100" b="1" dirty="0">
                <a:solidFill>
                  <a:srgbClr val="00B050"/>
                </a:solidFill>
                <a:latin typeface="Harrington" panose="04040505050A02020702" pitchFamily="82" charset="0"/>
                <a:cs typeface="Times New Roman" panose="02020603050405020304" pitchFamily="18" charset="0"/>
              </a:rPr>
              <a:t>THIS POWER POINT PRESENTATION CREATED </a:t>
            </a:r>
          </a:p>
          <a:p>
            <a:pPr lvl="1" algn="l"/>
            <a:r>
              <a:rPr lang="en-US" sz="2100" b="1" dirty="0">
                <a:solidFill>
                  <a:srgbClr val="00B050"/>
                </a:solidFill>
                <a:latin typeface="Harrington" panose="04040505050A02020702" pitchFamily="82" charset="0"/>
                <a:cs typeface="Times New Roman" panose="02020603050405020304" pitchFamily="18" charset="0"/>
              </a:rPr>
              <a:t>                                          BY</a:t>
            </a:r>
          </a:p>
          <a:p>
            <a:pPr lvl="1" algn="l"/>
            <a:r>
              <a:rPr lang="en-US" sz="2100" dirty="0">
                <a:solidFill>
                  <a:srgbClr val="00B050"/>
                </a:solidFill>
                <a:latin typeface="Harrington" panose="04040505050A02020702" pitchFamily="82" charset="0"/>
                <a:cs typeface="Times New Roman" panose="02020603050405020304" pitchFamily="18" charset="0"/>
              </a:rPr>
              <a:t>               </a:t>
            </a:r>
            <a:r>
              <a:rPr lang="en-US" sz="2100" dirty="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C.RAMASUBRAMANIAN</a:t>
            </a:r>
          </a:p>
          <a:p>
            <a:pPr algn="l"/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r="12508"/>
          <a:stretch>
            <a:fillRect/>
          </a:stretch>
        </p:blipFill>
        <p:spPr>
          <a:xfrm>
            <a:off x="3429000" y="1066801"/>
            <a:ext cx="1905001" cy="2397795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45" y="451485"/>
            <a:ext cx="11897360" cy="1174115"/>
          </a:xfrm>
          <a:noFill/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2000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</a:rPr>
              <a:t>tuyhW</a:t>
            </a:r>
            <a:r>
              <a:rPr lang="en-US" sz="12000" dirty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 ( </a:t>
            </a:r>
            <a:r>
              <a:rPr lang="en-US" sz="12000" dirty="0">
                <a:solidFill>
                  <a:srgbClr val="C00000"/>
                </a:solidFill>
                <a:latin typeface="Bamini" pitchFamily="2" charset="0"/>
                <a:cs typeface="Bamini" pitchFamily="2" charset="0"/>
              </a:rPr>
              <a:t>cyfk;</a:t>
            </a:r>
            <a:r>
              <a:rPr lang="en-US" sz="12000" dirty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)</a:t>
            </a:r>
            <a:endParaRPr lang="en-US" sz="12000" dirty="0">
              <a:latin typeface="Monotype Corsiva" panose="03010101010201010101" charset="0"/>
              <a:cs typeface="Monotype Corsiva" panose="03010101010201010101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821" y="2902803"/>
            <a:ext cx="4577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7200" b="1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amini" pitchFamily="2" charset="0"/>
                <a:cs typeface="Bamini" pitchFamily="2" charset="0"/>
              </a:rPr>
              <a:t>fhyf;NfhL</a:t>
            </a: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4648339"/>
            <a:ext cx="8293735" cy="11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5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1900</a:t>
            </a:r>
            <a:r>
              <a:rPr lang="en-US" sz="5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solidFill>
                  <a:srgbClr val="0070C0"/>
                </a:solidFill>
                <a:latin typeface="Bamini" pitchFamily="2" charset="0"/>
                <a:cs typeface="Bamini" pitchFamily="2" charset="0"/>
              </a:rPr>
              <a:t>Kjy; </a:t>
            </a:r>
            <a:r>
              <a:rPr lang="en-US" sz="5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  </a:t>
            </a:r>
            <a:r>
              <a:rPr lang="en-US" sz="6600" b="1" dirty="0">
                <a:solidFill>
                  <a:srgbClr val="0070C0"/>
                </a:solidFill>
                <a:latin typeface="Bamini" pitchFamily="2" charset="0"/>
                <a:cs typeface="Bamini" pitchFamily="2" charset="0"/>
                <a:sym typeface="+mn-ea"/>
              </a:rPr>
              <a:t>tiu</a:t>
            </a:r>
            <a:r>
              <a:rPr lang="en-US" sz="5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98441"/>
            <a:ext cx="2385261" cy="4978559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1912 –</a:t>
            </a:r>
          </a:p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1913 –</a:t>
            </a:r>
          </a:p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1914 –</a:t>
            </a:r>
          </a:p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1918 –</a:t>
            </a:r>
          </a:p>
          <a:p>
            <a:r>
              <a:rPr lang="en-US" sz="4500" b="1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1919 –</a:t>
            </a:r>
            <a:endParaRPr lang="en-US" sz="4500" b="1" dirty="0">
              <a:solidFill>
                <a:srgbClr val="FFFF0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1920 –</a:t>
            </a:r>
            <a:endParaRPr lang="en-US" sz="4500" dirty="0">
              <a:solidFill>
                <a:srgbClr val="FFFF0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pPr marL="36830" indent="0">
              <a:buNone/>
            </a:pPr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4500" dirty="0">
              <a:solidFill>
                <a:srgbClr val="FFFF00"/>
              </a:solidFill>
              <a:latin typeface="Bamini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6050" y="1456055"/>
            <a:ext cx="9469755" cy="5217160"/>
          </a:xfrm>
        </p:spPr>
        <p:txBody>
          <a:bodyPr>
            <a:noAutofit/>
          </a:bodyPr>
          <a:lstStyle/>
          <a:p>
            <a:r>
              <a:rPr lang="en-US" sz="45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00B0F0"/>
                </a:solidFill>
                <a:latin typeface="Bamini" pitchFamily="2" charset="0"/>
                <a:cs typeface="Bamini" pitchFamily="2" charset="0"/>
              </a:rPr>
              <a:t>Kjy; ghy;fd; Nghu</a:t>
            </a:r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Bamini" pitchFamily="2" charset="0"/>
              </a:rPr>
              <a:t>;</a:t>
            </a: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r>
              <a:rPr lang="en-US" sz="4500" b="1" dirty="0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,uz;lhk; ghy;fd; Nghu;</a:t>
            </a:r>
            <a:r>
              <a:rPr lang="en-US" sz="4500" b="1" dirty="0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Kjy; cyfg;Nghu; Muk;gk;</a:t>
            </a:r>
            <a:r>
              <a:rPr lang="en-US" sz="45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Kjy; cyfg;Nghu; KbT  </a:t>
            </a: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ntu;nrapy;]; clz;gbf;if</a:t>
            </a:r>
            <a:r>
              <a:rPr lang="en-US" sz="4500" b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5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500" b="1">
                <a:solidFill>
                  <a:srgbClr val="00B0F0"/>
                </a:solidFill>
                <a:latin typeface="Bamini" pitchFamily="2" charset="0"/>
                <a:cs typeface="Bamini" pitchFamily="2" charset="0"/>
              </a:rPr>
              <a:t>gd;dhl;Lr; rq;fk; Njhw;wk;</a:t>
            </a:r>
            <a:r>
              <a:rPr lang="en-US" sz="4500" b="1" dirty="0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</a:t>
            </a:r>
          </a:p>
          <a:p>
            <a:pPr marL="36830" indent="0">
              <a:buNone/>
            </a:pP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pPr marL="36830" indent="0">
              <a:buNone/>
            </a:pPr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810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fhyf;NfhL</a:t>
            </a:r>
            <a:r>
              <a:rPr lang="en-US" sz="7200" b="1" dirty="0" err="1">
                <a:solidFill>
                  <a:srgbClr val="7030A0"/>
                </a:solidFill>
                <a:latin typeface="Bamini" pitchFamily="2" charset="0"/>
                <a:cs typeface="Bamini" pitchFamily="2" charset="0"/>
                <a:sym typeface="+mn-ea"/>
              </a:rPr>
              <a:t> </a:t>
            </a: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  <a:cs typeface="Times New Roman" panose="02020603050405020304" pitchFamily="18" charset="0"/>
                <a:sym typeface="+mn-ea"/>
              </a:rPr>
              <a:t>(1900 - 1920)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98441"/>
            <a:ext cx="2385261" cy="4978559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1933 –</a:t>
            </a:r>
          </a:p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1934 –</a:t>
            </a:r>
          </a:p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1935 –</a:t>
            </a:r>
          </a:p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1938 –</a:t>
            </a:r>
          </a:p>
          <a:p>
            <a:r>
              <a:rPr lang="en-US" sz="4500" b="1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1939 –</a:t>
            </a:r>
            <a:endParaRPr lang="en-US" sz="4500" b="1" dirty="0">
              <a:solidFill>
                <a:srgbClr val="FFFF0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1940 –</a:t>
            </a:r>
            <a:endParaRPr lang="en-US" sz="4500" dirty="0">
              <a:solidFill>
                <a:srgbClr val="FFFF0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pPr marL="36830" indent="0">
              <a:buNone/>
            </a:pPr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4500" dirty="0">
              <a:solidFill>
                <a:srgbClr val="FFFF00"/>
              </a:solidFill>
              <a:latin typeface="Bamini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7000" y="1524000"/>
            <a:ext cx="9918700" cy="5511165"/>
          </a:xfrm>
        </p:spPr>
        <p:txBody>
          <a:bodyPr>
            <a:noAutofit/>
          </a:bodyPr>
          <a:lstStyle/>
          <a:p>
            <a:r>
              <a:rPr lang="en-US" sz="45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Bamini" pitchFamily="2" charset="0"/>
              </a:rPr>
              <a:t>`pl;yu; n[u;kdpapd; rhz;rpyuhjy;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r>
              <a:rPr lang="en-US" sz="4500" b="1" dirty="0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khNthtpd; ePz;l gazk; </a:t>
            </a:r>
          </a:p>
          <a:p>
            <a:r>
              <a:rPr lang="en-US" sz="40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KNrhypdp vj;jpNahg;gpahit ifg;gw;Wjy;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kpa+dpr; clz;gbf;if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 </a:t>
            </a: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,uz;lhk; cyfg;Nghu; Muk;gk;</a:t>
            </a:r>
            <a:r>
              <a:rPr lang="en-US" sz="4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</a:t>
            </a:r>
            <a:endParaRPr lang="en-US" sz="4500" b="1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r>
              <a:rPr lang="en-US" sz="45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>
                <a:solidFill>
                  <a:srgbClr val="00B0F0"/>
                </a:solidFill>
                <a:latin typeface="Bamini" pitchFamily="2" charset="0"/>
                <a:cs typeface="Bamini" pitchFamily="2" charset="0"/>
              </a:rPr>
              <a:t> gpupl;ld; Nghu;</a:t>
            </a:r>
            <a:r>
              <a:rPr lang="en-US" sz="45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500" b="1" dirty="0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</a:t>
            </a:r>
          </a:p>
          <a:p>
            <a:pPr marL="36830" indent="0">
              <a:buNone/>
            </a:pP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pPr marL="36830" indent="0">
              <a:buNone/>
            </a:pPr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987425" y="24892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fhyf;NfhL</a:t>
            </a:r>
            <a:r>
              <a:rPr lang="en-US" sz="7200" b="1" dirty="0" err="1">
                <a:solidFill>
                  <a:srgbClr val="7030A0"/>
                </a:solidFill>
                <a:latin typeface="Bamini" pitchFamily="2" charset="0"/>
                <a:cs typeface="Bamini" pitchFamily="2" charset="0"/>
                <a:sym typeface="+mn-ea"/>
              </a:rPr>
              <a:t> </a:t>
            </a: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  <a:cs typeface="Times New Roman" panose="02020603050405020304" pitchFamily="18" charset="0"/>
                <a:sym typeface="+mn-ea"/>
              </a:rPr>
              <a:t>(1920 - 1940)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98441"/>
            <a:ext cx="2385261" cy="4978559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1940 –</a:t>
            </a:r>
          </a:p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1941 –</a:t>
            </a:r>
          </a:p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1942 –</a:t>
            </a:r>
          </a:p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1945 –</a:t>
            </a:r>
          </a:p>
          <a:p>
            <a:r>
              <a:rPr lang="en-US" sz="4500" b="1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1955 –</a:t>
            </a:r>
            <a:endParaRPr lang="en-US" sz="4500" b="1" dirty="0">
              <a:solidFill>
                <a:srgbClr val="FFFF0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1956 –</a:t>
            </a:r>
            <a:endParaRPr lang="en-US" sz="4500" dirty="0">
              <a:solidFill>
                <a:srgbClr val="FFFF0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pPr marL="36830" indent="0">
              <a:buNone/>
            </a:pPr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4500" dirty="0">
              <a:solidFill>
                <a:srgbClr val="FFFF00"/>
              </a:solidFill>
              <a:latin typeface="Bamini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6050" y="1456055"/>
            <a:ext cx="9469755" cy="5217160"/>
          </a:xfrm>
        </p:spPr>
        <p:txBody>
          <a:bodyPr>
            <a:noAutofit/>
          </a:bodyPr>
          <a:lstStyle/>
          <a:p>
            <a:r>
              <a:rPr lang="en-US" sz="45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gpupl;ld; Nghu;</a:t>
            </a:r>
            <a:r>
              <a:rPr lang="en-US" sz="4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5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r>
              <a:rPr lang="en-US" sz="4500" b="1" dirty="0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Kj;J JiwKf Nghu;</a:t>
            </a:r>
          </a:p>
          <a:p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];lhypd;fpNuL Nghu;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,uz;lhk; cyfg;Nghu; KbT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 </a:t>
            </a: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thu;\h xg;ge;jk;</a:t>
            </a:r>
            <a:r>
              <a:rPr lang="en-US" sz="4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5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#a]; fhy;tha; gpur;rid</a:t>
            </a:r>
            <a:r>
              <a:rPr lang="en-US" sz="4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</a:t>
            </a:r>
          </a:p>
          <a:p>
            <a:pPr marL="36830" indent="0">
              <a:buNone/>
            </a:pP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pPr marL="36830" indent="0">
              <a:buNone/>
            </a:pPr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810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fhyf;NfhL</a:t>
            </a:r>
            <a:r>
              <a:rPr lang="en-US" sz="7200" b="1" dirty="0" err="1">
                <a:solidFill>
                  <a:srgbClr val="7030A0"/>
                </a:solidFill>
                <a:latin typeface="Bamini" pitchFamily="2" charset="0"/>
                <a:cs typeface="Bamini" pitchFamily="2" charset="0"/>
                <a:sym typeface="+mn-ea"/>
              </a:rPr>
              <a:t> </a:t>
            </a: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  <a:cs typeface="Times New Roman" panose="02020603050405020304" pitchFamily="18" charset="0"/>
                <a:sym typeface="+mn-ea"/>
              </a:rPr>
              <a:t>(1940 - 1960)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45" y="451485"/>
            <a:ext cx="11897360" cy="1174115"/>
          </a:xfrm>
          <a:noFill/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2000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</a:rPr>
              <a:t>tuyhW</a:t>
            </a:r>
            <a:r>
              <a:rPr lang="en-US" sz="12000" dirty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 ( </a:t>
            </a:r>
            <a:r>
              <a:rPr lang="en-US" sz="12000" dirty="0">
                <a:solidFill>
                  <a:srgbClr val="C00000"/>
                </a:solidFill>
                <a:latin typeface="Bamini" pitchFamily="2" charset="0"/>
                <a:cs typeface="Bamini" pitchFamily="2" charset="0"/>
              </a:rPr>
              <a:t>,e;jpah</a:t>
            </a:r>
            <a:r>
              <a:rPr lang="en-US" sz="12000" dirty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)</a:t>
            </a:r>
            <a:endParaRPr lang="en-US" sz="12000" dirty="0">
              <a:latin typeface="Monotype Corsiva" panose="03010101010201010101" charset="0"/>
              <a:cs typeface="Monotype Corsiva" panose="03010101010201010101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821" y="2902803"/>
            <a:ext cx="4577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7200" b="1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amini" pitchFamily="2" charset="0"/>
                <a:cs typeface="Bamini" pitchFamily="2" charset="0"/>
              </a:rPr>
              <a:t>fhyf;NfhL</a:t>
            </a: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4648339"/>
            <a:ext cx="8293735" cy="11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5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1900</a:t>
            </a:r>
            <a:r>
              <a:rPr lang="en-US" sz="5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solidFill>
                  <a:srgbClr val="0070C0"/>
                </a:solidFill>
                <a:latin typeface="Bamini" pitchFamily="2" charset="0"/>
                <a:cs typeface="Bamini" pitchFamily="2" charset="0"/>
              </a:rPr>
              <a:t>Kjy; </a:t>
            </a:r>
            <a:r>
              <a:rPr lang="en-US" sz="5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  </a:t>
            </a:r>
            <a:r>
              <a:rPr lang="en-US" sz="6600" b="1" dirty="0">
                <a:solidFill>
                  <a:srgbClr val="0070C0"/>
                </a:solidFill>
                <a:latin typeface="Bamini" pitchFamily="2" charset="0"/>
                <a:cs typeface="Bamini" pitchFamily="2" charset="0"/>
                <a:sym typeface="+mn-ea"/>
              </a:rPr>
              <a:t>tiu</a:t>
            </a:r>
            <a:r>
              <a:rPr lang="en-US" sz="5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98441"/>
            <a:ext cx="2385261" cy="4978559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1905 –</a:t>
            </a:r>
          </a:p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1916 –</a:t>
            </a:r>
          </a:p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1917 –</a:t>
            </a:r>
          </a:p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1918 –</a:t>
            </a:r>
          </a:p>
          <a:p>
            <a:r>
              <a:rPr lang="en-US" sz="4500" b="1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1919 –</a:t>
            </a:r>
            <a:endParaRPr lang="en-US" sz="4500" b="1" dirty="0">
              <a:solidFill>
                <a:srgbClr val="FFFF0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r>
              <a:rPr lang="en-US" sz="4500" b="1" dirty="0">
                <a:solidFill>
                  <a:srgbClr val="FFFF00"/>
                </a:solidFill>
                <a:latin typeface="Bamini" pitchFamily="2" charset="0"/>
                <a:cs typeface="Times New Roman" panose="02020603050405020304" pitchFamily="18" charset="0"/>
              </a:rPr>
              <a:t>1920 –</a:t>
            </a:r>
            <a:endParaRPr lang="en-US" sz="4500" dirty="0">
              <a:solidFill>
                <a:srgbClr val="FFFF0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pPr marL="36830" indent="0">
              <a:buNone/>
            </a:pPr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4500" dirty="0">
              <a:solidFill>
                <a:srgbClr val="FFFF00"/>
              </a:solidFill>
              <a:latin typeface="Bamini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6050" y="1456055"/>
            <a:ext cx="9469755" cy="5217160"/>
          </a:xfrm>
        </p:spPr>
        <p:txBody>
          <a:bodyPr>
            <a:noAutofit/>
          </a:bodyPr>
          <a:lstStyle/>
          <a:p>
            <a:r>
              <a:rPr lang="en-US" sz="45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00B0F0"/>
                </a:solidFill>
                <a:latin typeface="Bamini" pitchFamily="2" charset="0"/>
                <a:cs typeface="Bamini" pitchFamily="2" charset="0"/>
              </a:rPr>
              <a:t>tq;f gpuptpid</a:t>
            </a: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r>
              <a:rPr lang="en-US" sz="4500" b="1" dirty="0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jd;dhl;rp </a:t>
            </a:r>
            <a:r>
              <a:rPr lang="en-US" sz="4400" b="1" dirty="0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,af;fk;;</a:t>
            </a:r>
            <a:r>
              <a:rPr lang="en-US" sz="4500" b="1" dirty="0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rk;uhd; rj;jpahfpufk;</a:t>
            </a:r>
            <a:r>
              <a:rPr lang="en-US" sz="45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Nfjh</a:t>
            </a:r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  <a:sym typeface="+mn-ea"/>
              </a:rPr>
              <a:t> rj;jpahfpufk;</a:t>
            </a:r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 </a:t>
            </a: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r>
              <a:rPr lang="en-US" sz="4500" b="1" dirty="0" err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nusyl; rl;lk;</a:t>
            </a:r>
            <a:r>
              <a:rPr lang="en-US" sz="4500" b="1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5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500" b="1">
                <a:solidFill>
                  <a:srgbClr val="00B0F0"/>
                </a:solidFill>
                <a:latin typeface="Bamini" pitchFamily="2" charset="0"/>
                <a:cs typeface="Bamini" pitchFamily="2" charset="0"/>
              </a:rPr>
              <a:t>xj;Jioahik ,af;fk;</a:t>
            </a: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pPr marL="36830" indent="0">
              <a:buNone/>
            </a:pPr>
            <a:endParaRPr lang="en-US" sz="4500" b="1" dirty="0">
              <a:solidFill>
                <a:srgbClr val="00B0F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pPr marL="36830" indent="0">
              <a:buNone/>
            </a:pPr>
            <a:endParaRPr lang="en-US" sz="4500" dirty="0">
              <a:latin typeface="Bamini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810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fhyf;NfhL</a:t>
            </a:r>
            <a:r>
              <a:rPr lang="en-US" sz="7200" b="1" dirty="0" err="1">
                <a:solidFill>
                  <a:srgbClr val="7030A0"/>
                </a:solidFill>
                <a:latin typeface="Bamini" pitchFamily="2" charset="0"/>
                <a:cs typeface="Bamini" pitchFamily="2" charset="0"/>
                <a:sym typeface="+mn-ea"/>
              </a:rPr>
              <a:t> </a:t>
            </a: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  <a:cs typeface="Times New Roman" panose="02020603050405020304" pitchFamily="18" charset="0"/>
                <a:sym typeface="+mn-ea"/>
              </a:rPr>
              <a:t>(1900 - 1920)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0</TotalTime>
  <Words>596</Words>
  <Application>Microsoft Office PowerPoint</Application>
  <PresentationFormat>Widescreen</PresentationFormat>
  <Paragraphs>134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Algerian</vt:lpstr>
      <vt:lpstr>Arial</vt:lpstr>
      <vt:lpstr>Bamini</vt:lpstr>
      <vt:lpstr>Baskerville Old Face</vt:lpstr>
      <vt:lpstr>Calibri</vt:lpstr>
      <vt:lpstr>Calisto MT</vt:lpstr>
      <vt:lpstr>Century Gothic</vt:lpstr>
      <vt:lpstr>Harrington</vt:lpstr>
      <vt:lpstr>Monotype Corsiva</vt:lpstr>
      <vt:lpstr>Rockwell</vt:lpstr>
      <vt:lpstr>Times New Roman</vt:lpstr>
      <vt:lpstr>Wingdings 2</vt:lpstr>
      <vt:lpstr>Slate</vt:lpstr>
      <vt:lpstr>Foundry</vt:lpstr>
      <vt:lpstr>Mesh</vt:lpstr>
      <vt:lpstr>Student’s are advice to tab  F5  Button first;      </vt:lpstr>
      <vt:lpstr> khzth;fs; ntw;wp ngw tho;j;JfpNwhk;    </vt:lpstr>
      <vt:lpstr>   WISH YOU ALL             SUCCESS                                                   FROM                                          MANAGEMENT&amp;TEACHERS                                                                                                          V.V.D.MEM.HR.SEC.SCHOOL                                         TUTICORIN</vt:lpstr>
      <vt:lpstr>tuyhW ( cyfk;)</vt:lpstr>
      <vt:lpstr>PowerPoint Presentation</vt:lpstr>
      <vt:lpstr>PowerPoint Presentation</vt:lpstr>
      <vt:lpstr>PowerPoint Presentation</vt:lpstr>
      <vt:lpstr>tuyhW ( ,e;jpah)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SysSoft</cp:lastModifiedBy>
  <cp:revision>497</cp:revision>
  <dcterms:created xsi:type="dcterms:W3CDTF">2018-09-01T06:11:00Z</dcterms:created>
  <dcterms:modified xsi:type="dcterms:W3CDTF">2024-05-19T04:08:22Z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1033-11.2.0.11074</vt:lpwstr>
  </property>
  <property fmtid="{D5CDD505-2E9C-101B-9397-08002B2CF9AE}" pid="3" name="ICV">
    <vt:lpwstr>3CA9FD33B43A4F6AA8145236BDE7B93C</vt:lpwstr>
  </property>
</Properties>
</file>