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C99-8B5C-4542-8B51-4092C229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BF03-9E50-4AE9-BF19-C2749648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B824-0231-4A3A-94D9-F0916AE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AC84-ECD7-4AC6-9501-65ABD104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D307-B78D-45EB-A2AD-74904B3A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4D86-BD67-44E5-9AE2-D9A03A0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4CF73-B6A9-4595-AA7C-5BD94BA9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4B7C-D795-4EFE-BA41-C2B6974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B4A-AA4E-4B2C-BEA3-A2941B0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B645-4048-4F3B-8AB7-3B471EDC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8DCB7-F982-492D-AC92-5CC46251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379F-6DD8-44BA-9B98-6170320F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6EAD-1E99-4559-99ED-C486AD2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7F76-94DE-44DA-9474-1EC0BF50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3948-5EAB-40C4-9DEF-0D32C29B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BD2-303D-4B56-9C76-15F004E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21C5-0B28-4C2A-B942-141C48A6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CF6C-3893-4355-9EE0-E888D8B9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7DEB-7627-4C30-A8D6-ED5F93DE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CEF6-92B8-4CF7-973E-F50ECDD6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8BBB-BB3E-48F4-9AFC-F491C40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2723-B938-4433-B724-11A15C05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E4A7-E9BD-43A1-A83C-4FFE34C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5A1F-7A74-466A-B60D-2FF3E139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2C03-BB17-46CB-B9B6-60F41988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3243-3F24-4EB5-933E-E42B13C8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8F9-90AC-4D4F-ABAA-72879408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EADE-60C0-4304-9445-EF12C6AB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5E0F-3346-43A5-9211-97E7465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67CBC-5DF5-4421-B1F2-76F47732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380A-582E-4CDC-9993-A29C256C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9149-608E-4CCF-9970-EEAA41E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8FB3-50D4-46EE-A889-3E24328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C78BA-858C-47E1-86E1-AFF51F8C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DCD6A-AB2F-4BA1-8827-AB838A64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AAD30-581E-434C-B0C0-7CBA3DAA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A0D84-1885-4DD4-8FBF-F5AC413B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CFC11-6672-4CB6-B23B-C5701CC5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EF6CB-6E62-4706-94FB-8681609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142-8D2C-4E76-9460-F28FEC6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9EEB-F317-46FD-8FB1-1E08E3A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B3CE9-8DED-4190-AB86-DFF1BF5C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A37DC-A0C4-46F9-A933-8459F16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F88B-5652-460F-AFF0-40D80EC4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5DB6B-B8A7-45FA-BD3F-50978E21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DAAA-9A43-4DF9-918E-63461A4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A97-B030-4F80-9CEB-CCE8747E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9EDE-FC04-4812-9C85-E3E3B72D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8DC9-998F-4919-B781-D7FFC8E9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4290-E405-430B-A88B-042AE055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622FA-05FC-40B2-872E-46E0FA64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82FAD-FC5F-4B8C-B542-490D543F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2C46-CDC3-4A62-9720-ED97AB14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61772-CF0C-4EF2-96F4-90F78A35E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F550-04B1-42D4-B241-22F4B7CEE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C33EB-19FE-44D0-A4F5-9C2D782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7BBA-D78C-454B-BE45-8CC62CCC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E37F-E124-4F53-AE48-8878BAC6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6C544-1835-4531-80D6-38E9AA51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D3373-B2BB-4AE8-81B2-F8D8D42E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D0C4-AD29-4756-BA26-858965A70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63D2-9E3C-41F5-957C-89D62A6F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AB8D-9997-496A-81CF-6560536D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880F25-E910-C3F3-A470-CC45EF15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031FCE-388A-4210-864A-7E9FCE6A6687}"/>
              </a:ext>
            </a:extLst>
          </p:cNvPr>
          <p:cNvSpPr/>
          <p:nvPr/>
        </p:nvSpPr>
        <p:spPr>
          <a:xfrm>
            <a:off x="6942713" y="21799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20047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7E573-B1E8-4584-90FE-B1836F82E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E59B1697-10D7-4FFC-AC38-1200AD52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149150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4F1D440-EF0A-434A-A60F-9462DFE4C2A0}"/>
              </a:ext>
            </a:extLst>
          </p:cNvPr>
          <p:cNvGrpSpPr/>
          <p:nvPr/>
        </p:nvGrpSpPr>
        <p:grpSpPr>
          <a:xfrm>
            <a:off x="185530" y="4664236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C44949B-2117-4947-BFCB-3EA772AA61A8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F15D2CDC-6ECD-4B80-AEF3-A0AB9319B845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1991</a:t>
              </a:r>
              <a:endParaRPr lang="de-AT" sz="2400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36ED04B-6CAA-4166-A3A0-5C03EC36E4A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2005</a:t>
              </a:r>
              <a:endParaRPr lang="de-AT" sz="24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5457888-B1D6-4E9A-9B3B-6DF8DDFCEC47}"/>
              </a:ext>
            </a:extLst>
          </p:cNvPr>
          <p:cNvGrpSpPr/>
          <p:nvPr/>
        </p:nvGrpSpPr>
        <p:grpSpPr>
          <a:xfrm>
            <a:off x="185530" y="1556523"/>
            <a:ext cx="11820939" cy="1136407"/>
            <a:chOff x="0" y="2845997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3DDB23D-D64B-459C-BDDA-BB2A9B3E3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B156397D-EA49-42B8-BF04-4626081E334F}"/>
                </a:ext>
              </a:extLst>
            </p:cNvPr>
            <p:cNvSpPr/>
            <p:nvPr/>
          </p:nvSpPr>
          <p:spPr>
            <a:xfrm>
              <a:off x="1493896" y="2845997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9)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எந்த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ஆண்டில்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தொகை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நூறு கோடியைத்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தாண்டியது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EDA2D5-1A89-4A63-B2A5-603082297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E00CF5-EFE0-4119-9869-0F22BC9A5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F1CA1E-5C98-4FEB-A0B8-FC6159E806AF}"/>
              </a:ext>
            </a:extLst>
          </p:cNvPr>
          <p:cNvSpPr txBox="1"/>
          <p:nvPr/>
        </p:nvSpPr>
        <p:spPr>
          <a:xfrm>
            <a:off x="2570922" y="3147068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chemeClr val="bg1"/>
                </a:solidFill>
              </a:rPr>
              <a:t>2000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ADC60-2FDF-4F65-BA05-5EC865C2DCD2}"/>
              </a:ext>
            </a:extLst>
          </p:cNvPr>
          <p:cNvSpPr txBox="1"/>
          <p:nvPr/>
        </p:nvSpPr>
        <p:spPr>
          <a:xfrm>
            <a:off x="7990205" y="32394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2001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A04ABA-9B6B-4811-87CE-007A6EC1C05C}"/>
              </a:ext>
            </a:extLst>
          </p:cNvPr>
          <p:cNvGrpSpPr/>
          <p:nvPr/>
        </p:nvGrpSpPr>
        <p:grpSpPr>
          <a:xfrm>
            <a:off x="83454" y="2932841"/>
            <a:ext cx="11873948" cy="929684"/>
            <a:chOff x="2272" y="5306896"/>
            <a:chExt cx="12192000" cy="929684"/>
          </a:xfrm>
        </p:grpSpPr>
        <p:cxnSp>
          <p:nvCxnSpPr>
            <p:cNvPr id="27" name="Answer Line 2">
              <a:extLst>
                <a:ext uri="{FF2B5EF4-FFF2-40B4-BE49-F238E27FC236}">
                  <a16:creationId xmlns:a16="http://schemas.microsoft.com/office/drawing/2014/main" id="{E5684007-EA10-4376-AA7E-2600BB9A97B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ackground">
              <a:extLst>
                <a:ext uri="{FF2B5EF4-FFF2-40B4-BE49-F238E27FC236}">
                  <a16:creationId xmlns:a16="http://schemas.microsoft.com/office/drawing/2014/main" id="{B3732C0C-41EC-42A7-84B4-788A06824DCF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dirty="0"/>
            </a:p>
          </p:txBody>
        </p:sp>
        <p:sp>
          <p:nvSpPr>
            <p:cNvPr id="29" name="Background">
              <a:extLst>
                <a:ext uri="{FF2B5EF4-FFF2-40B4-BE49-F238E27FC236}">
                  <a16:creationId xmlns:a16="http://schemas.microsoft.com/office/drawing/2014/main" id="{041D0EE2-C434-418A-B4A7-13242E50391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en-IN" sz="24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2000</a:t>
              </a:r>
              <a:endParaRPr lang="de-AT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805F23-DCC2-4D66-A5A9-429D7DC04D21}"/>
              </a:ext>
            </a:extLst>
          </p:cNvPr>
          <p:cNvSpPr txBox="1"/>
          <p:nvPr/>
        </p:nvSpPr>
        <p:spPr>
          <a:xfrm>
            <a:off x="7606747" y="3153495"/>
            <a:ext cx="17029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2400" b="1" dirty="0">
                <a:solidFill>
                  <a:schemeClr val="bg1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en-US" sz="2400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2001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994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2C7A4-F585-4163-B9A0-80BCD07F27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96BF380B-A499-4FCF-8DBD-3A0B0B97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188843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BAB1B9-9BCC-4EAF-A30E-747CD37D6AA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072609-E8DA-40E1-B608-5BB22F84C9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F934F22A-A9A8-47F4-8F77-2240432B5AC3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மகப்பேறு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இறப்பு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de-AT" sz="2000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E3CD523-DAD2-46D6-9A5A-D81D01C7CFA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கச்சா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சிசு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312BB0-5663-4D1C-8371-FC29103B3A35}"/>
              </a:ext>
            </a:extLst>
          </p:cNvPr>
          <p:cNvGrpSpPr/>
          <p:nvPr/>
        </p:nvGrpSpPr>
        <p:grpSpPr>
          <a:xfrm>
            <a:off x="225287" y="2964157"/>
            <a:ext cx="11900452" cy="971974"/>
            <a:chOff x="0" y="4136391"/>
            <a:chExt cx="12192000" cy="97197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5C3B2DA6-0519-4C1F-BE61-6C8DBA0679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D5AEBAA1-EA62-4B26-BB8C-E919F99E1E6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கச்சா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பிறப்பு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de-AT" sz="2000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27FB041-25E9-4750-B699-E57F9B94D865}"/>
                </a:ext>
              </a:extLst>
            </p:cNvPr>
            <p:cNvSpPr/>
            <p:nvPr/>
          </p:nvSpPr>
          <p:spPr>
            <a:xfrm>
              <a:off x="912456" y="413639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ECC4A99-B2AE-43EC-9D66-60800D64D59E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C3E62934-52EB-4304-9C4C-86C27406D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BB292AE-6105-4DC8-904B-4CA0FDFDAF2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2A838-FC10-4A93-B8EA-A0E8E3C4D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DB970-92E6-4E8B-972C-7D7914906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0BEF64-1F8D-4DAE-8772-85B4A2FE6CFE}"/>
              </a:ext>
            </a:extLst>
          </p:cNvPr>
          <p:cNvSpPr txBox="1"/>
          <p:nvPr/>
        </p:nvSpPr>
        <p:spPr>
          <a:xfrm>
            <a:off x="2092494" y="1922935"/>
            <a:ext cx="8355277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10) 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ஆயிரம்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மக்களுக்கு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இறப்பவர்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எண்ணிக்கை என்பது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69D7BC-8B21-4FBC-A601-971D9701626C}"/>
              </a:ext>
            </a:extLst>
          </p:cNvPr>
          <p:cNvSpPr txBox="1"/>
          <p:nvPr/>
        </p:nvSpPr>
        <p:spPr>
          <a:xfrm>
            <a:off x="1426379" y="3253938"/>
            <a:ext cx="3874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கச்சா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இறப்பு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வீதம்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101618-6EBD-71AE-022B-60AE4FB92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" y="6109498"/>
            <a:ext cx="1219200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C3343-3542-43AD-A5E9-93DEF91FC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7F4E5399-2F65-426C-8893-9DD86297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258874-0454-40C5-80CE-250A037F2A3B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20D5F16-BB37-402E-927B-5AFA735846BA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890940C2-6CC4-4055-A2A8-505BBB700507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F4DBC977-7B2B-4886-8E8D-0DBEC6F5D85C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சோர்வு</a:t>
              </a:r>
              <a:r>
                <a:rPr lang="ta-IN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E0FB79-366F-4E04-8CE0-873FAD3A9D79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6433B75E-9919-4B56-A0EA-AAD2241439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50FEC42-C975-4E9E-B131-4BA71C0ACF6B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இறப்பு</a:t>
              </a:r>
              <a:r>
                <a:rPr lang="ta-IN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BDAC405A-BAA9-4287-AC7B-02537FEAB37C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கச்சா</a:t>
              </a:r>
              <a:r>
                <a:rPr lang="ta-IN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இறப்பு</a:t>
              </a:r>
              <a:r>
                <a:rPr lang="ta-IN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6107E1D-357E-4801-A51B-944E1B4F31F3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4EBE924-A7C4-46C6-8704-E7890C2F8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2FB41ECF-ECD9-440C-9433-9F42CEF4C96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5A1E69-5CF4-4BA1-8BC0-E9437D171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CF6A1-BF05-48ED-9D5A-199A61B54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7B0006-EE4D-4FF3-B377-A30DA73E8550}"/>
              </a:ext>
            </a:extLst>
          </p:cNvPr>
          <p:cNvSpPr txBox="1"/>
          <p:nvPr/>
        </p:nvSpPr>
        <p:spPr>
          <a:xfrm>
            <a:off x="1994451" y="1836804"/>
            <a:ext cx="831573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11) 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ஆயிரம்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மக்களுக்கு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பிறப்பவர்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எண்ணிக்கை என்பது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EC7750-147F-457D-BDCF-EBD12CD1A94C}"/>
              </a:ext>
            </a:extLst>
          </p:cNvPr>
          <p:cNvSpPr txBox="1"/>
          <p:nvPr/>
        </p:nvSpPr>
        <p:spPr>
          <a:xfrm>
            <a:off x="6838122" y="4874102"/>
            <a:ext cx="3591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கச்சா</a:t>
            </a:r>
            <a:r>
              <a:rPr lang="ta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பிறப்பு</a:t>
            </a:r>
            <a:r>
              <a:rPr lang="ta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வீதம்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01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9B87A-DA63-4D95-AD72-5D51798A73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7777BA19-7AAB-47D9-BD0F-AA2DF213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8288FB-96D3-4F15-AA05-9400F176C7E9}"/>
              </a:ext>
            </a:extLst>
          </p:cNvPr>
          <p:cNvGrpSpPr/>
          <p:nvPr/>
        </p:nvGrpSpPr>
        <p:grpSpPr>
          <a:xfrm>
            <a:off x="225287" y="4609423"/>
            <a:ext cx="11741426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9D728A87-7C51-4589-B5AF-5C6EEABD42F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1D200057-0CDE-4F76-8C8C-AF1B42A43ACB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000" dirty="0">
                  <a:solidFill>
                    <a:schemeClr val="bg1"/>
                  </a:solidFill>
                </a:rPr>
                <a:t>ஈ) மக்கள் தொகை / வேலை வாய்ப்பு</a:t>
              </a:r>
              <a:endParaRPr lang="de-AT" sz="2000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3168E12-78D2-4BA3-A27D-6EE62362DD9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A71DA-4B8A-406C-A86D-2A31C49DDACD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32EAD2F4-C19F-4613-B780-5CE81A6236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6C8D3253-18D7-4F11-9862-477BD5ED6CA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000" dirty="0">
                  <a:solidFill>
                    <a:schemeClr val="bg1"/>
                  </a:solidFill>
                </a:rPr>
                <a:t>ஆ) நிலத்தின் அளவு / வேலை வாய்ப்பு</a:t>
              </a:r>
              <a:endParaRPr lang="de-AT" sz="2000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002E2512-0F2C-4BE4-A782-A52534E67A67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2000" dirty="0">
                  <a:solidFill>
                    <a:schemeClr val="bg1"/>
                  </a:solidFill>
                </a:rPr>
                <a:t>அ) நிலத்தின் அளவு / மக்கள் தொகை</a:t>
              </a: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CF93A06-4053-4FC8-8D27-376D20ADD853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149152D-0917-43A4-9397-F10F466B0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1060AA3-4D95-4FE1-9974-FD764404BE4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25A93-9FAB-4D4D-99C3-68F17161C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CFEC70-E2EA-48B6-A6EB-1A9A7C381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7BF2C30-FBFC-46B6-9A06-3D28E33DD74B}"/>
              </a:ext>
            </a:extLst>
          </p:cNvPr>
          <p:cNvSpPr txBox="1"/>
          <p:nvPr/>
        </p:nvSpPr>
        <p:spPr>
          <a:xfrm>
            <a:off x="1905925" y="1906330"/>
            <a:ext cx="843500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000" dirty="0">
                <a:solidFill>
                  <a:schemeClr val="bg1"/>
                </a:solidFill>
              </a:rPr>
              <a:t>12) மக்கள் தொகை அடர்த்தி என்பது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8F6583-7693-4E4C-9385-16216C310C1D}"/>
              </a:ext>
            </a:extLst>
          </p:cNvPr>
          <p:cNvSpPr txBox="1"/>
          <p:nvPr/>
        </p:nvSpPr>
        <p:spPr>
          <a:xfrm>
            <a:off x="1680025" y="4629912"/>
            <a:ext cx="4128812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800" dirty="0">
                <a:solidFill>
                  <a:schemeClr val="bg1"/>
                </a:solidFill>
              </a:rPr>
              <a:t>இ) மக்கள் தொகை / குறிப்பிட்ட நில அளவு</a:t>
            </a:r>
          </a:p>
        </p:txBody>
      </p:sp>
    </p:spTree>
    <p:extLst>
      <p:ext uri="{BB962C8B-B14F-4D97-AF65-F5344CB8AC3E}">
        <p14:creationId xmlns:p14="http://schemas.microsoft.com/office/powerpoint/2010/main" val="22835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52D97-868F-429F-817B-607D03A5A4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9C43BA5B-F694-4AA9-89CC-9DAC2800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6CD30B-B0EF-4E5A-83B4-AAC2EE6DE6E3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7CC2E29D-147A-4420-A28C-9590EA6B9D32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AFFFDC6-E2F5-4410-A603-FE56FE0A2BEB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dirty="0">
                  <a:solidFill>
                    <a:schemeClr val="bg1"/>
                  </a:solidFill>
                </a:rPr>
                <a:t>ஈ) </a:t>
              </a:r>
              <a:r>
                <a:rPr lang="en-US" sz="2000" dirty="0">
                  <a:solidFill>
                    <a:schemeClr val="bg1"/>
                  </a:solidFill>
                </a:rPr>
                <a:t>V.K.R.V </a:t>
              </a:r>
              <a:r>
                <a:rPr lang="ta-IN" sz="2000" dirty="0">
                  <a:solidFill>
                    <a:schemeClr val="bg1"/>
                  </a:solidFill>
                </a:rPr>
                <a:t>இராவ்</a:t>
              </a:r>
              <a:endParaRPr lang="de-AT" sz="2000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B698ADC4-1A7D-4EFC-A819-170197012BA0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solidFill>
                  <a:schemeClr val="bg1"/>
                </a:solidFill>
              </a:endParaRPr>
            </a:p>
            <a:p>
              <a:pPr algn="ctr"/>
              <a:r>
                <a:rPr lang="ta-IN" sz="2000" dirty="0">
                  <a:solidFill>
                    <a:schemeClr val="bg1"/>
                  </a:solidFill>
                </a:rPr>
                <a:t>இ) டாக்டர் இராதாகிருஷ்ணன்</a:t>
              </a: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BEAA3-B59F-4815-B713-57BB0B7C3627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4C0D6880-1862-4966-AC21-F2D18486C6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F53684F6-1BCC-4ABD-976D-B5F99715B2B1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DCDFFC3-7118-4042-A05F-7314E0D2C048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  <a:p>
              <a:pPr algn="ctr"/>
              <a:r>
                <a:rPr lang="ta-IN" sz="2000" dirty="0">
                  <a:solidFill>
                    <a:schemeClr val="bg1"/>
                  </a:solidFill>
                </a:rPr>
                <a:t>அ) டாக்டர் பி.ஆர்.அம்பேத்கர்</a:t>
              </a: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042D38B-AD08-48CF-88A0-A47A4B6FAD9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24130FD-BE17-4EE9-AC86-77D2C7164D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32ECFA71-99A0-434F-B87D-6D9D9981A8F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7C0AD-B033-437A-B846-57746B973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AF0F0-C29D-4116-A213-EB8821D3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ED6261-A69E-4B12-9FD4-885927079116}"/>
              </a:ext>
            </a:extLst>
          </p:cNvPr>
          <p:cNvSpPr txBox="1"/>
          <p:nvPr/>
        </p:nvSpPr>
        <p:spPr>
          <a:xfrm>
            <a:off x="1755338" y="1673496"/>
            <a:ext cx="8736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N" sz="2000" dirty="0">
              <a:solidFill>
                <a:schemeClr val="bg1"/>
              </a:solidFill>
            </a:endParaRPr>
          </a:p>
          <a:p>
            <a:pPr algn="ctr"/>
            <a:r>
              <a:rPr lang="ta-IN" sz="2000" dirty="0">
                <a:solidFill>
                  <a:schemeClr val="bg1"/>
                </a:solidFill>
              </a:rPr>
              <a:t>13) தேசிய வளர்ச்சிக் கழகத்தை அறிமுகப்படுத்தியவர் யார்?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6468B5-CA5C-42E2-BD80-0D4B5CFC4A00}"/>
              </a:ext>
            </a:extLst>
          </p:cNvPr>
          <p:cNvSpPr txBox="1"/>
          <p:nvPr/>
        </p:nvSpPr>
        <p:spPr>
          <a:xfrm>
            <a:off x="6710275" y="3321347"/>
            <a:ext cx="3657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000" b="1" dirty="0">
                <a:solidFill>
                  <a:schemeClr val="bg1"/>
                </a:solidFill>
              </a:rPr>
              <a:t>ஆ) ஜவஹர்லால் நேரு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38667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218CD-F7AB-4B0D-ACD6-3406151A6F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C6E7F7C1-F051-467F-9E91-CC258926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9" y="21375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9321FF-F361-46A5-B4D3-C7FF0CEFCFA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D9E7DEFD-FD84-48BF-A5BA-539F0ABDE1F4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AF47A4A-192A-463B-8290-CD7ED5C3FD94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000" b="1" dirty="0">
                  <a:solidFill>
                    <a:schemeClr val="bg1"/>
                  </a:solidFill>
                </a:rPr>
                <a:t>ஈ) </a:t>
              </a:r>
              <a:r>
                <a:rPr lang="en-IN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A.K </a:t>
              </a:r>
              <a:r>
                <a:rPr lang="ta-IN" sz="2000" b="1" dirty="0">
                  <a:solidFill>
                    <a:schemeClr val="bg1"/>
                  </a:solidFill>
                </a:rPr>
                <a:t>சென்</a:t>
              </a:r>
              <a:endParaRPr lang="de-AT" sz="2000" b="1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2BB9E95-286E-4816-99F3-3362DD6FE2E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E1CE5B-671E-492C-8B35-212D73A280C1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2E2A76FC-C96F-4F08-A754-59EDAB9E09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BABBF225-C6F4-41C2-877E-366E510743BE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000" b="1" dirty="0">
                  <a:solidFill>
                    <a:schemeClr val="bg1"/>
                  </a:solidFill>
                </a:rPr>
                <a:t>ஆ) </a:t>
              </a:r>
              <a:r>
                <a:rPr lang="en-US" sz="2000" b="1" dirty="0">
                  <a:solidFill>
                    <a:schemeClr val="bg1"/>
                  </a:solidFill>
                </a:rPr>
                <a:t>V.K.R.V. </a:t>
              </a:r>
              <a:r>
                <a:rPr lang="ta-IN" sz="2000" b="1" dirty="0">
                  <a:solidFill>
                    <a:schemeClr val="bg1"/>
                  </a:solidFill>
                </a:rPr>
                <a:t>இராவ்</a:t>
              </a:r>
              <a:endParaRPr lang="de-AT" sz="2000" b="1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4D5D8A3-54F8-4894-AC8B-862512F7217F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2000" b="1" dirty="0">
                  <a:solidFill>
                    <a:schemeClr val="bg1"/>
                  </a:solidFill>
                </a:rPr>
                <a:t>அ) ஜவஹர்லால் நேரு</a:t>
              </a: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88A6BA1-81BE-4331-99FC-A1DBF7F9721C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A9DCA3E-0DF2-4C95-9FA0-FCB061E4C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D73A8A5-10DF-4762-B3AF-B9E5A5EAFFC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248D06-6CD1-4E67-88B0-5CF847602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7B011-4455-414B-BE7C-4A9EE06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F2E93A-BF83-4ADE-A03C-98B346C4CEBD}"/>
              </a:ext>
            </a:extLst>
          </p:cNvPr>
          <p:cNvSpPr txBox="1"/>
          <p:nvPr/>
        </p:nvSpPr>
        <p:spPr>
          <a:xfrm>
            <a:off x="2103826" y="1706236"/>
            <a:ext cx="82726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000" dirty="0">
                <a:solidFill>
                  <a:schemeClr val="bg1"/>
                </a:solidFill>
              </a:rPr>
              <a:t>14) காந்தியப் பொருளாதாரச் சிந்தனைகளை தொடர்ந்து வலியுறுத்தியவர் யார் ?</a:t>
            </a:r>
          </a:p>
          <a:p>
            <a:endParaRPr lang="ta-IN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EB0354-374E-484A-8E5B-085DF52750DE}"/>
              </a:ext>
            </a:extLst>
          </p:cNvPr>
          <p:cNvSpPr txBox="1"/>
          <p:nvPr/>
        </p:nvSpPr>
        <p:spPr>
          <a:xfrm>
            <a:off x="2103826" y="4813490"/>
            <a:ext cx="35416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000" b="1" dirty="0">
                <a:solidFill>
                  <a:schemeClr val="bg1"/>
                </a:solidFill>
              </a:rPr>
              <a:t>இ) </a:t>
            </a:r>
            <a:r>
              <a:rPr lang="en-IN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J.C  </a:t>
            </a:r>
            <a:r>
              <a:rPr lang="ta-IN" sz="2000" b="1" dirty="0">
                <a:solidFill>
                  <a:schemeClr val="bg1"/>
                </a:solidFill>
              </a:rPr>
              <a:t>குமரப்பா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31520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2CA24-192E-4D0F-B10C-3205D1E63C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71FDDD88-C616-4598-9761-93EF89D8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80CAC6-6AE2-4434-9AFE-F5CC097CF938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747EFF3-F56C-4B28-9AF9-46440B01578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D31A84F1-CAD2-4801-A588-6FD5779A4246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2B369D8-233F-4EA4-8D07-5FB2EB8014B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dirty="0">
                  <a:solidFill>
                    <a:schemeClr val="bg1"/>
                  </a:solidFill>
                </a:rPr>
                <a:t>இ) டாக்டர்</a:t>
              </a:r>
              <a:r>
                <a:rPr lang="en-IN" sz="2000" dirty="0">
                  <a:solidFill>
                    <a:schemeClr val="bg1"/>
                  </a:solidFill>
                </a:rPr>
                <a:t>.</a:t>
              </a:r>
              <a:r>
                <a:rPr lang="ta-IN" sz="2000" dirty="0">
                  <a:solidFill>
                    <a:schemeClr val="bg1"/>
                  </a:solidFill>
                </a:rPr>
                <a:t>  இராஜேந்திரபிராத்</a:t>
              </a:r>
              <a:endParaRPr lang="de-AT"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AE4674-7E7B-4D73-85BB-16BC80207726}"/>
              </a:ext>
            </a:extLst>
          </p:cNvPr>
          <p:cNvGrpSpPr/>
          <p:nvPr/>
        </p:nvGrpSpPr>
        <p:grpSpPr>
          <a:xfrm>
            <a:off x="145774" y="3029106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2A453DC-512E-41A0-B54C-E18638DF69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6EED260A-CC6B-4129-853A-AFB87C6DB545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dirty="0">
                  <a:solidFill>
                    <a:schemeClr val="bg1"/>
                  </a:solidFill>
                </a:rPr>
                <a:t>ஆ) </a:t>
              </a:r>
              <a:r>
                <a:rPr lang="en-US" sz="2000" dirty="0">
                  <a:solidFill>
                    <a:schemeClr val="bg1"/>
                  </a:solidFill>
                </a:rPr>
                <a:t>P.C </a:t>
              </a:r>
              <a:r>
                <a:rPr lang="ta-IN" sz="2000" dirty="0">
                  <a:solidFill>
                    <a:schemeClr val="bg1"/>
                  </a:solidFill>
                </a:rPr>
                <a:t>மஹலனோபிஸ்</a:t>
              </a:r>
              <a:endParaRPr lang="de-AT" sz="2000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E55D960-A74D-44F8-B106-6AD37DA258EE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BDFC3AF-FD57-4F69-B333-BE5E760E750E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B2E5C1C-F63A-4CD5-95A1-4DA18F094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3341772-4BA7-4525-B06E-2F25523A92B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4CC0598-2978-4287-8643-CB3D3AAE4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93B4C4-CF6D-4DE6-A5B0-66E1659CA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F5B63B-8740-482A-9C2C-658C91442D2E}"/>
              </a:ext>
            </a:extLst>
          </p:cNvPr>
          <p:cNvSpPr txBox="1"/>
          <p:nvPr/>
        </p:nvSpPr>
        <p:spPr>
          <a:xfrm>
            <a:off x="2103825" y="1776888"/>
            <a:ext cx="831238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N" sz="2000" dirty="0">
              <a:solidFill>
                <a:schemeClr val="bg1"/>
              </a:solidFill>
            </a:endParaRPr>
          </a:p>
          <a:p>
            <a:pPr algn="ctr"/>
            <a:r>
              <a:rPr lang="ta-IN" sz="2000" dirty="0">
                <a:solidFill>
                  <a:schemeClr val="bg1"/>
                </a:solidFill>
              </a:rPr>
              <a:t>15) ஜனநாயக சமதர்மத்தைக் கொண்டு</a:t>
            </a:r>
            <a:r>
              <a:rPr lang="en-IN" sz="2000" dirty="0">
                <a:solidFill>
                  <a:schemeClr val="bg1"/>
                </a:solidFill>
              </a:rPr>
              <a:t>  </a:t>
            </a:r>
            <a:r>
              <a:rPr lang="ta-IN" sz="2000" dirty="0">
                <a:solidFill>
                  <a:schemeClr val="bg1"/>
                </a:solidFill>
              </a:rPr>
              <a:t>வந்தவர்</a:t>
            </a:r>
          </a:p>
          <a:p>
            <a:r>
              <a:rPr lang="ta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5030F3-48CB-4769-AF2C-487338E2CC99}"/>
              </a:ext>
            </a:extLst>
          </p:cNvPr>
          <p:cNvSpPr txBox="1"/>
          <p:nvPr/>
        </p:nvSpPr>
        <p:spPr>
          <a:xfrm>
            <a:off x="6469746" y="4917364"/>
            <a:ext cx="3774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000" dirty="0">
                <a:solidFill>
                  <a:schemeClr val="bg1"/>
                </a:solidFill>
              </a:rPr>
              <a:t>ஈ) இந்திராகாந்தி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2A0BAB-436E-4A3B-AF3A-43F1DC454E67}"/>
              </a:ext>
            </a:extLst>
          </p:cNvPr>
          <p:cNvSpPr txBox="1"/>
          <p:nvPr/>
        </p:nvSpPr>
        <p:spPr>
          <a:xfrm>
            <a:off x="1994669" y="3319733"/>
            <a:ext cx="3697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000" b="1" dirty="0">
                <a:solidFill>
                  <a:schemeClr val="bg1"/>
                </a:solidFill>
              </a:rPr>
              <a:t>அ) ஜவஹர்லால் நேரு</a:t>
            </a:r>
          </a:p>
        </p:txBody>
      </p:sp>
    </p:spTree>
    <p:extLst>
      <p:ext uri="{BB962C8B-B14F-4D97-AF65-F5344CB8AC3E}">
        <p14:creationId xmlns:p14="http://schemas.microsoft.com/office/powerpoint/2010/main" val="25867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E0DB9-C174-491D-9905-A1C4E4F7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25A6683D-2CAB-4369-AF39-9553ED18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163931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D36E13-957F-4DEC-BCF5-86B3E2722D4D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20488C7D-867C-4F20-AB26-19B85839D0B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815076A-F4DB-48BA-B14C-9CC34EFA408B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மேற்கண்ட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அனைத்தும்</a:t>
              </a:r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AEECABA-E70F-4AF4-A5BC-DBB36B4D7522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சமதர்மப்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பொருளாதாரம்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CA488B-F3FE-4B08-9CC3-1C255BCCE143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E19E40A1-0E87-408E-AADF-97D2D7FF83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8BD553B1-502B-4805-A3F3-F84E216E5324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0D8AF515-C7F5-4BF2-867B-8EA4EE7EE6F9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குறைந்த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நிலவுடைமை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தீர்வுகள்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33FB7DD-8B32-4511-B79E-1CD1250624A9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8605C9C-4C7E-4763-A770-1D66098E6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004FDFE-7B89-44D6-9D39-A0B6167D27A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16)  B.R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அம்பேத்கர்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இந்தியப்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பொருளாதாரப் பிரச்சனைகளை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இதன்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அடிப்படையில் ஆராய்கிறார்</a:t>
              </a:r>
              <a:r>
                <a:rPr lang="en-US" b="1" dirty="0">
                  <a:solidFill>
                    <a:schemeClr val="bg1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.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D58668E-74D5-47B7-AF12-17B4F974E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59CED-DD59-4A97-8A93-01891C2E3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87984B-5F87-4015-A028-EF8812FEF8DE}"/>
              </a:ext>
            </a:extLst>
          </p:cNvPr>
          <p:cNvSpPr txBox="1"/>
          <p:nvPr/>
        </p:nvSpPr>
        <p:spPr>
          <a:xfrm>
            <a:off x="6599582" y="3084140"/>
            <a:ext cx="3912393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இந்தியப்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ரூபாயின்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சிக்கல்கள்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0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EF8769-FEC7-4A9D-8CD7-FAB4EB2996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5DCF9244-89D0-49EA-80C0-38D21AFF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49150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EF3650-2BFE-4A04-82DA-B7BE316397F7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B52A9A0-421E-41DD-9542-A2D8D7C14C1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30C6A287-CCC8-4FE2-97B8-5B3F459FA92E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தாதாபாய்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நௌரோஜி</a:t>
              </a:r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37C018BF-6C35-4819-878F-E68F8A6C93D3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கோபால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கிருஷ்ண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கோகலே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3C93AC-CDCD-47A0-8EFF-A64870BF51A3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263FE14-9161-4489-B1CA-702EDF9C02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E5C7C3F8-8A4B-41BA-A7A3-5EA91746E6A6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3A9F3F7A-2073-4669-B20C-22A1139D2568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சமதர்மச்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சிந்தனை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9FE4443-F927-43A9-A173-FA84B514EFA3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C27E64D-07F6-4D4A-B484-D6F74340E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A9685472-882D-4EB9-9829-9CF64D1FA35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endPara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17) 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கொள்கையின்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அடிப்படையில்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ந்தியப் பொருளாதாரம்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இயங்குகிறது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63AF361-856D-43CA-BEF1-2705BD7F4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A0CC55-D0A4-49F4-B469-3EC8760D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8130C1-977D-4C50-B413-510787767672}"/>
              </a:ext>
            </a:extLst>
          </p:cNvPr>
          <p:cNvSpPr txBox="1"/>
          <p:nvPr/>
        </p:nvSpPr>
        <p:spPr>
          <a:xfrm>
            <a:off x="6639339" y="3201264"/>
            <a:ext cx="3617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ஒழுக்க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நெறி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அடிப்படை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CE4E1B-38FD-4F83-BDE1-899AEDE15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24B7DA01-057D-424A-834A-A5753BEF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D50900-F29A-4945-993C-7564575B0A4C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37DC2E1B-295C-439B-BD32-900A9D5E1377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BF4F99F8-E296-4636-BD5A-2B5D94CC2B22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ஆல்பிரட்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மார்ஷல்</a:t>
              </a:r>
              <a:endParaRPr lang="de-AT" sz="2000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83EA7761-212D-4091-900B-F349A1FC0E8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ஆடம்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ஸ்மித்</a:t>
              </a:r>
              <a:endParaRPr lang="de-AT"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13B6BC-9039-4529-A780-BEF126C45307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BF2933D0-2F70-4ED7-8B13-E238E3A044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346CD1C7-8E54-422E-8FB9-196BDE5406DF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காலின்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கிளார்க்</a:t>
              </a:r>
              <a:endParaRPr lang="de-AT" sz="2000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3F2EFBA0-4164-4523-81BE-EED3F76D35DA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5C469D00-006A-44FB-A856-00F4B635A95B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57EBB40-70DE-4ADD-8435-7EBB4EC30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3F06A8D-4A32-4747-9C14-3207C3F3014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18)  V.K.R.V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இராவ்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இவரின்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மாணவராக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இருந்தார்</a:t>
              </a:r>
              <a:endPara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 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96EB64-8259-4AF3-9BF5-8D67756E4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EF3963-3777-480F-9C98-0CBD3F8ED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009FBD-D14A-4B86-9C1D-AD15943CB65D}"/>
              </a:ext>
            </a:extLst>
          </p:cNvPr>
          <p:cNvSpPr txBox="1"/>
          <p:nvPr/>
        </p:nvSpPr>
        <p:spPr>
          <a:xfrm>
            <a:off x="2120348" y="3385099"/>
            <a:ext cx="3763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J.M.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கீன்ஸ்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733644"/>
            <a:ext cx="11873948" cy="929684"/>
            <a:chOff x="2272" y="5306896"/>
            <a:chExt cx="12192000" cy="929684"/>
          </a:xfrm>
        </p:grpSpPr>
        <p:cxnSp>
          <p:nvCxnSpPr>
            <p:cNvPr id="16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/>
            </a:p>
          </p:txBody>
        </p:sp>
        <p:sp>
          <p:nvSpPr>
            <p:cNvPr id="18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51689"/>
            <a:ext cx="11900452" cy="941884"/>
            <a:chOff x="0" y="4178681"/>
            <a:chExt cx="12192000" cy="941884"/>
          </a:xfrm>
        </p:grpSpPr>
        <p:cxnSp>
          <p:nvCxnSpPr>
            <p:cNvPr id="1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/>
            </a:p>
          </p:txBody>
        </p:sp>
        <p:sp>
          <p:nvSpPr>
            <p:cNvPr id="2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/>
            </a:p>
          </p:txBody>
        </p:sp>
      </p:grpSp>
      <p:grpSp>
        <p:nvGrpSpPr>
          <p:cNvPr id="2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2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baseline="-250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D22A7C-37B8-4578-A410-91C357DCB317}"/>
              </a:ext>
            </a:extLst>
          </p:cNvPr>
          <p:cNvSpPr txBox="1"/>
          <p:nvPr/>
        </p:nvSpPr>
        <p:spPr>
          <a:xfrm>
            <a:off x="2036892" y="1816440"/>
            <a:ext cx="8560904" cy="92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1) 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கர்நாடகத்தின்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முக்கிய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தங்கச்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சுரங்கப்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பகுதி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...........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D7BE1-5BBB-4E7F-B0C6-040CC9AFCDD8}"/>
              </a:ext>
            </a:extLst>
          </p:cNvPr>
          <p:cNvSpPr txBox="1"/>
          <p:nvPr/>
        </p:nvSpPr>
        <p:spPr>
          <a:xfrm>
            <a:off x="2787519" y="3157336"/>
            <a:ext cx="2244407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கோலார்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475674-C235-4563-845A-787886E9D7B8}"/>
              </a:ext>
            </a:extLst>
          </p:cNvPr>
          <p:cNvSpPr txBox="1"/>
          <p:nvPr/>
        </p:nvSpPr>
        <p:spPr>
          <a:xfrm>
            <a:off x="7203494" y="3185698"/>
            <a:ext cx="2985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இராமகிரி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66447-9C65-4650-9534-59DBF26548CF}"/>
              </a:ext>
            </a:extLst>
          </p:cNvPr>
          <p:cNvSpPr txBox="1"/>
          <p:nvPr/>
        </p:nvSpPr>
        <p:spPr>
          <a:xfrm>
            <a:off x="2549919" y="4967653"/>
            <a:ext cx="2805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அனந்தபூர்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28F2A-578D-4773-9691-43F73FA9DB53}"/>
              </a:ext>
            </a:extLst>
          </p:cNvPr>
          <p:cNvSpPr txBox="1"/>
          <p:nvPr/>
        </p:nvSpPr>
        <p:spPr>
          <a:xfrm>
            <a:off x="7045618" y="4946378"/>
            <a:ext cx="3142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கொச்சின்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825EBA-A962-4238-A560-3EC6BCA0B1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C78A1E77-B6D5-4B7C-A5B0-657FC3D7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2" y="25564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B4D394-D5AF-4AA3-9DDC-9AD10A996BE5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CCA87847-595C-47A0-9731-7D76992CBB8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9A8CBDA-0033-48FB-95FC-A83DA794CE7A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2010</a:t>
              </a:r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8E35215E-02B3-466A-8120-95E5BDADA52C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2008</a:t>
              </a:r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F1E021-F27A-4D8D-AA60-EE60E5474F16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408A91CB-887E-4FF1-A3D9-2D72665981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51890058-80CF-4D1C-9071-7894CCDF150A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2000</a:t>
              </a:r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B98EB24-0F5D-4872-8B06-624034EA3123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1800" b="1" u="dbl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1998</a:t>
              </a:r>
              <a:endParaRPr lang="de-AT" baseline="-25000" dirty="0">
                <a:solidFill>
                  <a:schemeClr val="bg1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0216330-D99A-4C57-92DD-04610ED5A126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7272E02-E6CD-47D0-9607-A70A935BC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73EC51A-93EB-4D38-B123-8CD13636BF0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19)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பொருளாதாரத்திற்கா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ன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நோபல்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பரிசை அமர்த்தியா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சென்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பெற்ற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7AC5A-503F-4FFA-B441-CD346A717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EC7A56-6E2B-4BB3-A089-CD1BB59B4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7FBF948-BDF0-40C8-A6B4-22AFE971F544}"/>
              </a:ext>
            </a:extLst>
          </p:cNvPr>
          <p:cNvGrpSpPr/>
          <p:nvPr/>
        </p:nvGrpSpPr>
        <p:grpSpPr>
          <a:xfrm>
            <a:off x="265043" y="4613223"/>
            <a:ext cx="11873948" cy="929684"/>
            <a:chOff x="2272" y="5306896"/>
            <a:chExt cx="12192000" cy="929684"/>
          </a:xfrm>
        </p:grpSpPr>
        <p:cxnSp>
          <p:nvCxnSpPr>
            <p:cNvPr id="26" name="Answer Line 2">
              <a:extLst>
                <a:ext uri="{FF2B5EF4-FFF2-40B4-BE49-F238E27FC236}">
                  <a16:creationId xmlns:a16="http://schemas.microsoft.com/office/drawing/2014/main" id="{D4A3CB1E-3654-4141-B029-F0C203C1E02B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ackground">
              <a:extLst>
                <a:ext uri="{FF2B5EF4-FFF2-40B4-BE49-F238E27FC236}">
                  <a16:creationId xmlns:a16="http://schemas.microsoft.com/office/drawing/2014/main" id="{065201F7-FFB2-420F-B25C-9CD3700B6C0E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2010</a:t>
              </a:r>
              <a:endParaRPr lang="de-AT" sz="2000" dirty="0"/>
            </a:p>
          </p:txBody>
        </p:sp>
        <p:sp>
          <p:nvSpPr>
            <p:cNvPr id="28" name="Background">
              <a:extLst>
                <a:ext uri="{FF2B5EF4-FFF2-40B4-BE49-F238E27FC236}">
                  <a16:creationId xmlns:a16="http://schemas.microsoft.com/office/drawing/2014/main" id="{BFCB004B-5FA7-45D5-BAED-7CCE1AB7859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2008</a:t>
              </a:r>
              <a:endParaRPr lang="de-AT" sz="2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F8B364-6F72-4788-9F41-37F0B21B30CD}"/>
              </a:ext>
            </a:extLst>
          </p:cNvPr>
          <p:cNvGrpSpPr/>
          <p:nvPr/>
        </p:nvGrpSpPr>
        <p:grpSpPr>
          <a:xfrm>
            <a:off x="185530" y="3034761"/>
            <a:ext cx="11900452" cy="941884"/>
            <a:chOff x="0" y="4178681"/>
            <a:chExt cx="12192000" cy="941884"/>
          </a:xfrm>
        </p:grpSpPr>
        <p:cxnSp>
          <p:nvCxnSpPr>
            <p:cNvPr id="30" name="Answer Line 1">
              <a:extLst>
                <a:ext uri="{FF2B5EF4-FFF2-40B4-BE49-F238E27FC236}">
                  <a16:creationId xmlns:a16="http://schemas.microsoft.com/office/drawing/2014/main" id="{CABC28C8-6F1D-4D23-AEE4-4792403F9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nswer B Background">
              <a:extLst>
                <a:ext uri="{FF2B5EF4-FFF2-40B4-BE49-F238E27FC236}">
                  <a16:creationId xmlns:a16="http://schemas.microsoft.com/office/drawing/2014/main" id="{42CF35D4-8505-4C0C-851B-E45F0B66C29E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2000</a:t>
              </a:r>
              <a:endParaRPr lang="de-AT" sz="2000" dirty="0"/>
            </a:p>
          </p:txBody>
        </p: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651B046D-D65E-4B38-A00D-E94F5C10D9AE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86BB4E1-A15B-48BA-8E62-A01DEF52EB73}"/>
              </a:ext>
            </a:extLst>
          </p:cNvPr>
          <p:cNvSpPr txBox="1"/>
          <p:nvPr/>
        </p:nvSpPr>
        <p:spPr>
          <a:xfrm>
            <a:off x="2515485" y="3311136"/>
            <a:ext cx="2869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1998</a:t>
            </a:r>
            <a:endParaRPr lang="de-AT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D18DDB-3F5B-4212-805C-49E0C40368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02B74EAA-D4CB-496F-8DE6-2AE282B2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331590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D80225-93D3-4080-998D-5ED51F2E1B46}"/>
              </a:ext>
            </a:extLst>
          </p:cNvPr>
          <p:cNvGrpSpPr/>
          <p:nvPr/>
        </p:nvGrpSpPr>
        <p:grpSpPr>
          <a:xfrm>
            <a:off x="185530" y="5151589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5609AA6-16A1-4003-8B33-12301B05769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418895A-779F-4DC5-B6D5-D7D1BB31D4CA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B1A98F4A-6F7A-45ED-A77E-C44B96450D3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வேளாண்மை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9C9532-37AF-4FB3-A3FE-983CD961AF17}"/>
              </a:ext>
            </a:extLst>
          </p:cNvPr>
          <p:cNvGrpSpPr/>
          <p:nvPr/>
        </p:nvGrpSpPr>
        <p:grpSpPr>
          <a:xfrm>
            <a:off x="145773" y="3657895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A83FA888-8EFA-4F1C-A77D-19F0C236A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D3424052-F7C9-409B-BAD3-CF51F4F8EE5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வறுமை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சமூதாயத்தின்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சாபம்</a:t>
              </a:r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D5AB34A-3C70-401D-B167-A45CDD6E4CF3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செல்வ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ம்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85CA2-FA10-4A1A-AE97-990B08CCB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D6878-C07D-44CC-B773-D9786D92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0" name="Question">
            <a:extLst>
              <a:ext uri="{FF2B5EF4-FFF2-40B4-BE49-F238E27FC236}">
                <a16:creationId xmlns:a16="http://schemas.microsoft.com/office/drawing/2014/main" id="{C1D95F33-15B1-4AD6-A09F-5B6E03B30DBD}"/>
              </a:ext>
            </a:extLst>
          </p:cNvPr>
          <p:cNvGrpSpPr/>
          <p:nvPr/>
        </p:nvGrpSpPr>
        <p:grpSpPr>
          <a:xfrm>
            <a:off x="158099" y="1957478"/>
            <a:ext cx="11820939" cy="1136407"/>
            <a:chOff x="0" y="2860778"/>
            <a:chExt cx="12192000" cy="1136407"/>
          </a:xfrm>
        </p:grpSpPr>
        <p:cxnSp>
          <p:nvCxnSpPr>
            <p:cNvPr id="21" name="Line">
              <a:extLst>
                <a:ext uri="{FF2B5EF4-FFF2-40B4-BE49-F238E27FC236}">
                  <a16:creationId xmlns:a16="http://schemas.microsoft.com/office/drawing/2014/main" id="{A7D58CEE-6DB1-4AF6-BD5D-EE702E1CC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ackground">
              <a:extLst>
                <a:ext uri="{FF2B5EF4-FFF2-40B4-BE49-F238E27FC236}">
                  <a16:creationId xmlns:a16="http://schemas.microsoft.com/office/drawing/2014/main" id="{6B48121C-7321-4CFB-858C-FB721519CDF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endPara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20)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திருவள்ளுவரின்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பொருளாதாரக்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கருத்துகள் குறிப்பாகக்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கூறுவது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03ABC7-0652-4C91-8F76-1ACFE77A0433}"/>
              </a:ext>
            </a:extLst>
          </p:cNvPr>
          <p:cNvSpPr txBox="1"/>
          <p:nvPr/>
        </p:nvSpPr>
        <p:spPr>
          <a:xfrm>
            <a:off x="6586329" y="5454976"/>
            <a:ext cx="379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மேற்காண்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அனைத்தும்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79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FD2AA7-0FF5-4C5A-B4D3-EA5256C426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நன்றி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7D0D2-2435-4987-8E53-11EC59A1B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EE755654-DF3F-4DEB-9E24-48292D2F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7" y="64904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813932-B84E-4885-A0F3-0E1C958AC894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11958CE-A7E9-4821-84F9-C2DE3411A28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92EF227F-BCD0-4A98-8830-D2926CB6B629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7865BFC1-1F32-4FC1-8BFA-2AD3F8B502B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290CD3-94EC-4DFC-98C8-72564BFFE8A3}"/>
              </a:ext>
            </a:extLst>
          </p:cNvPr>
          <p:cNvGrpSpPr/>
          <p:nvPr/>
        </p:nvGrpSpPr>
        <p:grpSpPr>
          <a:xfrm>
            <a:off x="251791" y="2997148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1705B824-4255-47B3-8EEB-753AA3D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8A9D3526-158E-41DC-A5F1-8444BF2F467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E070A04-C351-4C6F-A75E-F9F49C275DCF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40AC518-585C-4CED-9C07-0939937A1C46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1A419DF-CEEA-4516-9094-1C2ED88B5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6CE4CA69-FDCB-4508-8092-6CEDBB80072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E7047D9-0B33-417B-9E76-66EF17306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E0C29B-717A-4E48-B351-28A124DBF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DA9B74-0197-43C4-A7BC-227EDFBF6BA0}"/>
              </a:ext>
            </a:extLst>
          </p:cNvPr>
          <p:cNvSpPr txBox="1"/>
          <p:nvPr/>
        </p:nvSpPr>
        <p:spPr>
          <a:xfrm>
            <a:off x="1927664" y="1745168"/>
            <a:ext cx="8548706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2)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ஒரு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நாட்டின்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வளர்ச்சி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அளவிடப்படுவது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குறிப்பிடுவது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34ED7-E77E-47E7-8858-82BA3B571A62}"/>
              </a:ext>
            </a:extLst>
          </p:cNvPr>
          <p:cNvSpPr txBox="1"/>
          <p:nvPr/>
        </p:nvSpPr>
        <p:spPr>
          <a:xfrm>
            <a:off x="1920511" y="3278745"/>
            <a:ext cx="4125905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GNP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4B091-1FDD-4DCE-9B17-A836FB447AF7}"/>
              </a:ext>
            </a:extLst>
          </p:cNvPr>
          <p:cNvSpPr txBox="1"/>
          <p:nvPr/>
        </p:nvSpPr>
        <p:spPr>
          <a:xfrm>
            <a:off x="6376150" y="3252983"/>
            <a:ext cx="4157153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GDP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2F61B-21B9-4AD4-962F-635EB909B36A}"/>
              </a:ext>
            </a:extLst>
          </p:cNvPr>
          <p:cNvSpPr txBox="1"/>
          <p:nvPr/>
        </p:nvSpPr>
        <p:spPr>
          <a:xfrm>
            <a:off x="1920511" y="4885029"/>
            <a:ext cx="4003211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NNP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CB3AF-113D-46A3-9B10-47168D26F6A4}"/>
              </a:ext>
            </a:extLst>
          </p:cNvPr>
          <p:cNvSpPr txBox="1"/>
          <p:nvPr/>
        </p:nvSpPr>
        <p:spPr>
          <a:xfrm>
            <a:off x="6495503" y="4935178"/>
            <a:ext cx="4157153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தலா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வருமானம்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4999B-0002-47BA-9071-333C7B7E2C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4CEFD941-53A0-43ED-AF7C-2D73AB85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8A0F31-89A9-45B0-A183-A097B1602EF2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BAC006F8-BDD4-47FA-9AF4-9D01865CF5C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77891E4-0387-4B06-8BC0-AA41B27A3DB7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6DE4E64-19F6-4A2F-917B-B3894091BF56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8D9E90-31DB-41E9-8667-43923EC92B22}"/>
              </a:ext>
            </a:extLst>
          </p:cNvPr>
          <p:cNvGrpSpPr/>
          <p:nvPr/>
        </p:nvGrpSpPr>
        <p:grpSpPr>
          <a:xfrm>
            <a:off x="198783" y="2925585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ED99D8E3-EAB8-42E0-953A-9C0B73777B1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F8F5248D-E24D-401B-BC8A-E8E6AF5EC94E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B009AAD-66F0-4902-90CF-41942B45585D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7412A9B-202D-42D9-BAE6-34276463EF61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F0C320D-F003-422F-A0E1-8249E2AA8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A0A9543-5FB9-4988-AA77-451081E1876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2E00D8E-40C8-45A6-8AEA-FFADCF6CC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18A97A-9CD6-4FB5-9071-A1DEAC91E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4D1AE8-204B-49D1-B6B7-25FFB7886A6D}"/>
              </a:ext>
            </a:extLst>
          </p:cNvPr>
          <p:cNvSpPr txBox="1"/>
          <p:nvPr/>
        </p:nvSpPr>
        <p:spPr>
          <a:xfrm>
            <a:off x="1928191" y="2015610"/>
            <a:ext cx="8468139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3) 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கீழ்க்கண்வற்றுள்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எது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முன்னேற்றம்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அடைந்த நாடு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5394C-AE15-4DE1-A8A8-2B54022EED58}"/>
              </a:ext>
            </a:extLst>
          </p:cNvPr>
          <p:cNvSpPr txBox="1"/>
          <p:nvPr/>
        </p:nvSpPr>
        <p:spPr>
          <a:xfrm>
            <a:off x="6672470" y="4966462"/>
            <a:ext cx="3980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ஸ்ரீலங்கா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F0E1C-2A9F-4CFF-8152-A899FB0CA5A0}"/>
              </a:ext>
            </a:extLst>
          </p:cNvPr>
          <p:cNvSpPr txBox="1"/>
          <p:nvPr/>
        </p:nvSpPr>
        <p:spPr>
          <a:xfrm>
            <a:off x="1902611" y="4866729"/>
            <a:ext cx="3928345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பிரான்ஸ்   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1D1ED-E09F-4F11-B837-6D83E9821E05}"/>
              </a:ext>
            </a:extLst>
          </p:cNvPr>
          <p:cNvSpPr txBox="1"/>
          <p:nvPr/>
        </p:nvSpPr>
        <p:spPr>
          <a:xfrm>
            <a:off x="6567600" y="3226632"/>
            <a:ext cx="4143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dirty="0">
                <a:solidFill>
                  <a:schemeClr val="bg1"/>
                </a:solidFill>
              </a:rPr>
              <a:t>ஆ) கானா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98DD44-CE86-42E0-9B3B-D80ACCBCFDDD}"/>
              </a:ext>
            </a:extLst>
          </p:cNvPr>
          <p:cNvSpPr txBox="1"/>
          <p:nvPr/>
        </p:nvSpPr>
        <p:spPr>
          <a:xfrm>
            <a:off x="1928191" y="3197893"/>
            <a:ext cx="3902765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மெக்ஸிகோ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6C4A8-4EB9-46D8-8F2C-BD49B89772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913FEC7D-9E04-4514-8B87-503E7208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43B7A1-EDA2-4312-8BCE-C74D9205928D}"/>
              </a:ext>
            </a:extLst>
          </p:cNvPr>
          <p:cNvGrpSpPr/>
          <p:nvPr/>
        </p:nvGrpSpPr>
        <p:grpSpPr>
          <a:xfrm>
            <a:off x="208721" y="4715468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BC2A467-2115-4EED-93DF-EB9A43B414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260BA7A-E43E-4C3B-B7A9-23A9FA1808B2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F9F7162-A4E5-4796-9B83-0D28906F212D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D0E0D7-CC02-430D-9D40-32B6313EDA9A}"/>
              </a:ext>
            </a:extLst>
          </p:cNvPr>
          <p:cNvGrpSpPr/>
          <p:nvPr/>
        </p:nvGrpSpPr>
        <p:grpSpPr>
          <a:xfrm>
            <a:off x="145774" y="3030961"/>
            <a:ext cx="11820939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5B1929C5-5FF6-43DC-B95D-5D3DB0B9D2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6E5623B4-684F-42A4-A748-5D87F2E99DD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EBF6377-18BA-4C18-8B0E-C3A37813AB4C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359A1DF-9B2C-458B-BB8B-27C7F98D9F11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A3DA2F9-5CEE-43B9-A872-981D5A370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EFD8B4E4-D0B6-4BB5-B371-D71F7498543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F0659-1349-4B6A-AB8C-6DC81F4F8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E9AB54-9B29-4AA3-AB21-209D348FF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583B79-BA50-4AC6-8403-F398786D20AD}"/>
              </a:ext>
            </a:extLst>
          </p:cNvPr>
          <p:cNvSpPr txBox="1"/>
          <p:nvPr/>
        </p:nvSpPr>
        <p:spPr>
          <a:xfrm>
            <a:off x="1937302" y="1517688"/>
            <a:ext cx="841678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dirty="0">
                <a:solidFill>
                  <a:schemeClr val="bg1"/>
                </a:solidFill>
              </a:rPr>
              <a:t>4) வலுவான பொருளாதாரங்களைக் கொண்ட நாடுகள் வரிசையில் இந்தியாவின்  இடம்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205AC-617C-4578-A2DE-EFA456B5B7FA}"/>
              </a:ext>
            </a:extLst>
          </p:cNvPr>
          <p:cNvSpPr txBox="1"/>
          <p:nvPr/>
        </p:nvSpPr>
        <p:spPr>
          <a:xfrm>
            <a:off x="1982583" y="3342810"/>
            <a:ext cx="3848374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நான்கு 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715217-E4CB-4FEA-9539-9F6E94A318BF}"/>
              </a:ext>
            </a:extLst>
          </p:cNvPr>
          <p:cNvSpPr txBox="1"/>
          <p:nvPr/>
        </p:nvSpPr>
        <p:spPr>
          <a:xfrm>
            <a:off x="6486939" y="3336914"/>
            <a:ext cx="3867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dirty="0">
                <a:solidFill>
                  <a:schemeClr val="bg1"/>
                </a:solidFill>
              </a:rPr>
              <a:t>ஆ) ஏழு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BABDC0-33A6-416F-B15C-5ABB735479FE}"/>
              </a:ext>
            </a:extLst>
          </p:cNvPr>
          <p:cNvSpPr txBox="1"/>
          <p:nvPr/>
        </p:nvSpPr>
        <p:spPr>
          <a:xfrm>
            <a:off x="1827146" y="5067302"/>
            <a:ext cx="4003811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ஐந்து  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8DB10-4FBC-4259-B051-B6D3E37707AE}"/>
              </a:ext>
            </a:extLst>
          </p:cNvPr>
          <p:cNvSpPr txBox="1"/>
          <p:nvPr/>
        </p:nvSpPr>
        <p:spPr>
          <a:xfrm>
            <a:off x="6486939" y="4969051"/>
            <a:ext cx="4081350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பத்து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2527EE-7282-A8E6-1342-38F65EA81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" y="6095313"/>
            <a:ext cx="1219200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E07BE3-D013-4B64-A612-E9EEA25997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02ED1F01-A476-42B2-B1C8-C030160D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2" y="229912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7EC1E5-9AFB-4A9C-AD1D-19AB3B5B6D04}"/>
              </a:ext>
            </a:extLst>
          </p:cNvPr>
          <p:cNvGrpSpPr/>
          <p:nvPr/>
        </p:nvGrpSpPr>
        <p:grpSpPr>
          <a:xfrm>
            <a:off x="236492" y="5286696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536FD4F9-8ED0-4F13-8A5D-093D183332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81EAD24-1804-41B2-BF2B-CB7E1C6E44B5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D4D1C936-9094-4E9E-A254-6CE61D81338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33F92A-58E7-43B2-A83B-E55AF7948D2A}"/>
              </a:ext>
            </a:extLst>
          </p:cNvPr>
          <p:cNvGrpSpPr/>
          <p:nvPr/>
        </p:nvGrpSpPr>
        <p:grpSpPr>
          <a:xfrm>
            <a:off x="101923" y="367544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0DB8BC94-5F58-47AF-BA08-522CC8C587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F215D88-93BD-4773-BCAF-CB58236CA21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C7BF5FD6-9346-46B8-B80E-A7654C1CAC18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022AEA-60B2-4E52-83B0-6C29EEA37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77C2A7-7508-4864-A79B-0D477F171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2" name="Question">
            <a:extLst>
              <a:ext uri="{FF2B5EF4-FFF2-40B4-BE49-F238E27FC236}">
                <a16:creationId xmlns:a16="http://schemas.microsoft.com/office/drawing/2014/main" id="{DA5F6D9E-ED86-45E4-B2F2-88F80304694B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D13876C0-4768-4812-AB0A-44E724EEC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982CC90-5BC8-47E7-A858-9409AED1600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9A01AC7-62D7-4D72-A9BB-7C5BAC796C6A}"/>
              </a:ext>
            </a:extLst>
          </p:cNvPr>
          <p:cNvSpPr txBox="1"/>
          <p:nvPr/>
        </p:nvSpPr>
        <p:spPr>
          <a:xfrm>
            <a:off x="1901687" y="1911656"/>
            <a:ext cx="8527774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5)   </a:t>
            </a:r>
            <a:r>
              <a:rPr lang="ta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கலப்புப்</a:t>
            </a:r>
            <a:r>
              <a:rPr lang="ta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பொருளாதாரம்</a:t>
            </a:r>
            <a:r>
              <a:rPr lang="ta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என்பது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 ……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52742-B2BF-4F08-8AEE-E4551CAE9171}"/>
              </a:ext>
            </a:extLst>
          </p:cNvPr>
          <p:cNvSpPr txBox="1"/>
          <p:nvPr/>
        </p:nvSpPr>
        <p:spPr>
          <a:xfrm>
            <a:off x="6469746" y="5615621"/>
            <a:ext cx="4283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பொதுத்துறைகள்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மட்டும்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F07980-2793-4A64-8383-D8FA2F5D70B1}"/>
              </a:ext>
            </a:extLst>
          </p:cNvPr>
          <p:cNvSpPr txBox="1"/>
          <p:nvPr/>
        </p:nvSpPr>
        <p:spPr>
          <a:xfrm>
            <a:off x="1884151" y="5306263"/>
            <a:ext cx="4094242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பொதுத்துறை</a:t>
            </a:r>
            <a:r>
              <a:rPr kumimoji="0" lang="ta-I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kumimoji="0" lang="ta-I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வங்கிகள்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A23B7F-F5E2-4D42-BED7-E1677BB4F7D4}"/>
              </a:ext>
            </a:extLst>
          </p:cNvPr>
          <p:cNvSpPr txBox="1"/>
          <p:nvPr/>
        </p:nvSpPr>
        <p:spPr>
          <a:xfrm>
            <a:off x="6382577" y="3698339"/>
            <a:ext cx="420861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பொது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தனியார்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துறைகள்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சேர்ந்து செயல்படுவது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A50667-3CF1-4F00-9936-5EEC5FE3FF45}"/>
              </a:ext>
            </a:extLst>
          </p:cNvPr>
          <p:cNvSpPr txBox="1"/>
          <p:nvPr/>
        </p:nvSpPr>
        <p:spPr>
          <a:xfrm>
            <a:off x="1896232" y="3727652"/>
            <a:ext cx="4182421" cy="84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தனியார்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துறை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வங்கிகள்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62BB1-42AF-427D-BDE9-3B77280EEE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1844ED22-874B-40CC-B321-D993F9D6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1375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DDA93F-533C-4213-9232-4DE9F7B2CE53}"/>
              </a:ext>
            </a:extLst>
          </p:cNvPr>
          <p:cNvGrpSpPr/>
          <p:nvPr/>
        </p:nvGrpSpPr>
        <p:grpSpPr>
          <a:xfrm>
            <a:off x="172278" y="4669360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2B2F8DF0-AD2A-40C4-A16D-021707EBD691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D4041313-D486-4212-82E2-C8EEEF2A119E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221DC9F-A4AC-4DA8-9DAD-5C7FD4827C1A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3747F-3F99-43E8-A23D-A85FFCC00519}"/>
              </a:ext>
            </a:extLst>
          </p:cNvPr>
          <p:cNvGrpSpPr/>
          <p:nvPr/>
        </p:nvGrpSpPr>
        <p:grpSpPr>
          <a:xfrm>
            <a:off x="159026" y="2989925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50E47B29-1037-4B46-B250-68D434114E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433EF43B-37A5-4B2E-915A-07DA6101B684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D04CBBB1-1AEF-4DC9-B783-94DAF73C5719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AAE974D-434E-49D9-AE09-EF9A15D7F3CC}"/>
              </a:ext>
            </a:extLst>
          </p:cNvPr>
          <p:cNvGrpSpPr/>
          <p:nvPr/>
        </p:nvGrpSpPr>
        <p:grpSpPr>
          <a:xfrm>
            <a:off x="198782" y="1516019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D7CFEF5-2FAA-46C3-A66A-C6AC2BE73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819DEF6F-A206-4E02-A25E-BA045EFE478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D832974-3C31-438A-8A00-CB3B3A566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5AA77-5D11-49FF-898A-B688AB516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53D70F-7BFF-4D7E-95AD-FC1DCDCFC3AE}"/>
              </a:ext>
            </a:extLst>
          </p:cNvPr>
          <p:cNvSpPr txBox="1"/>
          <p:nvPr/>
        </p:nvSpPr>
        <p:spPr>
          <a:xfrm>
            <a:off x="1831591" y="1571104"/>
            <a:ext cx="860833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6)  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இந்தியப்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பொருளாதாரம்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----------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காரணமாக வலிமையின்மையாக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en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இருக்கிறது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AF492D-76A3-4D39-BC70-6F92DA0971B6}"/>
              </a:ext>
            </a:extLst>
          </p:cNvPr>
          <p:cNvSpPr txBox="1"/>
          <p:nvPr/>
        </p:nvSpPr>
        <p:spPr>
          <a:xfrm>
            <a:off x="1849968" y="2977891"/>
            <a:ext cx="414344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பொருளாதாரச்</a:t>
            </a:r>
            <a:r>
              <a:rPr lang="ta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சமநிலையின்மை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E42923-474C-4740-AA4E-9BEFF8C87451}"/>
              </a:ext>
            </a:extLst>
          </p:cNvPr>
          <p:cNvSpPr txBox="1"/>
          <p:nvPr/>
        </p:nvSpPr>
        <p:spPr>
          <a:xfrm>
            <a:off x="6450184" y="3248411"/>
            <a:ext cx="4202473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கலப்புப்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பொருளாதாரம்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F8BF7C-FDAA-457C-9296-7C2D08D1F1C6}"/>
              </a:ext>
            </a:extLst>
          </p:cNvPr>
          <p:cNvSpPr txBox="1"/>
          <p:nvPr/>
        </p:nvSpPr>
        <p:spPr>
          <a:xfrm>
            <a:off x="1874901" y="4996950"/>
            <a:ext cx="4034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நகரமயமாதல்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0A2E6C-3E00-4212-9CA1-84C13BF304EF}"/>
              </a:ext>
            </a:extLst>
          </p:cNvPr>
          <p:cNvSpPr txBox="1"/>
          <p:nvPr/>
        </p:nvSpPr>
        <p:spPr>
          <a:xfrm>
            <a:off x="6569138" y="4700860"/>
            <a:ext cx="4192886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போதுமான</a:t>
            </a:r>
            <a:r>
              <a:rPr lang="ta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வேலை</a:t>
            </a:r>
            <a:r>
              <a:rPr lang="ta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வாய்ப்புகள்</a:t>
            </a:r>
            <a:r>
              <a:rPr lang="ta-IN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இருப்பது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680554-D207-42FA-8598-08AE6033B6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BBC7B11A-2952-48E8-AAB0-8D3AFBE7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49150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407C77-1C16-4283-B369-25DD5C5F1A93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F233E21-07F7-4759-87C8-C0D861656738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D1DBA9A4-F53E-440B-842D-F324722E4887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C59A530-630C-45B3-9A0B-C5CC1746A270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84055B-CE0B-4393-9882-6A378B7A14E4}"/>
              </a:ext>
            </a:extLst>
          </p:cNvPr>
          <p:cNvGrpSpPr/>
          <p:nvPr/>
        </p:nvGrpSpPr>
        <p:grpSpPr>
          <a:xfrm>
            <a:off x="225287" y="283382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BC546749-A363-453E-95C1-49615D380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C70CFCA6-C898-4005-9049-9DC7856CF125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B8BDD6B-7589-4283-A718-2D331B3B9C1A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6EF953A-0CE9-45DA-AF8F-CC22F01BF51D}"/>
              </a:ext>
            </a:extLst>
          </p:cNvPr>
          <p:cNvGrpSpPr/>
          <p:nvPr/>
        </p:nvGrpSpPr>
        <p:grpSpPr>
          <a:xfrm>
            <a:off x="106018" y="1571304"/>
            <a:ext cx="11900451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26A505A-27BC-4E37-BA7A-F9B46FAFB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C146AD45-B652-46A2-9BB6-E59FC710FF4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641D2A-C26C-40F8-9445-A1436D7C5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1BC1B9-7060-4762-ABDC-FF59BBB63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BF0B82-52DC-4135-9BC0-1BA76E9E9698}"/>
              </a:ext>
            </a:extLst>
          </p:cNvPr>
          <p:cNvSpPr txBox="1"/>
          <p:nvPr/>
        </p:nvSpPr>
        <p:spPr>
          <a:xfrm>
            <a:off x="1964406" y="1697415"/>
            <a:ext cx="8679144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7) </a:t>
            </a:r>
            <a:r>
              <a:rPr lang="ta-IN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lang="ta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தொகையின்</a:t>
            </a:r>
            <a:r>
              <a:rPr lang="ta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இயல்புகளைப்</a:t>
            </a:r>
            <a:r>
              <a:rPr lang="ta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பற்றிய அறிவியல்</a:t>
            </a:r>
            <a:r>
              <a:rPr lang="ta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ரீதியான</a:t>
            </a:r>
            <a:r>
              <a:rPr lang="ta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ஆய்வு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8A11FE-4CFB-4303-868B-D1BBB24E07F0}"/>
              </a:ext>
            </a:extLst>
          </p:cNvPr>
          <p:cNvSpPr txBox="1"/>
          <p:nvPr/>
        </p:nvSpPr>
        <p:spPr>
          <a:xfrm>
            <a:off x="2109697" y="3125009"/>
            <a:ext cx="393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இட </a:t>
            </a:r>
            <a:r>
              <a:rPr lang="ta-IN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அமைப்பியல்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51BBB3-E17C-4F42-9C7D-60C68E6B9BCD}"/>
              </a:ext>
            </a:extLst>
          </p:cNvPr>
          <p:cNvSpPr txBox="1"/>
          <p:nvPr/>
        </p:nvSpPr>
        <p:spPr>
          <a:xfrm>
            <a:off x="6863450" y="2864102"/>
            <a:ext cx="4076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dirty="0">
                <a:solidFill>
                  <a:schemeClr val="bg1"/>
                </a:solidFill>
              </a:rPr>
              <a:t>ஆ) மக்கள் தொகையியல் </a:t>
            </a:r>
            <a:r>
              <a:rPr lang="en-IN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F0965B-C2C8-4039-AE0F-56AA1BD742F2}"/>
              </a:ext>
            </a:extLst>
          </p:cNvPr>
          <p:cNvSpPr txBox="1"/>
          <p:nvPr/>
        </p:nvSpPr>
        <p:spPr>
          <a:xfrm>
            <a:off x="1964406" y="4825031"/>
            <a:ext cx="3805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புவியியல்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0DF642-3C72-47C9-AF54-A44BDED0EA27}"/>
              </a:ext>
            </a:extLst>
          </p:cNvPr>
          <p:cNvSpPr txBox="1"/>
          <p:nvPr/>
        </p:nvSpPr>
        <p:spPr>
          <a:xfrm>
            <a:off x="6684926" y="4865247"/>
            <a:ext cx="4057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 </a:t>
            </a:r>
            <a:r>
              <a:rPr lang="ta-IN" sz="24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தத்துவவியல்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36785-2CF2-4A87-8CC0-7706EDAD08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383D6574-2218-4BFD-A366-0F915F66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0" y="163931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D08412-2FAB-4F4D-89D6-AFDE28F0BDC8}"/>
              </a:ext>
            </a:extLst>
          </p:cNvPr>
          <p:cNvGrpSpPr/>
          <p:nvPr/>
        </p:nvGrpSpPr>
        <p:grpSpPr>
          <a:xfrm>
            <a:off x="96191" y="4847237"/>
            <a:ext cx="12003044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99CDD2C0-FE1D-44DD-9FF8-EB4EDAC7DCB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E88ABFBD-A46D-4282-AC66-805B92EA07A8}"/>
                </a:ext>
              </a:extLst>
            </p:cNvPr>
            <p:cNvSpPr/>
            <p:nvPr/>
          </p:nvSpPr>
          <p:spPr>
            <a:xfrm>
              <a:off x="6627590" y="5306896"/>
              <a:ext cx="505517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025809E-EB81-4EFB-967E-30A4A2A91042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EC397B-E741-404F-86C2-602CC05C5E62}"/>
              </a:ext>
            </a:extLst>
          </p:cNvPr>
          <p:cNvGrpSpPr/>
          <p:nvPr/>
        </p:nvGrpSpPr>
        <p:grpSpPr>
          <a:xfrm>
            <a:off x="132521" y="3071027"/>
            <a:ext cx="11900452" cy="1024878"/>
            <a:chOff x="0" y="4174317"/>
            <a:chExt cx="12192000" cy="1024878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7C106F9E-ADF0-40EC-88FB-4D76257B67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3222D8E5-9E4F-4BCC-908A-7F8DA0044AF7}"/>
                </a:ext>
              </a:extLst>
            </p:cNvPr>
            <p:cNvSpPr/>
            <p:nvPr/>
          </p:nvSpPr>
          <p:spPr>
            <a:xfrm>
              <a:off x="6277350" y="426951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8559CB58-A8D8-4531-941C-0778450D4762}"/>
                </a:ext>
              </a:extLst>
            </p:cNvPr>
            <p:cNvSpPr/>
            <p:nvPr/>
          </p:nvSpPr>
          <p:spPr>
            <a:xfrm>
              <a:off x="1585945" y="4174317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சிறிய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பிரிவினை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chemeClr val="bg1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வருடம்</a:t>
              </a:r>
              <a:endPara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3D21307-F7B8-40AB-A9BE-8DE4F9759241}"/>
              </a:ext>
            </a:extLst>
          </p:cNvPr>
          <p:cNvGrpSpPr/>
          <p:nvPr/>
        </p:nvGrpSpPr>
        <p:grpSpPr>
          <a:xfrm>
            <a:off x="172278" y="1467132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6A3FA958-6868-4135-8886-CE802A49A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8E108E1-65AB-420E-A758-D99DF658912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1F336CE-7DCA-4E8D-8CBB-6381E744D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9882B-8A64-4BE7-A5BF-8A0647DDB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08D1C5-AE32-486C-A6AE-827C176B9C72}"/>
              </a:ext>
            </a:extLst>
          </p:cNvPr>
          <p:cNvSpPr txBox="1"/>
          <p:nvPr/>
        </p:nvSpPr>
        <p:spPr>
          <a:xfrm>
            <a:off x="2002613" y="1754721"/>
            <a:ext cx="8441634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8) 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தொகயில்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1921-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ம்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வருடம்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..............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எனப்படுகிறது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45A2E-1582-4988-AF37-768D7F50D9D7}"/>
              </a:ext>
            </a:extLst>
          </p:cNvPr>
          <p:cNvSpPr txBox="1"/>
          <p:nvPr/>
        </p:nvSpPr>
        <p:spPr>
          <a:xfrm>
            <a:off x="2164782" y="4937480"/>
            <a:ext cx="3732435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நகர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மயமாதல்</a:t>
            </a:r>
            <a:r>
              <a:rPr lang="ta-IN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வருடம்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07716-CA09-4BF0-83C7-013E037B45F1}"/>
              </a:ext>
            </a:extLst>
          </p:cNvPr>
          <p:cNvSpPr txBox="1"/>
          <p:nvPr/>
        </p:nvSpPr>
        <p:spPr>
          <a:xfrm>
            <a:off x="6970642" y="5138424"/>
            <a:ext cx="4373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பெரும்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பிரிவினை</a:t>
            </a:r>
            <a:r>
              <a:rPr lang="ta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800" b="1" dirty="0">
                <a:solidFill>
                  <a:schemeClr val="bg1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வருடம்</a:t>
            </a:r>
            <a:endParaRPr lang="de-AT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897E96-153A-4B16-9316-428BA4863B48}"/>
              </a:ext>
            </a:extLst>
          </p:cNvPr>
          <p:cNvSpPr txBox="1"/>
          <p:nvPr/>
        </p:nvSpPr>
        <p:spPr>
          <a:xfrm>
            <a:off x="6223430" y="3114919"/>
            <a:ext cx="440054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தொகை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வெடிப்பு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வருடம்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554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33</cp:revision>
  <dcterms:created xsi:type="dcterms:W3CDTF">2021-09-03T16:25:07Z</dcterms:created>
  <dcterms:modified xsi:type="dcterms:W3CDTF">2024-05-18T09:22:47Z</dcterms:modified>
</cp:coreProperties>
</file>