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6C99-8B5C-4542-8B51-4092C229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1BF03-9E50-4AE9-BF19-C2749648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0B824-0231-4A3A-94D9-F0916AE2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BAC84-ECD7-4AC6-9501-65ABD104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D307-B78D-45EB-A2AD-74904B3A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4D86-BD67-44E5-9AE2-D9A03A0A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4CF73-B6A9-4595-AA7C-5BD94BA9B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4B7C-D795-4EFE-BA41-C2B6974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7B4A-AA4E-4B2C-BEA3-A2941B0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B645-4048-4F3B-8AB7-3B471EDC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8DCB7-F982-492D-AC92-5CC462510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379F-6DD8-44BA-9B98-6170320F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6EAD-1E99-4559-99ED-C486AD22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7F76-94DE-44DA-9474-1EC0BF50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3948-5EAB-40C4-9DEF-0D32C29B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BD2-303D-4B56-9C76-15F004E1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21C5-0B28-4C2A-B942-141C48A6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CF6C-3893-4355-9EE0-E888D8B9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7DEB-7627-4C30-A8D6-ED5F93DE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CEF6-92B8-4CF7-973E-F50ECDD6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8BBB-BB3E-48F4-9AFC-F491C40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32723-B938-4433-B724-11A15C05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6E4A7-E9BD-43A1-A83C-4FFE34CE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5A1F-7A74-466A-B60D-2FF3E139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42C03-BB17-46CB-B9B6-60F41988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3243-3F24-4EB5-933E-E42B13C8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98F9-90AC-4D4F-ABAA-72879408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DEADE-60C0-4304-9445-EF12C6AB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5E0F-3346-43A5-9211-97E74658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67CBC-5DF5-4421-B1F2-76F47732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5380A-582E-4CDC-9993-A29C256C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9149-608E-4CCF-9970-EEAA41EC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68FB3-50D4-46EE-A889-3E2432859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C78BA-858C-47E1-86E1-AFF51F8C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DCD6A-AB2F-4BA1-8827-AB838A64F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AAD30-581E-434C-B0C0-7CBA3DAAE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A0D84-1885-4DD4-8FBF-F5AC413B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CFC11-6672-4CB6-B23B-C5701CC5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EF6CB-6E62-4706-94FB-8681609F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2142-8D2C-4E76-9460-F28FEC6A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9EEB-F317-46FD-8FB1-1E08E3A7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B3CE9-8DED-4190-AB86-DFF1BF5C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A37DC-A0C4-46F9-A933-8459F16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0F88B-5652-460F-AFF0-40D80EC4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5DB6B-B8A7-45FA-BD3F-50978E21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DAAA-9A43-4DF9-918E-63461A4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CA97-B030-4F80-9CEB-CCE8747E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9EDE-FC04-4812-9C85-E3E3B72D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8DC9-998F-4919-B781-D7FFC8E9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54290-E405-430B-A88B-042AE055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622FA-05FC-40B2-872E-46E0FA64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82FAD-FC5F-4B8C-B542-490D543F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2C46-CDC3-4A62-9720-ED97AB14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61772-CF0C-4EF2-96F4-90F78A35E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F550-04B1-42D4-B241-22F4B7CEE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C33EB-19FE-44D0-A4F5-9C2D7820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37BBA-D78C-454B-BE45-8CC62CCC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DE37F-E124-4F53-AE48-8878BAC6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6C544-1835-4531-80D6-38E9AA51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D3373-B2BB-4AE8-81B2-F8D8D42E1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DD0C4-AD29-4756-BA26-858965A70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63D2-9E3C-41F5-957C-89D62A6FA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AB8D-9997-496A-81CF-6560536D4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60182-577F-23C8-19AA-A0D3522E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2C7EA6-42EC-4038-BC2A-FAEE2ADF42DC}"/>
              </a:ext>
            </a:extLst>
          </p:cNvPr>
          <p:cNvSpPr/>
          <p:nvPr/>
        </p:nvSpPr>
        <p:spPr>
          <a:xfrm>
            <a:off x="7095117" y="2154535"/>
            <a:ext cx="3945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200470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5F24B-DE97-4100-B2DD-815D813FF2F4}"/>
              </a:ext>
            </a:extLst>
          </p:cNvPr>
          <p:cNvSpPr/>
          <p:nvPr/>
        </p:nvSpPr>
        <p:spPr>
          <a:xfrm>
            <a:off x="5632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AFB6FC2E-E4F4-424D-A484-8956C02834FD}"/>
              </a:ext>
            </a:extLst>
          </p:cNvPr>
          <p:cNvGrpSpPr/>
          <p:nvPr/>
        </p:nvGrpSpPr>
        <p:grpSpPr>
          <a:xfrm>
            <a:off x="0" y="221103"/>
            <a:ext cx="12192000" cy="1136407"/>
            <a:chOff x="0" y="2846959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5AD4C626-E4E4-4EAA-8DB3-6494AA041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BF4531C3-C3C8-47C1-88F0-A36DEB9164AA}"/>
                </a:ext>
              </a:extLst>
            </p:cNvPr>
            <p:cNvSpPr/>
            <p:nvPr/>
          </p:nvSpPr>
          <p:spPr>
            <a:xfrm>
              <a:off x="1452892" y="2846959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9. </a:t>
              </a:r>
              <a:r>
                <a:rPr lang="ta-IN" sz="2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இந்தியாவின்</a:t>
              </a:r>
              <a:r>
                <a:rPr lang="ta-IN" sz="2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பசுமைப்</a:t>
              </a:r>
              <a:r>
                <a:rPr lang="ta-IN" sz="2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புரட்சியின்</a:t>
              </a:r>
              <a:r>
                <a:rPr lang="ta-IN" sz="2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தந்தை என்றழைக்கப்படுபவர்</a:t>
              </a:r>
              <a:endPara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de-AT" sz="2400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628B86B2-F055-40C7-81AD-B205317BC6A9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16A84538-7356-4793-9339-4A612D259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EB7BB08F-D4CD-4092-BE59-24A5A4D9CB7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5E5A0C47-FAAA-4DA4-AE94-4E664918B541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1ABDD9AB-C216-4EAF-8AC4-EAD00ECC3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59637CF-9B2A-4717-8C05-3D2F22523D2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காந்தி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D3BD7FDE-23B9-4F4A-94B9-E8008479A542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E3DEB93E-0D08-4D3F-872D-8E2B3DDAD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CF3BF41-DF6B-4DE1-9A43-667357D7296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1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விஸ்வேஸ்வரையா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1CCA8E61-427D-4838-BB56-1FF8CFC03AD1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74F5A01A-8C32-49D8-A80B-2C33356D9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7CF6738F-5FAE-4B3A-A93E-874FDB1CB67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DBE20CC-9530-4D5E-B905-F8F6F670443A}"/>
              </a:ext>
            </a:extLst>
          </p:cNvPr>
          <p:cNvSpPr txBox="1"/>
          <p:nvPr/>
        </p:nvSpPr>
        <p:spPr>
          <a:xfrm>
            <a:off x="1831207" y="5715882"/>
            <a:ext cx="845488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N.R.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விஸ்வநாதன்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A7F01F-F58F-4D72-9D96-A4D50AE7C20C}"/>
              </a:ext>
            </a:extLst>
          </p:cNvPr>
          <p:cNvSpPr txBox="1"/>
          <p:nvPr/>
        </p:nvSpPr>
        <p:spPr>
          <a:xfrm>
            <a:off x="2978425" y="1705015"/>
            <a:ext cx="634779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M.S.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சுவாமிநாதன்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8EDED9-BE58-4E4E-A995-8F0410B5BB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B08301F7-4589-47D9-9DDC-B58A0FBD4A2A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6F8B6288-9E69-4E2D-8DDF-D64D06764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1FB6415-E343-432B-8979-CF03D8FD1E4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10.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1969-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ல்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தேசிய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மயமாக்கப்பட்ட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வங்கிகளின் எண்ணிக்கை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BE99205B-B62B-4E14-AAE3-50A5682809C5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191569DF-4490-4A23-8E9D-380E86844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DF6D2FC7-3814-473B-AFC4-D7C1FCE7858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10</a:t>
              </a:r>
              <a:endParaRPr lang="de-AT" sz="2400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39AC32E7-7064-4A45-A48F-87547F7FA13C}"/>
              </a:ext>
            </a:extLst>
          </p:cNvPr>
          <p:cNvGrpSpPr/>
          <p:nvPr/>
        </p:nvGrpSpPr>
        <p:grpSpPr>
          <a:xfrm>
            <a:off x="0" y="2666429"/>
            <a:ext cx="12192000" cy="1136407"/>
            <a:chOff x="0" y="2812037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C90D867E-ABF2-49B3-B88B-6D45504F8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8F94464-319B-48A0-88E3-F2F079D618B1}"/>
                </a:ext>
              </a:extLst>
            </p:cNvPr>
            <p:cNvSpPr/>
            <p:nvPr/>
          </p:nvSpPr>
          <p:spPr>
            <a:xfrm>
              <a:off x="1365172" y="2812037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N" b="1" dirty="0">
                <a:solidFill>
                  <a:srgbClr val="FFFF00"/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kumimoji="0" lang="ta-IN" sz="2400" b="1" i="0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kumimoji="0" lang="en-US" sz="2400" b="1" i="0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kumimoji="0" lang="en-US" sz="2400" b="1" i="0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TAU-Mullai"/>
                  <a:ea typeface="Calibri" panose="020F0502020204030204" pitchFamily="34" charset="0"/>
                  <a:cs typeface="TAU-Mullai"/>
                </a:rPr>
                <a:t>12</a:t>
              </a:r>
              <a:r>
                <a:rPr kumimoji="0" lang="ta-IN" sz="2400" b="1" i="0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kumimoji="0" lang="en-US" sz="2400" b="1" i="0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0A2922F-44FA-4A27-BD65-CC0DD57162C2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5F4925AC-CF1B-4E66-9BE8-9FCA4038E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C20C3E87-DD17-498C-BF14-E7CF503E28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416DD40E-506B-4B79-A2C9-10CE901F42A2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F7AB7F9F-10A7-4F03-8267-BAFAB3823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085155FB-3999-4DDD-A62C-4CD82C8DB52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16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FC26C3-B2FA-4F42-8E17-37C6C158BFED}"/>
              </a:ext>
            </a:extLst>
          </p:cNvPr>
          <p:cNvSpPr txBox="1"/>
          <p:nvPr/>
        </p:nvSpPr>
        <p:spPr>
          <a:xfrm>
            <a:off x="2795863" y="4371058"/>
            <a:ext cx="6341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14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019C0-CF00-4CA6-A7D1-FBAED45E6E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0411FD6F-44E8-4CCA-915C-1EA9EFBA079A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6F187F1F-4C6F-4904-BC80-A77977922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2DDA6BC5-D594-4990-B747-6B28A77C60D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FEB06EAC-9FFF-4E0C-B4CD-D71D3C920383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52B3A724-B24E-4BAE-B041-9678D851A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07B800FC-736D-4257-A238-1C06C830AC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தனியார்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சமூக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நலம்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A0802CB3-CEC7-45D1-80BB-AB93AF1FD0C0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B9823081-76C9-4CFE-B992-B3B786C5A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C7BB64BF-F20A-4A4E-8CBF-C63188CD690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48BF6EB9-9463-4C49-9DBC-6E0238262D61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1F27CB85-1FF7-475A-A693-A112677EE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6DA8A525-E691-4B5F-B78C-5978DB85F45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வருவாய்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ஈட்ட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DD7FA450-8844-4989-A0ED-EA1CECF282A7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485A8F61-D580-451C-A1B7-C04F952EFD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BF33C556-733D-4F27-988B-81BC58B1D6A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5BBDCE-3B2A-43D1-8E26-F5C6900A2676}"/>
              </a:ext>
            </a:extLst>
          </p:cNvPr>
          <p:cNvSpPr txBox="1"/>
          <p:nvPr/>
        </p:nvSpPr>
        <p:spPr>
          <a:xfrm>
            <a:off x="1832253" y="217167"/>
            <a:ext cx="875552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11.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வங்கிகள்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தேசிய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மயமாக்கப்பட்டதன்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முக்கிய நோக்கம்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E88D42-52C0-4108-AD80-41F157EF4EE6}"/>
              </a:ext>
            </a:extLst>
          </p:cNvPr>
          <p:cNvSpPr txBox="1"/>
          <p:nvPr/>
        </p:nvSpPr>
        <p:spPr>
          <a:xfrm>
            <a:off x="1726946" y="5714123"/>
            <a:ext cx="84904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தொழில்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முற்றுரிமை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EE9721-C572-47D0-BCD4-AAA805CC0584}"/>
              </a:ext>
            </a:extLst>
          </p:cNvPr>
          <p:cNvSpPr txBox="1"/>
          <p:nvPr/>
        </p:nvSpPr>
        <p:spPr>
          <a:xfrm>
            <a:off x="2925418" y="2950161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சமூக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நலம்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7B79B1-FF04-4146-BEF9-E84187E390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55E18A58-4DCF-453D-A2C3-BDCAC9E6D05C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99BE6722-A4CB-483B-A173-70D98C6A3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E722326D-8E99-4E12-98A9-A64B501BCC9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83F883F2-6FA2-4504-8D89-3B880BFC375E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075EC3E7-CAC2-45C7-A722-F59B68F194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6A92E9CB-BD65-459A-9FF7-8839B541F82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AFE168FC-62A4-46BF-95B1-591A380607EB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409FF99A-C1A9-4253-A241-5B89476F5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AC5CCDB-3D60-4A21-9D3E-0DFC31E7CD4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1955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A6A956AD-7745-4A7A-8E01-37DEF37D5A8C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5D447816-CD29-4D62-A199-560763C7A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12380947-2F82-4FF4-9854-714C214777F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1960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61200741-E131-43E6-A400-1FF1874E6891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902843E8-28A3-426B-A11E-FA1A6FDFE2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E627BD7C-477B-4EE2-AD68-C73D30FD8A2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1952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503689-3DC4-432C-84BD-3EAAFFF3761F}"/>
              </a:ext>
            </a:extLst>
          </p:cNvPr>
          <p:cNvSpPr txBox="1"/>
          <p:nvPr/>
        </p:nvSpPr>
        <p:spPr>
          <a:xfrm>
            <a:off x="1874727" y="648678"/>
            <a:ext cx="836784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12.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திட்டக்குழு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அமைக்கப்பட்ட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ஆண்டு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02B13F-578E-4535-B8D6-DF56215FB200}"/>
              </a:ext>
            </a:extLst>
          </p:cNvPr>
          <p:cNvSpPr txBox="1"/>
          <p:nvPr/>
        </p:nvSpPr>
        <p:spPr>
          <a:xfrm>
            <a:off x="2888069" y="1711860"/>
            <a:ext cx="6341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1950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ECF67C-F57D-40B0-B65F-158EF05B96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4AFB3A7F-278D-4801-A8C7-2FE599A8242D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FDA3D81B-BCC0-4069-8962-489BBCFD50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29D1980A-E4FA-4231-8F94-7F9A49AEA6B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13.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முதலாம்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ஐந்தாண்டுத் திட்ட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த்தின்  முதன்மையான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நோக்கம்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C3B5DB55-4A8A-4DBE-8961-89FFB898844C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9872B380-DFC7-42E4-9C0C-4EAE3E07FA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BBEAADA7-3642-4966-8267-D45E36470E1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சேவை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B58AC692-D1B6-4928-8EE3-2CCB29B32DB0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D43E73CC-2215-495E-9969-F5A98804B2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7D72BA1E-006C-4265-8607-8157FA65406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D5887C9E-ED51-4115-9D7B-329E96586B74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C5E6D40-7EDE-4810-A49D-A8577D57E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3585B47-0771-43FE-A935-D0CC1AF6973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A1B1B82F-829A-40B2-8AA2-053318461EC4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4E621632-AEA9-4FA2-9EB6-CA4182A9D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A37BC1A9-F242-4114-9602-7319873D80A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வங்கி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056F73-B179-4893-9A6E-357694FF790A}"/>
              </a:ext>
            </a:extLst>
          </p:cNvPr>
          <p:cNvSpPr txBox="1"/>
          <p:nvPr/>
        </p:nvSpPr>
        <p:spPr>
          <a:xfrm>
            <a:off x="3051314" y="4177616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வேளாண்மை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91FBF-3BD4-4272-89A5-F6133794A1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4F1BC2B4-35F7-432B-94E2-E52E4D3422C8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66FAEC68-1912-4F9C-AACE-2BC0EECC1E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911F4A61-2BAA-4B6B-A1A1-A7D284F7FAC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14.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பத்தாம்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ஐந்தாண்டுத்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திட்ட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காலம்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901724FB-FEE7-407F-A4E8-8007B0A1616B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AD223275-90A5-49A3-BB39-8C12FC1AF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46C1142C-3504-4554-840D-0F4A03BCD15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1992-1997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F45EAE94-D20D-4753-A4D7-7375CA16A276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75EFE312-DBDD-4ACA-9449-925733B51A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77EFF0DA-68D9-4719-9662-32D9FC2DDEC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229A8D1C-6F96-4915-ACAE-5571857DB7DE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6C8C681A-7014-4718-9CFA-16D74C7A9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8010EA8A-8636-47B2-B95F-14CE11515F6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2007-2012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B7894B0C-4FAA-4FBC-9AB3-8872BC27A08F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8ACB9C17-58C3-4BF1-A4E0-0223FF4595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785FBDB7-46B9-44BD-8789-AC7C1530EAD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1997-2002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BD1CD44-2994-4391-9630-15AF9D7B6B5A}"/>
              </a:ext>
            </a:extLst>
          </p:cNvPr>
          <p:cNvSpPr txBox="1"/>
          <p:nvPr/>
        </p:nvSpPr>
        <p:spPr>
          <a:xfrm>
            <a:off x="2925418" y="3003838"/>
            <a:ext cx="6341164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2002-2007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2E3C58-775A-442B-8CA9-8B1D6C9B8F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06218A61-653E-4012-A879-AEA4C18AF124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DD3C70DB-E13D-4B43-90A6-C3A085D19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A4BD3020-EC6A-4AF4-A1D4-B74641F988D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15.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2016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ஆம்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ஆண்டுக்கான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மனித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வளர்ச்சி அறிக்கையின்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படி</a:t>
              </a:r>
              <a:r>
                <a:rPr lang="en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188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நாடுகளில்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இந்தியாவின் தரம்</a:t>
              </a:r>
              <a:endParaRPr lang="de-AT" sz="2400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2648D3A4-5CBF-4933-8AAE-96D9A4E52D0D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2D7B4D58-51A2-4F56-AB50-4DD98F622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AF9A7340-55EA-4024-A39C-A7A617E4414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45A79942-6F87-41E7-B1CF-32B6107ABFF4}"/>
              </a:ext>
            </a:extLst>
          </p:cNvPr>
          <p:cNvGrpSpPr/>
          <p:nvPr/>
        </p:nvGrpSpPr>
        <p:grpSpPr>
          <a:xfrm>
            <a:off x="0" y="2714019"/>
            <a:ext cx="12192000" cy="1136407"/>
            <a:chOff x="0" y="2859627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38DFB9F6-8701-407A-9B9E-9C2F13F3C6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A7583D0-7867-4540-AEE2-BD98408AAA9B}"/>
                </a:ext>
              </a:extLst>
            </p:cNvPr>
            <p:cNvSpPr/>
            <p:nvPr/>
          </p:nvSpPr>
          <p:spPr>
            <a:xfrm>
              <a:off x="1465307" y="2859627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130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74740ED-586E-4F05-863D-9AA564A5F045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AECE43E0-5B5E-4694-B44C-816585F1F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814E3A2-28E2-4006-A5B3-137CD10418A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8D1F7E32-5AD3-4BF1-87B8-466C6941FB7D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F2AB9501-F461-4083-A944-90EEF2EAD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8D17C354-5581-4233-BB39-D86B05ADE8D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    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145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C38AD3-8BC4-4A7B-8A9A-DC0674019077}"/>
              </a:ext>
            </a:extLst>
          </p:cNvPr>
          <p:cNvSpPr txBox="1"/>
          <p:nvPr/>
        </p:nvSpPr>
        <p:spPr>
          <a:xfrm>
            <a:off x="1886897" y="4335974"/>
            <a:ext cx="87008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135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BF3FA-4424-4B78-96B3-79C95A7B1C0D}"/>
              </a:ext>
            </a:extLst>
          </p:cNvPr>
          <p:cNvSpPr txBox="1"/>
          <p:nvPr/>
        </p:nvSpPr>
        <p:spPr>
          <a:xfrm>
            <a:off x="2916057" y="1664245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ஆ) 131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CE9F49-47C5-4B70-9036-8952138ADC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E99D2C20-97EA-4922-A032-D8A934A0ED11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4C0178DE-49C4-43D5-84E5-7E20C8932D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BEB8F5B5-B030-4C73-9389-0845973CAF0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16.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வருடாந்திரத்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திட்டங்கள்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செயல்படுத்தப்பட்ட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ஆண்டு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06953602-0B26-4E2D-AC84-6E537A23CD68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1AE247DB-B1A2-4365-A0BD-FC423A3AC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5F91916A-9F69-48FA-BF59-5056AE5E8F4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1989-1991</a:t>
              </a:r>
              <a:endParaRPr lang="de-AT" sz="2400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D7FFD12F-8DB9-4D25-9500-5268B460CE73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B802F37E-7CCF-48D3-9E51-80707F2B87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26F665BE-A7B3-49E2-A989-9359509132A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4FC43DA-54A3-4B91-8711-9A4F34E34734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943DE984-409F-4140-B35D-B3C0687AD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9BFAE49-7318-4EDE-80B7-616F5653A38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2000-2001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73BC4970-D134-4713-A39A-543ED802EAD7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FCDA8905-AD2E-49D6-8A3A-4950B9456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8B2C7893-821A-481D-9D18-680AA66F051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1981-1983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DF5E995-6AE5-4C78-ABF2-EBAF29BB0479}"/>
              </a:ext>
            </a:extLst>
          </p:cNvPr>
          <p:cNvSpPr txBox="1"/>
          <p:nvPr/>
        </p:nvSpPr>
        <p:spPr>
          <a:xfrm>
            <a:off x="2795863" y="3015417"/>
            <a:ext cx="6341164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1990-1992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9819F-58FF-4F0F-8099-9D31A9EBE3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9BDD4D45-2D16-4F5B-8920-D52E871671FD}"/>
              </a:ext>
            </a:extLst>
          </p:cNvPr>
          <p:cNvGrpSpPr/>
          <p:nvPr/>
        </p:nvGrpSpPr>
        <p:grpSpPr>
          <a:xfrm>
            <a:off x="0" y="208345"/>
            <a:ext cx="12192000" cy="1136407"/>
            <a:chOff x="0" y="2834201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9864DAFF-3446-412E-ADAE-CBC5320C3C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9F11A88-B49D-4FCA-BCEE-F84BD939547B}"/>
                </a:ext>
              </a:extLst>
            </p:cNvPr>
            <p:cNvSpPr/>
            <p:nvPr/>
          </p:nvSpPr>
          <p:spPr>
            <a:xfrm>
              <a:off x="1465307" y="2834201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17.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இந்தியாவின்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மிகப்</a:t>
              </a:r>
              <a:r>
                <a:rPr lang="en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பழமையான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பெரிய அளவிலான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B59F4F3B-F07D-492C-8482-E531595879FD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5586E89F-FF5D-4556-AD62-95BE164C5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4FA46E9A-8313-48D5-B7B2-AEB770BC95A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48088A53-233B-48BA-B3FE-7F7CAB03B558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FAFA02A3-9D40-4566-932A-BC9EF5C07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7856FD98-4A01-423E-B80D-112CE8685D2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சணல்  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19EDEA0-A92B-4ACB-94F5-770575F09B39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CB5B6D2-2577-4ACD-9F6B-9E1ACE8B4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CBF90D1-E2EC-4BEC-8B26-2557CF7B555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இரும்பு  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F6D3A87F-5133-4164-AA0C-4C5C027A8D98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306A5EFC-329A-482A-A266-CF3FFDEA6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329E9CD6-FABC-4D57-9FE0-230238FD3C1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சிமெண்ட்</a:t>
              </a:r>
              <a:endPara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D5C7AF-A33F-4382-9110-03F5DEFD90E9}"/>
              </a:ext>
            </a:extLst>
          </p:cNvPr>
          <p:cNvSpPr txBox="1"/>
          <p:nvPr/>
        </p:nvSpPr>
        <p:spPr>
          <a:xfrm>
            <a:off x="2966124" y="1639469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பருத்தி 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28637-5ECB-405E-BF78-2452E37AFA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B7419E39-819B-47B4-A8A1-CC3532B82B92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645AD463-12F9-4A6D-9A17-D19BDD97A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2D60D2EA-46C9-48F6-BD90-36C0D21C749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18.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மனித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மேம்பாட்டுக்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குறியீட்டெண்னை  உருவாக்கியவர்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66E27508-E960-46D0-8161-29392A5717AA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A56419D4-2A74-4742-B7FA-6CD73DBED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B10EE8B0-F66D-41E1-94FF-DCEAA1C6456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ஜவர்கர்லால்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நேரு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9CA3DAD8-D577-469B-BA24-EF8199C44867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12F48BAD-5716-4831-BC66-C865EAC4A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1AD35709-5FB2-46CC-AFF9-34D8C5D50DE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A2031D10-00D4-48B4-BAAC-0FEE17D4EF73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382BCEE7-F0EC-4CCA-87B5-274BA0FEFD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2F6FE104-F334-4F29-A6C3-122BAAEA3E9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293BD8EC-E4BA-43B5-A05D-8A441BACB966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E2B4DF87-63B2-4CEA-BB1C-771E94A45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D2CAE80F-9FC2-430E-953F-C046B2F5FD0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தாகூர்</a:t>
              </a:r>
              <a:endParaRPr lang="de-AT" sz="2400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80F38BA-0C39-40CE-9121-91BDBF93514B}"/>
              </a:ext>
            </a:extLst>
          </p:cNvPr>
          <p:cNvSpPr txBox="1"/>
          <p:nvPr/>
        </p:nvSpPr>
        <p:spPr>
          <a:xfrm>
            <a:off x="1700911" y="3009249"/>
            <a:ext cx="90381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M.K.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காந்தி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6BFD56-2A98-45D9-93E3-FFE663BFC4CC}"/>
              </a:ext>
            </a:extLst>
          </p:cNvPr>
          <p:cNvSpPr txBox="1"/>
          <p:nvPr/>
        </p:nvSpPr>
        <p:spPr>
          <a:xfrm>
            <a:off x="2953709" y="4153475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அமர்த்தியா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குமார்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சென்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F27968-CDC4-480D-889B-D3FD67C827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FB94727C-BA22-4713-9711-B9A7CB83F748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E6543347-91D8-4756-90D6-A39AC5816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28E10669-E4AD-40DA-9CC1-A0178E1832C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2A8D439A-FA94-4389-B4CE-0BEF91019994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C0038E51-F6B3-4C80-8786-3BDDCDC90D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7DB52730-59D4-4D8C-86DA-A7B2026FBF4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06923BB0-5099-4282-8387-2CF0CF9527FE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7C382B0D-8D49-42C7-87FD-5A6C10680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2D5C2D0B-C4B2-4607-81D1-7FFF321988B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1948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FE1CE3A0-4767-4FA6-B958-CF9B260DE2E8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15D6D745-BB17-45D3-9C15-C0916BE42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86CD1DAC-36F0-4111-8CB7-2BE29956637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1489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B02296B1-B701-4101-AD75-B749BE42D5DC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83747156-8712-49FD-BCA4-2F9928F04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3D59DBF-D568-4E93-864D-14434DC39AC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A2392B8-013C-40C9-AD08-4F92ABDF4089}"/>
              </a:ext>
            </a:extLst>
          </p:cNvPr>
          <p:cNvSpPr txBox="1"/>
          <p:nvPr/>
        </p:nvSpPr>
        <p:spPr>
          <a:xfrm>
            <a:off x="2242221" y="210685"/>
            <a:ext cx="834555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1.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இந்தியாவின்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கள்ளிக்கோட்டைக்கு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வாஸ்கோடாகாமா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வருகை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புரிந்த வருடம்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8D327E-4EC4-406D-B069-81AB0F144A6B}"/>
              </a:ext>
            </a:extLst>
          </p:cNvPr>
          <p:cNvSpPr txBox="1"/>
          <p:nvPr/>
        </p:nvSpPr>
        <p:spPr>
          <a:xfrm>
            <a:off x="2940457" y="5672042"/>
            <a:ext cx="63676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1849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4DC72-4506-4C00-91BE-D9A39BF2132A}"/>
              </a:ext>
            </a:extLst>
          </p:cNvPr>
          <p:cNvSpPr txBox="1"/>
          <p:nvPr/>
        </p:nvSpPr>
        <p:spPr>
          <a:xfrm>
            <a:off x="3663615" y="1687206"/>
            <a:ext cx="49213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1498</a:t>
            </a: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43BCB-381F-4DC3-A12D-68347B9096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B2A2CFD6-79B4-4088-80FD-8B27FEE6177D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9F42B546-6887-40F5-9CA0-3871A94A4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FD791268-D555-45BD-AA56-DE80BE39CBF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19.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பனிரெண்டாம்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ஐந்தாண்டுத்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திட்டத்தின் முக்கிய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நோக்கம்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9759102F-DBC4-46EE-BB69-C4801E0E9C05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8CD4F1DB-2D6E-43FE-842F-490C0FA51B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03506807-C58F-429A-B4FD-8E1D1D2A939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விரைவான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மற்றும்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அதிகமான ஒருங்கிணைந்த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வளர்ச்சி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B48B9426-465E-42E1-B91B-09A7EC144D0D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706EEFF0-0E8B-41F8-BE38-9112915D5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DFEFE942-2034-4183-AF50-D0E88E31A41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DC5B1C44-8287-4311-97A1-5AB8143DE228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D5F300FA-B4F0-40FF-A0BD-6A89E6F0A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8BB9FD85-95D7-43E9-B152-B048526B346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சோசலிச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முறையிலான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சமூகம்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0271D861-2390-4281-9A32-6927838A4E9C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C75DC13-9258-45A1-9829-13BBC2069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997327F-4802-4A4D-BC4A-A7D0A415009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193754-63C4-4986-93FB-F24BB9305DB2}"/>
              </a:ext>
            </a:extLst>
          </p:cNvPr>
          <p:cNvSpPr txBox="1"/>
          <p:nvPr/>
        </p:nvSpPr>
        <p:spPr>
          <a:xfrm>
            <a:off x="1683027" y="2950161"/>
            <a:ext cx="89047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சமூக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நீதியுடன்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கூடிய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வளர்ச்சி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F094CA-2A5B-4BAA-BB27-33237F3D830A}"/>
              </a:ext>
            </a:extLst>
          </p:cNvPr>
          <p:cNvSpPr txBox="1"/>
          <p:nvPr/>
        </p:nvSpPr>
        <p:spPr>
          <a:xfrm>
            <a:off x="2874817" y="5314845"/>
            <a:ext cx="636766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விரைவான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உள்ளடக்கிய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 நிலையான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வளர்ச்சி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CC9BE-727A-4D24-97C5-782DE17FE6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54EE6A0A-6FEB-46AF-9734-112024F3433F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B92D43D7-B610-439B-8957-7478E25AF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050E6FE6-E914-4940-A1C9-C078761FE61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20.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வாழ்க்கைதரக்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குறியீட்டெ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ண்ணை உருவாக்கியவர்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7E724DE9-A9C6-4761-A50A-3CF901854E5B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96A32630-2A1A-42B4-8BB4-4E09D01A0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4E48FD82-B869-4239-B20C-AACFD87B309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4CBB8232-ADF6-4DA7-A6EB-7EA8DAD63B8C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BDB4584C-1D62-4028-8A2F-9EB12C898F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A44B686C-E643-4D7B-B865-18B5C5B0694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நேரு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5A772526-3CF3-4CB4-AB58-D588F5F72306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E0AA9A24-32D5-409C-879C-1399D5D457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22950023-CF18-4D2D-AA84-0AB34CD5B8B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57E0003B-7B10-4316-89A5-240E5BCC4099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EFE2E570-372C-4AD3-A536-79C50E904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9389C796-D2E0-4E67-93CD-60BBC1D0E15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பிஸ்வாஜித்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0A7168C-B099-4CA7-8F70-9D1DD6FBDB98}"/>
              </a:ext>
            </a:extLst>
          </p:cNvPr>
          <p:cNvSpPr txBox="1"/>
          <p:nvPr/>
        </p:nvSpPr>
        <p:spPr>
          <a:xfrm>
            <a:off x="2932044" y="1966613"/>
            <a:ext cx="6341164" cy="117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b="1" u="none" strike="noStrike" dirty="0">
                <a:solidFill>
                  <a:srgbClr val="FFFF00"/>
                </a:solidFill>
                <a:effectLst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திட்ட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க்குழு    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1A1B92-3416-43A0-8181-BF934B2F45AE}"/>
              </a:ext>
            </a:extLst>
          </p:cNvPr>
          <p:cNvSpPr txBox="1"/>
          <p:nvPr/>
        </p:nvSpPr>
        <p:spPr>
          <a:xfrm>
            <a:off x="2953709" y="4169484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D.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மோரிஸ் 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FBECA116-7EAD-48F7-9122-D6C143FB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274982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2E52D86-636E-4290-854B-03D9222F6684}"/>
              </a:ext>
            </a:extLst>
          </p:cNvPr>
          <p:cNvSpPr/>
          <p:nvPr/>
        </p:nvSpPr>
        <p:spPr>
          <a:xfrm>
            <a:off x="1543878" y="1464365"/>
            <a:ext cx="9104243" cy="4134677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நன்றி 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F3571F-8B9C-4F7F-A8B7-36608D67544B}"/>
              </a:ext>
            </a:extLst>
          </p:cNvPr>
          <p:cNvSpPr/>
          <p:nvPr/>
        </p:nvSpPr>
        <p:spPr>
          <a:xfrm>
            <a:off x="0" y="13252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706024E8-729B-466E-845F-958033DB186E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22DAEB35-AEF9-40F8-81EE-466F7BC8A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CAEF6E63-99A4-4A92-A4D9-DF3C26361E1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4E7A3C2A-0FD4-4ECA-8281-7A80B851988A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9F29EE65-CEBF-475E-87F2-56B48EE77C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961BAE60-1183-4BE4-96EF-F8160116A2D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அக்பர்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54018E1D-8213-4A4C-95B5-325FFF545E64}"/>
              </a:ext>
            </a:extLst>
          </p:cNvPr>
          <p:cNvGrpSpPr/>
          <p:nvPr/>
        </p:nvGrpSpPr>
        <p:grpSpPr>
          <a:xfrm>
            <a:off x="28291" y="2829025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5AC598BF-EB8E-466E-AA42-D659FF3AF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830F402D-B0BB-45BA-9A10-CACC0D9FBFF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ஷாஜகான்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832DE95-11C0-4298-8C37-0DBAAF06A4F4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FA198A3D-4A3E-4C30-9C49-CADC4B79A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0D0A612-04A1-47E3-9110-3EA3497500D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172A9650-F0C6-45B7-B8AE-FBFC23131677}"/>
              </a:ext>
            </a:extLst>
          </p:cNvPr>
          <p:cNvGrpSpPr/>
          <p:nvPr/>
        </p:nvGrpSpPr>
        <p:grpSpPr>
          <a:xfrm>
            <a:off x="-92208" y="5337832"/>
            <a:ext cx="12284207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FE0D112E-9E30-4CF0-85DF-15D8D1DCD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AAB330D5-AEF0-4275-BC1D-BB6C414CAAD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நூர்ஜஹான்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0E4E4E2-8DA2-4655-82E7-BD6C4F5A6C67}"/>
              </a:ext>
            </a:extLst>
          </p:cNvPr>
          <p:cNvSpPr txBox="1"/>
          <p:nvPr/>
        </p:nvSpPr>
        <p:spPr>
          <a:xfrm>
            <a:off x="2118821" y="197020"/>
            <a:ext cx="837689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2.  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1614-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இல்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தாமஸ்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ரோ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யாரிடம்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அனுமதி பெறுவதில்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வெற்றி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பெற்றார்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?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69A82A-5DCE-4BB4-A646-72E040E43B91}"/>
              </a:ext>
            </a:extLst>
          </p:cNvPr>
          <p:cNvSpPr txBox="1"/>
          <p:nvPr/>
        </p:nvSpPr>
        <p:spPr>
          <a:xfrm>
            <a:off x="2731597" y="4310128"/>
            <a:ext cx="6341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ஜஹாங்கீர்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D311CB-9CB9-4651-A953-29980F45CE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268EF3B3-E68B-4056-9C75-01B43BA07FEF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EF498ED9-9E55-403E-B438-A3900BBF4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EC659BA1-DFA4-4B63-B60E-489C6D20FFA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3.  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இந்தியாவை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ஆளும்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உரிமை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கிழக்ந்தியக் கம்பெனியிடமிருந்து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ஆங்கிலேய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அரசுக்கு மாற்றப்பட்ட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ஆண்டு</a:t>
              </a:r>
              <a:endPara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92C2C3FD-D6C1-4407-93CB-29D664BADAC7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47CDDC73-CF5E-4031-9FF4-89CB94F3E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AF9DAF9B-082E-4578-859D-82BF7A345E6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1885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91B234B3-FC9B-4742-975B-0A9C7498C203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EE1647F4-0D3C-4EAE-A9FF-F6778AD932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5D750311-784F-4D31-8791-CDA8A4DDE2C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BB4BD64F-3E34-4978-A686-F6BC658BE9CF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72D90D9-0C71-4410-B6E9-EAB0516CF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C7674155-EDD5-433C-9050-0009C25A1DA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1868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CAFA40B3-9C88-4D11-90B3-98750AC9D932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E4656AF-AFEE-439E-B29F-DE177A830A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A2FE13D-19AD-4CB8-A1A4-3E125821595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1878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E291CDA-C68A-49D0-A45D-D794A47E941C}"/>
              </a:ext>
            </a:extLst>
          </p:cNvPr>
          <p:cNvSpPr txBox="1"/>
          <p:nvPr/>
        </p:nvSpPr>
        <p:spPr>
          <a:xfrm>
            <a:off x="2953709" y="3094743"/>
            <a:ext cx="6341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1858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CE1F13-F4FE-4E9D-8E78-A829C8EEFD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DA361376-2AAE-4E9C-B9DE-D26A1A3D99D1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3E6A04B6-2663-4C8D-869D-E1E58529DC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BFC9352A-BA3E-475A-A5D7-E4438A8156EB}"/>
                </a:ext>
              </a:extLst>
            </p:cNvPr>
            <p:cNvSpPr/>
            <p:nvPr/>
          </p:nvSpPr>
          <p:spPr>
            <a:xfrm>
              <a:off x="1452892" y="2860778"/>
              <a:ext cx="9506656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4 .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இரயத்வாரி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முதன்முதலில்  அறிமுகப்படுத்தப்பட்ட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இடம்</a:t>
              </a:r>
              <a:endParaRPr lang="de-AT" sz="2400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A2DA38B8-E404-4C7E-9F41-E41E614D8D93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574581EE-9DDD-4F99-9F66-04526BFE9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977D228E-2EA7-4236-8EFF-62D2E07A450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கேரளா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F6DE0B1B-EEC9-4C02-A750-E14D0D893AB5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6FDE3C9E-702C-4D4C-9039-EB9F55AF53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A0A4E9A-AD41-477C-B63E-5C8E0BD92A6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88DF6FDE-D4A7-458F-8DD4-9CF451375CF1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B7CFDE6-54C0-4EE1-B5A3-4895416A7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D49CD153-7FEB-4B6B-B4D6-5AF8870E7EF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E990281E-E721-4747-8454-E2FA2C85D173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C9D7C04A-A007-4388-8DB4-62EF2CEF2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9AD1C594-0CEF-4333-9E9C-3569775B7F4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மகாராஸ்டிரா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97FB589-C4C5-45B4-B67E-534C2F160FC5}"/>
              </a:ext>
            </a:extLst>
          </p:cNvPr>
          <p:cNvSpPr txBox="1"/>
          <p:nvPr/>
        </p:nvSpPr>
        <p:spPr>
          <a:xfrm>
            <a:off x="2932044" y="3238692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வங்காளம்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25E880-2030-41F5-B4DB-5A2BFAFBF60E}"/>
              </a:ext>
            </a:extLst>
          </p:cNvPr>
          <p:cNvSpPr txBox="1"/>
          <p:nvPr/>
        </p:nvSpPr>
        <p:spPr>
          <a:xfrm>
            <a:off x="2953709" y="4138132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தமிழ்நாடு 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57671-3FAD-4966-9CC7-7B033B3D33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C1F36511-76B4-4A49-8415-BFA6F7626F00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4A14790C-4802-4E56-A4B1-952A26D3F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200E412-D576-4A8C-BA89-8455DE101C5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5.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முதலாம்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உலகப்போர்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தொடங்கப்பட்ட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ஆண்டு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19930E80-13AE-4289-B6C2-D4D90BBAE0FF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4FB123F7-A2A4-4294-A63B-39F10BF13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BBD4A1E6-26E5-48B0-834D-8874164CDD7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3213692D-293A-427D-AFF9-F484B94A6A2C}"/>
              </a:ext>
            </a:extLst>
          </p:cNvPr>
          <p:cNvGrpSpPr/>
          <p:nvPr/>
        </p:nvGrpSpPr>
        <p:grpSpPr>
          <a:xfrm>
            <a:off x="-157543" y="269095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A6174C3D-0505-405E-891C-037B95A00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B3EB0FC6-8D66-4235-95AF-C300C28FA2C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1814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2F4F5DB-577A-4E06-9361-0A6617495A1E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4E89CC6A-F988-40E0-B2FB-ADBAA6168B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EE9FBC89-9240-43DE-950B-C6884CC5716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1941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82C0B8B4-6C31-4043-8D4B-BE99FDC9157C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BED5C664-AA14-408C-B015-56C6EF598D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1344A19C-C641-426D-AA74-30E7B3AF481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1841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9D37B2-C6ED-480D-AA49-63511D6A8E5C}"/>
              </a:ext>
            </a:extLst>
          </p:cNvPr>
          <p:cNvSpPr txBox="1"/>
          <p:nvPr/>
        </p:nvSpPr>
        <p:spPr>
          <a:xfrm>
            <a:off x="2795863" y="1720676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1914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9298E0-35A6-4060-B145-8EC5AD46BE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01E1E7B8-3F04-47AF-A78E-427ED805F94E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DBDB39A8-00E8-4897-ABFA-41DD0855E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02BD7F8F-6F14-4E59-A95B-4BB04C992FF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6.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அரசாங்கம்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தனது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முதல் தொழிற்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கொள்கையை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வெளியிட்ட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ஆண்டு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BF4824BB-295C-4DA7-AEA3-AD30E21BA67B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FFEA35C3-0AEA-4281-93B8-EB79219BB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FE250B62-F70E-4C61-9D0A-45A49750DB2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ED6DA1BB-353E-4816-A44D-11EB5F33F34F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CF06DB97-E7BA-46A9-8490-C503D35AE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93359BE-986A-4FBE-80BD-70090885F09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79C65759-78F8-4E13-9909-E46595BCE62E}"/>
              </a:ext>
            </a:extLst>
          </p:cNvPr>
          <p:cNvGrpSpPr/>
          <p:nvPr/>
        </p:nvGrpSpPr>
        <p:grpSpPr>
          <a:xfrm>
            <a:off x="27987" y="3993990"/>
            <a:ext cx="12061328" cy="1109830"/>
            <a:chOff x="0" y="2887355"/>
            <a:chExt cx="12192000" cy="1109830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263B5FF-0938-4ACC-9563-9CD74961DC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5144C22-EB97-4C68-9F7F-E464A8C3785C}"/>
                </a:ext>
              </a:extLst>
            </p:cNvPr>
            <p:cNvSpPr/>
            <p:nvPr/>
          </p:nvSpPr>
          <p:spPr>
            <a:xfrm>
              <a:off x="1331396" y="2887355"/>
              <a:ext cx="9464295" cy="1109830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03A40EC1-65F4-4290-B337-18496DAA9F64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FF0FEC43-9D20-4054-800A-4E219196D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493BC69C-5C37-4CE7-BE54-05354040591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2000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98B53B5-3D5F-45DA-B8C6-84BDBAAECDF0}"/>
              </a:ext>
            </a:extLst>
          </p:cNvPr>
          <p:cNvSpPr txBox="1"/>
          <p:nvPr/>
        </p:nvSpPr>
        <p:spPr>
          <a:xfrm>
            <a:off x="1626154" y="1698161"/>
            <a:ext cx="886499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1456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EC0865-C438-413F-80C6-1F6EE245FE5D}"/>
              </a:ext>
            </a:extLst>
          </p:cNvPr>
          <p:cNvSpPr txBox="1"/>
          <p:nvPr/>
        </p:nvSpPr>
        <p:spPr>
          <a:xfrm>
            <a:off x="2953709" y="3067123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1991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97A2D-16F7-41CF-A600-4EACF689ED96}"/>
              </a:ext>
            </a:extLst>
          </p:cNvPr>
          <p:cNvSpPr txBox="1"/>
          <p:nvPr/>
        </p:nvSpPr>
        <p:spPr>
          <a:xfrm>
            <a:off x="2953709" y="4253538"/>
            <a:ext cx="63411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TAU-Mullai"/>
              </a:rPr>
              <a:t>1948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8F61D-FD8F-48E2-B99C-683527EB73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754EC235-B522-4C38-A77D-98CA47047D83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58BE4D44-265F-43C8-92E9-DA70D71C2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38A3245-5A76-4B7F-8906-AC3D84D7B8A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7.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1956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ன்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தொழிற்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கொள்கையின்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நோக்கம்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AB656D46-5E8A-4E4B-94F4-3194B5F3718A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7A4A321D-D255-46E0-8AA3-4EE41BE111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C6D8027C-20C5-43E5-BF7B-793DFA012C3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7D5D91B7-196B-451B-83EB-5A04288D2F13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383FB611-7C2F-4BD9-9101-D2428E008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55F99E56-1A5A-4556-BD79-0A25E7C9D85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வேளாண்துறையை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மட்டும் முன்னேற்றுவது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F8DACB41-9F06-4D18-9D58-0377525F9495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5349B09D-9D9B-4EA1-BD72-6C59701F6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69DE0FA7-79C9-4E84-9953-C030FEF35D4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தனியார்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துறையை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மட்டும் முன்னேற்றுவது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57DC3827-FF6F-40B9-97FC-4570D58E5B10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6FCC32F7-4141-4CC0-B172-9703F3FEB0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4DC711CC-15AD-447F-A424-83E5B14C2B8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குடிசைத்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தொழில்களை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மட்டும்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முன்னேற்றுவது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689E13B-5AC2-4E86-900C-D7C966AC537F}"/>
              </a:ext>
            </a:extLst>
          </p:cNvPr>
          <p:cNvSpPr txBox="1"/>
          <p:nvPr/>
        </p:nvSpPr>
        <p:spPr>
          <a:xfrm>
            <a:off x="2066630" y="1796616"/>
            <a:ext cx="7952013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பெரிய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நிறுவனங்களை முன்னேற்றுவது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F932E-ED00-4F2A-B9F5-8A514E910A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EBBC7565-081A-4E3E-AC60-17D9A7A86531}"/>
              </a:ext>
            </a:extLst>
          </p:cNvPr>
          <p:cNvGrpSpPr/>
          <p:nvPr/>
        </p:nvGrpSpPr>
        <p:grpSpPr>
          <a:xfrm>
            <a:off x="0" y="234922"/>
            <a:ext cx="12192000" cy="1136407"/>
            <a:chOff x="0" y="2860778"/>
            <a:chExt cx="12192000" cy="1136407"/>
          </a:xfrm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ED68A15E-0CB0-4C72-ADAD-690BBAAAB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91C1FD00-4498-4E52-B03B-8D9802C7EAE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8.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1993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ல்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முன்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பதிவு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நீக்கப்பட்ட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தொழில்துறை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EEA2D53A-07C7-48D3-91C7-2DE623DE75E8}"/>
              </a:ext>
            </a:extLst>
          </p:cNvPr>
          <p:cNvGrpSpPr/>
          <p:nvPr/>
        </p:nvGrpSpPr>
        <p:grpSpPr>
          <a:xfrm>
            <a:off x="0" y="1462927"/>
            <a:ext cx="12192000" cy="1136407"/>
            <a:chOff x="0" y="2860778"/>
            <a:chExt cx="12192000" cy="11364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91741850-DAD9-4E4B-8D1D-446B42A796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305F89AD-E81E-44DE-B4BD-6D867FEAE8A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8C4B2BAE-6AA6-488B-89AC-309D895CD9E1}"/>
              </a:ext>
            </a:extLst>
          </p:cNvPr>
          <p:cNvGrpSpPr/>
          <p:nvPr/>
        </p:nvGrpSpPr>
        <p:grpSpPr>
          <a:xfrm>
            <a:off x="0" y="2715170"/>
            <a:ext cx="12192000" cy="1136407"/>
            <a:chOff x="0" y="2860778"/>
            <a:chExt cx="12192000" cy="1136407"/>
          </a:xfrm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E08E6EF3-F45B-4689-9224-9C0ECCA955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09A9184-FADE-482C-8BE1-10C98506553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57BC9C5-E51D-49BD-9B4B-0335DEE8D1BF}"/>
              </a:ext>
            </a:extLst>
          </p:cNvPr>
          <p:cNvGrpSpPr/>
          <p:nvPr/>
        </p:nvGrpSpPr>
        <p:grpSpPr>
          <a:xfrm>
            <a:off x="27987" y="3967413"/>
            <a:ext cx="12061328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DAD038FE-8C1A-4A32-BFC6-C3FE5589E1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AAC34F63-1EB9-4331-B348-152E4CA976F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A7D56EF3-4999-4B0D-AAA6-96A828013DE3}"/>
              </a:ext>
            </a:extLst>
          </p:cNvPr>
          <p:cNvGrpSpPr/>
          <p:nvPr/>
        </p:nvGrpSpPr>
        <p:grpSpPr>
          <a:xfrm>
            <a:off x="-92207" y="5337832"/>
            <a:ext cx="12061328" cy="1136407"/>
            <a:chOff x="0" y="2860778"/>
            <a:chExt cx="12192000" cy="11364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10245C7F-7A95-470D-8378-A5E8444437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ADA4EF3C-F7D6-4803-A2F7-FD8C1AEB2A9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arutham-Bold"/>
                  <a:ea typeface="Calibri" panose="020F0502020204030204" pitchFamily="34" charset="0"/>
                  <a:cs typeface="TAU-Marutham-Bold"/>
                </a:rPr>
                <a:t>) 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அணு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கனிமங்கள்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3888DC5-A7E8-4D0A-A7DA-C57C30D61ED4}"/>
              </a:ext>
            </a:extLst>
          </p:cNvPr>
          <p:cNvSpPr txBox="1"/>
          <p:nvPr/>
        </p:nvSpPr>
        <p:spPr>
          <a:xfrm>
            <a:off x="1938239" y="1802689"/>
            <a:ext cx="86495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இரயில்வே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துறை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65739-D789-4A88-BF66-D63DB9AEF6C8}"/>
              </a:ext>
            </a:extLst>
          </p:cNvPr>
          <p:cNvSpPr txBox="1"/>
          <p:nvPr/>
        </p:nvSpPr>
        <p:spPr>
          <a:xfrm>
            <a:off x="1938239" y="4316393"/>
            <a:ext cx="84779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அணு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ஆற்றல்    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20382-9A0F-47B5-8DD5-E9F04786664F}"/>
              </a:ext>
            </a:extLst>
          </p:cNvPr>
          <p:cNvSpPr txBox="1"/>
          <p:nvPr/>
        </p:nvSpPr>
        <p:spPr>
          <a:xfrm>
            <a:off x="2826026" y="2994266"/>
            <a:ext cx="72588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செம்பு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சிங்க்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சுரங்கத்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தொழில்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451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TAU-Marutham-Bold</vt:lpstr>
      <vt:lpstr>TAU-Mullai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Boopathy Karthik</dc:creator>
  <cp:lastModifiedBy>SysSoft</cp:lastModifiedBy>
  <cp:revision>32</cp:revision>
  <dcterms:created xsi:type="dcterms:W3CDTF">2021-09-03T16:25:07Z</dcterms:created>
  <dcterms:modified xsi:type="dcterms:W3CDTF">2024-05-18T09:25:24Z</dcterms:modified>
</cp:coreProperties>
</file>