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81" r:id="rId3"/>
    <p:sldId id="34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3" r:id="rId22"/>
    <p:sldId id="3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B6C99-8B5C-4542-8B51-4092C229BD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1BF03-9E50-4AE9-BF19-C2749648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0B824-0231-4A3A-94D9-F0916AE25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BAC84-ECD7-4AC6-9501-65ABD104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ED307-B78D-45EB-A2AD-74904B3A1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44D86-BD67-44E5-9AE2-D9A03A0AD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4CF73-B6A9-4595-AA7C-5BD94BA9B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A4B7C-D795-4EFE-BA41-C2B69741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DF7B4A-AA4E-4B2C-BEA3-A2941B046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4B645-4048-4F3B-8AB7-3B471EDC7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9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28DCB7-F982-492D-AC92-5CC4625108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F379F-6DD8-44BA-9B98-6170320FB9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D6EAD-1E99-4559-99ED-C486AD22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F7F76-94DE-44DA-9474-1EC0BF501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C3948-5EAB-40C4-9DEF-0D32C29B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04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3BD2-303D-4B56-9C76-15F004E1D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121C5-0B28-4C2A-B942-141C48A68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5CF6C-3893-4355-9EE0-E888D8B9A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87DEB-7627-4C30-A8D6-ED5F93DE6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9CEF6-92B8-4CF7-973E-F50ECDD61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D8BBB-BB3E-48F4-9AFC-F491C40A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32723-B938-4433-B724-11A15C05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6E4A7-E9BD-43A1-A83C-4FFE34CE2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95A1F-7A74-466A-B60D-2FF3E1394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42C03-BB17-46CB-B9B6-60F41988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93243-3F24-4EB5-933E-E42B13C86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D98F9-90AC-4D4F-ABAA-728794086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DEADE-60C0-4304-9445-EF12C6AB3F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035E0F-3346-43A5-9211-97E74658A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567CBC-5DF5-4421-B1F2-76F47732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5380A-582E-4CDC-9993-A29C256C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09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9149-608E-4CCF-9970-EEAA41ECE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268FB3-50D4-46EE-A889-3E24328599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C78BA-858C-47E1-86E1-AFF51F8C92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DCD6A-AB2F-4BA1-8827-AB838A64F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5AAD30-581E-434C-B0C0-7CBA3DAAE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1A0D84-1885-4DD4-8FBF-F5AC413B9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DCFC11-6672-4CB6-B23B-C5701CC5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CEF6CB-6E62-4706-94FB-8681609FA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406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2142-8D2C-4E76-9460-F28FEC6A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299EEB-F317-46FD-8FB1-1E08E3A72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FB3CE9-8DED-4190-AB86-DFF1BF5CD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A37DC-A0C4-46F9-A933-8459F169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88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40F88B-5652-460F-AFF0-40D80EC47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15DB6B-B8A7-45FA-BD3F-50978E21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BDAAA-9A43-4DF9-918E-63461A48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6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ECA97-B030-4F80-9CEB-CCE8747E3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9EDE-FC04-4812-9C85-E3E3B72D33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8F8DC9-998F-4919-B781-D7FFC8E90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454290-E405-430B-A88B-042AE055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2622FA-05FC-40B2-872E-46E0FA64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82FAD-FC5F-4B8C-B542-490D543F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32C46-CDC3-4A62-9720-ED97AB140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C61772-CF0C-4EF2-96F4-90F78A35E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AF550-04B1-42D4-B241-22F4B7CEE6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DC33EB-19FE-44D0-A4F5-9C2D7820B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37BBA-D78C-454B-BE45-8CC62CCC8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DE37F-E124-4F53-AE48-8878BAC6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92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B6C544-1835-4531-80D6-38E9AA517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D3373-B2BB-4AE8-81B2-F8D8D42E1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0DD0C4-AD29-4756-BA26-858965A703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68DE-8589-44BE-98FE-DF48F6FE58D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063D2-9E3C-41F5-957C-89D62A6FA1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AAB8D-9997-496A-81CF-6560536D4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C70D0-8E26-4F96-AF5B-785C166AB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CFF737-8186-0F4E-D351-A30202B70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33" y="0"/>
            <a:ext cx="1180253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ACCB793-90FB-4C24-8B94-019F8A38DF1F}"/>
              </a:ext>
            </a:extLst>
          </p:cNvPr>
          <p:cNvSpPr/>
          <p:nvPr/>
        </p:nvSpPr>
        <p:spPr>
          <a:xfrm>
            <a:off x="6904617" y="2205335"/>
            <a:ext cx="39453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www.Padasalai.Net</a:t>
            </a:r>
          </a:p>
        </p:txBody>
      </p:sp>
    </p:spTree>
    <p:extLst>
      <p:ext uri="{BB962C8B-B14F-4D97-AF65-F5344CB8AC3E}">
        <p14:creationId xmlns:p14="http://schemas.microsoft.com/office/powerpoint/2010/main" val="2004705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DB437C-B86E-40AF-A8E9-1DEE4D1CA0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EBCCD83F-613E-4FCB-92D8-ED8CB8E6B21C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856F0588-3042-435B-A487-03A45EE7F8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B0214EB0-308B-4B46-993D-520D75D53BA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9)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பண்டங்கள்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மற்றும்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பணிகள்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என்பது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3B205990-2DD5-4F1D-B199-E65178947A5A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75FE9B08-50D6-43CB-A05C-622F25506A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13224838-FE2D-405E-A96C-77EEF7EB661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1D1B6DED-89D8-4622-B059-A62743624169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06EF5427-9DF8-482E-88BE-5F838D57267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A37BA818-D0C6-47DE-B054-BCADA9A5124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319487CF-57F0-4A78-BE38-FD5A86AC435F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71AC7644-FB87-4BBD-BA9C-BC5E984EDD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753C390-E0AE-4748-B102-EFD0CD5E1EA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IN" sz="18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மதிப்பு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கூட்டப்பட்ட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போன்றது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439DE3D9-BE95-4FA4-9BD4-AD60967E4533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DD8A1785-E406-4E77-955B-BB61A37866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DF724623-F049-4F87-9B48-BC1BED00067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sz="2400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CF9417F-CB6B-4C6D-B2E9-FB0C9FD95488}"/>
              </a:ext>
            </a:extLst>
          </p:cNvPr>
          <p:cNvSpPr txBox="1"/>
          <p:nvPr/>
        </p:nvSpPr>
        <p:spPr>
          <a:xfrm>
            <a:off x="3018312" y="1794684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ஒரு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முனை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வரி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C61295-F809-4BAF-9575-9B72375E2F37}"/>
              </a:ext>
            </a:extLst>
          </p:cNvPr>
          <p:cNvSpPr txBox="1"/>
          <p:nvPr/>
        </p:nvSpPr>
        <p:spPr>
          <a:xfrm>
            <a:off x="3018312" y="2921283"/>
            <a:ext cx="6268278" cy="92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அடுக்கடுக்கு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விளைவுகளைக்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கொண்டது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6F8AB8-8FC9-4C69-9B25-14651DFB7915}"/>
              </a:ext>
            </a:extLst>
          </p:cNvPr>
          <p:cNvSpPr txBox="1"/>
          <p:nvPr/>
        </p:nvSpPr>
        <p:spPr>
          <a:xfrm>
            <a:off x="2760788" y="5441321"/>
            <a:ext cx="6979559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ஒரு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முனை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வரி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அடுக்கு விளைவுகளற்றது</a:t>
            </a:r>
            <a:endParaRPr kumimoji="0" lang="de-AT" sz="2400" b="0" i="0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2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351DE7-CD08-41F6-89B3-72DA10029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B556ECFF-907C-45BD-8C0B-E2F4E167C7BE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8D578657-512A-400A-9722-D114035A74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2141095B-8C06-4BE1-B473-F50734A3E7C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1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0)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புதிய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வெளிநாட்டு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வர்த்தக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கொள்கை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_______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ஏற்படுத்தப்பட்டது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7429DC93-FF03-4A5F-A2FC-CF409CDBFB0D}"/>
              </a:ext>
            </a:extLst>
          </p:cNvPr>
          <p:cNvGrpSpPr/>
          <p:nvPr/>
        </p:nvGrpSpPr>
        <p:grpSpPr>
          <a:xfrm>
            <a:off x="92765" y="1546488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5737DAAE-CA15-4BDC-9FE6-73E4A08263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F20481EE-41E9-4E7E-B52A-3D9635723F0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BCD913B2-8A95-4A38-BD24-F84E2AD22A49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DF6C2D40-8C42-487D-8676-CD8CDDBAE01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1701063E-3A0D-4DFB-A255-8A1C4E040CD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722E0C5F-6DF4-44E0-9FBE-18334606CEB9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1E6D3243-32DA-43D6-8AED-FFE89B51FB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99646D6-A1C9-4997-A1D1-5522A206DD3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2010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6D3E1CA9-408F-427C-9C9E-D668D82C60B9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DFC57F7-F867-4ED5-BF1C-4EED1C3C44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9E44A923-EEA1-4DC4-A667-685AE63FD2C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62C0C45-B3F0-40D7-923D-A065AA358120}"/>
              </a:ext>
            </a:extLst>
          </p:cNvPr>
          <p:cNvSpPr txBox="1"/>
          <p:nvPr/>
        </p:nvSpPr>
        <p:spPr>
          <a:xfrm>
            <a:off x="1870343" y="1740235"/>
            <a:ext cx="86934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2000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F053F7-C263-4583-81E3-3AB928097655}"/>
              </a:ext>
            </a:extLst>
          </p:cNvPr>
          <p:cNvSpPr txBox="1"/>
          <p:nvPr/>
        </p:nvSpPr>
        <p:spPr>
          <a:xfrm>
            <a:off x="1870343" y="5668037"/>
            <a:ext cx="869342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2015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6C05A69-4DA3-4EDE-B532-0389F53C3BEA}"/>
              </a:ext>
            </a:extLst>
          </p:cNvPr>
          <p:cNvSpPr txBox="1"/>
          <p:nvPr/>
        </p:nvSpPr>
        <p:spPr>
          <a:xfrm>
            <a:off x="3054626" y="3029956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2002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1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CA92EA-863D-4924-9A42-01EF3D79D4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C78CA935-87A7-4B6C-8E37-D82E6C0F6A78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D24BFA32-7DD8-4422-80B0-C1325E5CFD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EA07AC68-C58B-434F-9C2F-A746DE4B874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11)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நிதித்துறை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சீர்திருத்தங்கள்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முக்கியமாக 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__________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துறைக்கானது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sz="1600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4DF1E076-4344-45A0-B8A6-192D76FDDD9C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ACD521F3-97F2-4B1F-B526-BD6A3224004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0885ED81-252C-4843-8EBC-6B6A0994324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காப்பீட்டுத்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துறை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480A72BB-8670-44D3-A9A4-5A30F3B69525}"/>
              </a:ext>
            </a:extLst>
          </p:cNvPr>
          <p:cNvGrpSpPr/>
          <p:nvPr/>
        </p:nvGrpSpPr>
        <p:grpSpPr>
          <a:xfrm>
            <a:off x="84873" y="28397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FF1AFD30-D145-4830-991C-AFA9A5E349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52BCDCC3-C762-4B7B-AE63-A18AA0A2DA7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  <a:spcAft>
                  <a:spcPts val="1000"/>
                </a:spcAft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வங்கித்துறை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289195A-84FC-4467-85C5-1807DF8310B3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79DA4EE3-184D-4EA1-8877-C611B3B46A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05EA188-CAD1-4E00-8D78-9828B76F5C5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51732523-6AA4-4F6D-8B1B-627270B057FC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EE50040B-4562-47F3-91C3-D273F9180E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F6993628-FAFE-495F-A20E-B67655E15C4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FEA94A7-25AE-4B96-A954-DEE093AEF5FD}"/>
              </a:ext>
            </a:extLst>
          </p:cNvPr>
          <p:cNvSpPr txBox="1"/>
          <p:nvPr/>
        </p:nvSpPr>
        <p:spPr>
          <a:xfrm>
            <a:off x="1901687" y="5857016"/>
            <a:ext cx="871330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போக்குரத்துத்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துறை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2FD2F-4AB2-42C8-B89C-DEE5EFB5E617}"/>
              </a:ext>
            </a:extLst>
          </p:cNvPr>
          <p:cNvSpPr txBox="1"/>
          <p:nvPr/>
        </p:nvSpPr>
        <p:spPr>
          <a:xfrm>
            <a:off x="2948609" y="4290306"/>
            <a:ext cx="62947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9208AE-FC79-44D1-BF34-C80C07C2FA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735DF7C1-AC09-4B19-ABDE-540A261E2586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41023561-4915-495A-9AFE-DE0F4B34B6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F50BF136-2E38-4F61-BB7D-D735F16B2EA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12)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பண்டங்கள்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மற்றும்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பணிகள்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சட்டம்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________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அமல்படுத்தப்பட்டது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B5A3D280-31CA-4895-AB87-7EACCAB5129C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CF292AB8-6CF3-4474-B6E7-C43A5DCA9B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E7C192AA-5E0B-4A72-A1E6-95DDA3EFE58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53C7422C-BF11-44AE-BC18-323480BAFF4A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4BA4BD67-ADEA-461D-8B8C-6C1175A4BF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DB247F6A-2C8A-4A11-905B-A7E5BD383E7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2016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ஜுலை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1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ந்தேதி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24FA886-426C-4AAF-AD0E-43451755C1F8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6026FA2-FC21-43A6-8A78-A142E891D6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0A4FB242-EC64-4B60-B91B-29916CEF7E6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2017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ஜனவரி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1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ந்தேதி   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1E0F6220-6501-4CE8-B3DA-A222B9A1895A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6051F0E-DC46-4A35-B305-802372A6B1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C78607B0-5019-4834-BC74-0BE2D5AAB12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2016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ஜனவரி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1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ம்தேதி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117F2BD-CC29-49CA-8100-91CF0EF03517}"/>
              </a:ext>
            </a:extLst>
          </p:cNvPr>
          <p:cNvSpPr txBox="1"/>
          <p:nvPr/>
        </p:nvSpPr>
        <p:spPr>
          <a:xfrm>
            <a:off x="2079069" y="1752598"/>
            <a:ext cx="837689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2017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ஜுலை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 1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ந்தேதி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22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1FD951-EB60-4AF6-A6C4-47DA69C96A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CCD795C0-5222-4D5F-A6D8-89919B294542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4AB833AD-9918-463E-835D-085984CA80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7B4BA632-1157-4BBA-8CCC-1695E0645A9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0000"/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latin typeface="TAU-Mullai"/>
                  <a:ea typeface="Calibri" panose="020F0502020204030204" pitchFamily="34" charset="0"/>
                  <a:cs typeface="TAU-Mullai"/>
                </a:rPr>
                <a:t>13) </a:t>
              </a:r>
              <a:r>
                <a:rPr lang="ta-IN" sz="2400" b="1" dirty="0">
                  <a:solidFill>
                    <a:srgbClr val="000000"/>
                  </a:solidFill>
                  <a:latin typeface="TAU-Mullai"/>
                  <a:ea typeface="Calibri" panose="020F0502020204030204" pitchFamily="34" charset="0"/>
                </a:rPr>
                <a:t>புதிய</a:t>
              </a:r>
              <a:r>
                <a:rPr lang="ta-IN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latin typeface="TAU-Mullai"/>
                  <a:ea typeface="Calibri" panose="020F0502020204030204" pitchFamily="34" charset="0"/>
                </a:rPr>
                <a:t>பொருளாதாரக்</a:t>
              </a:r>
              <a:r>
                <a:rPr lang="ta-IN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latin typeface="TAU-Mullai"/>
                  <a:ea typeface="Calibri" panose="020F0502020204030204" pitchFamily="34" charset="0"/>
                </a:rPr>
                <a:t>கொள்கை</a:t>
              </a:r>
              <a:r>
                <a:rPr lang="ta-IN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latin typeface="TAU-Mullai"/>
                  <a:ea typeface="Calibri" panose="020F0502020204030204" pitchFamily="34" charset="0"/>
                </a:rPr>
                <a:t>கீழ்கண்டவற்றுள் எதனை</a:t>
              </a:r>
              <a:r>
                <a:rPr lang="ta-IN" sz="24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latin typeface="TAU-Mullai"/>
                  <a:ea typeface="Calibri" panose="020F0502020204030204" pitchFamily="34" charset="0"/>
                </a:rPr>
                <a:t>உள்ளடக்கியது</a:t>
              </a:r>
              <a:endParaRPr lang="de-AT" sz="2400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20751A95-3CC1-4CED-A9EB-6186BA6F6A5C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42206DB3-2864-4444-B330-43666009068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AC33A485-4932-4B98-9BF2-C7981BA3913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B6A1CD89-9D10-4A0E-9042-35D750F143A0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7696DEFF-D8DB-455E-8E5A-89B85A474E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AE033082-F83D-4C33-89C6-6EB6F2874C6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வெளிநாட்டு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தொழில்நுட்பம்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24A4A66D-6FB3-4248-ACD7-C1373561F706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A7F4A13C-EC90-400A-88C7-5F9AEFCCE5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FE98B02-2E11-4A72-9E1F-C1BAF32DB2F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வெளிநாட்டு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வர்த்தகம் 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F59FB634-877B-4996-9B03-63509A0ABFCD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EBABEABD-6E4B-44AF-854C-28F017AD7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FF01725A-9AFB-406E-B9E8-F083D8CE387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6EA6576-D6FF-4111-961F-D123D8B6BEAE}"/>
              </a:ext>
            </a:extLst>
          </p:cNvPr>
          <p:cNvSpPr txBox="1"/>
          <p:nvPr/>
        </p:nvSpPr>
        <p:spPr>
          <a:xfrm>
            <a:off x="2105574" y="1776649"/>
            <a:ext cx="8376896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வெளிநாட்டு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முதலீடூ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3E3601-1C69-4C50-8496-AB0755475691}"/>
              </a:ext>
            </a:extLst>
          </p:cNvPr>
          <p:cNvSpPr txBox="1"/>
          <p:nvPr/>
        </p:nvSpPr>
        <p:spPr>
          <a:xfrm>
            <a:off x="2948609" y="5857016"/>
            <a:ext cx="6294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இவை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அனைத்தும்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67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5AF1D-E0BA-485C-AC7E-28F8A6C9AF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E12D266B-B53C-435F-9267-B17D33BA3663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80C31BE1-D698-4249-9BD6-2E7EEAC168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A70A7D45-E73C-4021-9799-193AB9043DCF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14) ________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ம்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ஆண்டு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நிதி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தொடர்பான நரசிம்மம்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குழுவின்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endParaRPr lang="en-IN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endParaRPr>
            </a:p>
            <a:p>
              <a:pPr algn="ctr">
                <a:lnSpc>
                  <a:spcPct val="150000"/>
                </a:lnSpc>
              </a:pP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பரிந்துரைகள் சமர்ப்பிக்கப்பட்டன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8E9CAEE6-704E-4DA3-8425-3D8777BDDF8C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F7603CA5-6281-4016-937C-77F9B19952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4D3D9D6B-BDA9-4CD9-8443-B42B49E1317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1990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EF6CF16C-56D9-4847-81AB-AE06D3A23263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0F4EEE46-3867-4AE8-A8BC-8F8FCBB9F28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B87ACE2-4CAA-4790-8C19-BB944FE9D86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052694E-FE72-428D-AA5A-004DA35F9F2F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D89612E-FEE3-43EB-AEDE-729AD667ED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F2BA2CB4-C2BB-41A9-81B0-AE2B15FA609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1995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1C09C43D-9A9B-4EA2-9E5D-44E07C74480F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DC87112-8D02-406B-A192-5D8CB17FD63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09DB66B-1C2F-4CF2-80B7-B12FEE8D174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2000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07FEF1E-95DE-4B1E-A1FA-091185592B85}"/>
              </a:ext>
            </a:extLst>
          </p:cNvPr>
          <p:cNvSpPr txBox="1"/>
          <p:nvPr/>
        </p:nvSpPr>
        <p:spPr>
          <a:xfrm>
            <a:off x="2908852" y="3008946"/>
            <a:ext cx="63742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1991   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9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A4C8EB-7024-4B9A-95A1-2ADA16E287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2356B0CC-4C65-4421-9F16-A5DFE314FA7E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FDF565FF-3062-4E3A-968B-64ACB6EC34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DE153014-F638-431C-80DA-3825FEF8161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15)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உழவர்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கடன்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அட்டையைப்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பயன்படுத்தி விவசாயிகள்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___________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கடன்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பெற முடியாது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32ECE758-FDF6-46B3-A786-D4A14894A511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483D2092-DA28-4A12-A65A-C25B1A80C4E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F948841E-DE83-4AAF-A7D7-F99B99F0B2F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A0EB8AC7-EDD8-4ACC-9DDF-11E1AD9DED66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B4E945E0-F438-4DF3-AC63-FFB67CD5D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5021CB3-6318-4B97-A5A0-1A5B2F0BDE9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83669033-7A42-4C58-94EF-A7CE60863A04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13B15563-BA9B-44CA-8C5C-04DBFABD77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3E9BC0EF-3411-4089-B243-DD80136DA91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பொதுத்துறை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வங்கிகளின்   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F23CC33E-8407-4642-8EAE-232C9B387BF5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9772A03-C0B1-42D7-B8C9-84601D14EA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929C4E0B-DB0F-4621-AA99-179D9078D88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510393D-840D-4B41-94F8-2ACF0D18E7D6}"/>
              </a:ext>
            </a:extLst>
          </p:cNvPr>
          <p:cNvSpPr txBox="1"/>
          <p:nvPr/>
        </p:nvSpPr>
        <p:spPr>
          <a:xfrm>
            <a:off x="3031435" y="1806180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கூட்டறவு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வங்கிகளின்   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D7CA7D9-A23E-4048-AF8D-3D4E1B4E50E0}"/>
              </a:ext>
            </a:extLst>
          </p:cNvPr>
          <p:cNvSpPr txBox="1"/>
          <p:nvPr/>
        </p:nvSpPr>
        <p:spPr>
          <a:xfrm>
            <a:off x="1782418" y="5868834"/>
            <a:ext cx="876631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தனியார்</a:t>
            </a:r>
            <a:r>
              <a:rPr lang="ta-IN" sz="24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வங்கிகளின்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576DFB-177A-4204-B937-0A0C608BFB52}"/>
              </a:ext>
            </a:extLst>
          </p:cNvPr>
          <p:cNvSpPr txBox="1"/>
          <p:nvPr/>
        </p:nvSpPr>
        <p:spPr>
          <a:xfrm>
            <a:off x="2514600" y="3054124"/>
            <a:ext cx="751729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பிராந்திய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கிராமப்புற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வங்கிகளின்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7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C773D8-2C0D-47B1-910A-3957CB7C54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D3831073-166B-40EF-AC05-81E517AE44C7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666ACEF3-F9DA-409F-837B-2D8A4B5265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91A832C6-9C28-4005-BA48-31FFA761142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endParaRPr>
            </a:p>
            <a:p>
              <a:pPr algn="ctr"/>
              <a:r>
                <a:rPr lang="en-US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16) 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வர்த்தக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கொள்கை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சீர்திருத்தங்கள்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தொடர்பாக அமைக்கப்பட்ட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ராஜா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செல்லையா குழுவின் பரிந்துரைப்படி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அதிகபட்ச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இறக்குமதிசுங்கத் தீர்வை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_________ </a:t>
              </a:r>
              <a:r>
                <a:rPr lang="ta-IN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ஆகும்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E72E83B3-C8D1-4640-A24E-3D90E83866C8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5A6EE109-1B1B-47C5-B60B-C9DFD189D1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B2D65113-A279-423D-B322-C2BED81C6CD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1BE1462B-F377-4E8A-BE4D-B7B8162C1437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4835E946-A629-483D-949A-C0AD24CDD9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F24A90FB-00D9-47E6-9A0F-91D6157F4E2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25584497-69EF-48D7-99B6-C9518FEB446D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DF1B1280-3CB8-4220-9D9F-5480A0DB79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BDEF293B-B61C-4C4B-9274-BDE6D77F80C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60 %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4F656022-A904-4D45-95DE-15A0F3E3BE0A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247F5E1E-35C0-42DB-8364-9085ED4086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14DF66B2-DB39-4D41-95BE-404995ABCE9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100%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25BBA30-C92E-4718-BFAC-61FAED28ABFF}"/>
              </a:ext>
            </a:extLst>
          </p:cNvPr>
          <p:cNvSpPr txBox="1"/>
          <p:nvPr/>
        </p:nvSpPr>
        <p:spPr>
          <a:xfrm>
            <a:off x="2988365" y="1867291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25 %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F3C0B5-D570-4653-BA35-63D182694B46}"/>
              </a:ext>
            </a:extLst>
          </p:cNvPr>
          <p:cNvSpPr txBox="1"/>
          <p:nvPr/>
        </p:nvSpPr>
        <p:spPr>
          <a:xfrm>
            <a:off x="2988365" y="3238692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50%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80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671E51-B304-42E8-8A4E-5416068ADB6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94609B68-620E-4BFF-B8EA-505EEF2BE690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E30BFCAC-42C2-4A95-86C5-60EF443AC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8F6688B5-B65D-42ED-8B2F-695361B76A8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17)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இந்தியாவில்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சிறப்புப்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பொருளாதார மண்டலம்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______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ஏற்படுத்தப்பட்டது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2D2C8EC7-696F-4C11-B97A-87BEF33C404A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C05F4F1D-FF5C-4A35-A853-A8EFF0FA8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FFE5497D-03A7-4BA1-B025-77F23D0BC64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B9AED9C5-9321-4AD4-B8AC-4D08A31AD6DC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0A85ADFF-10BF-4223-85D5-9E387AE9D8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45C61A8F-91F9-4F6D-9551-0A0F40D06B5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சென்னை 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563E4506-C1EF-4965-81D6-F43DFCDF7FF3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CD695AEB-CC1C-4A8B-9310-4051732E7D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A04880DE-A32C-414D-A790-A50D7E54673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B63B4C87-4802-458E-8F80-53746AFCA435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C741A2B-4E92-40F8-AD38-D62FBDD590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5C6D5091-DD0D-4AD7-B1A3-629281F00E1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கொச்சி</a:t>
              </a:r>
              <a:endParaRPr lang="en-US" sz="2400" dirty="0"/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7DB2EA3-6A1C-45D1-BA00-CD6666CED742}"/>
              </a:ext>
            </a:extLst>
          </p:cNvPr>
          <p:cNvSpPr txBox="1"/>
          <p:nvPr/>
        </p:nvSpPr>
        <p:spPr>
          <a:xfrm>
            <a:off x="3018312" y="1713534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மும்பை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604F78-402C-4C6D-84A7-A18FD380A8BF}"/>
              </a:ext>
            </a:extLst>
          </p:cNvPr>
          <p:cNvSpPr txBox="1"/>
          <p:nvPr/>
        </p:nvSpPr>
        <p:spPr>
          <a:xfrm>
            <a:off x="3018312" y="4380772"/>
            <a:ext cx="62947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காண்ட்லா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45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F93CED-C905-4C76-84C3-DE4399BBD6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13F2B808-C62E-4756-834F-1D6EA8B52A33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F3095571-13BB-44AB-96A4-031B938F68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B814F2C4-F4EB-461A-91DB-80B8EB6EB0B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18)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ராஜ்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கிருஷ்ணாவால்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வார்க்கப்பட்ட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“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இந்து வளர்ச்சி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வீதம்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”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என்பது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_________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குறிக்கும்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CF7382E4-6564-4364-83B1-C3A432304F07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8104DA00-47A6-46D7-BF6E-8810F85DFD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7ADFC59C-B9D9-41EB-BBFD-36817F2ED51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D8B933BF-AF5E-4642-96FE-EC2B49133F2B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210FEC8E-59C4-4668-B566-C172DB0A11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56D0CC46-4D1F-409E-A73D-07CE0A7222D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மக்கள்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தொகையின்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அதிகமான விகிதம்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9BCD66A2-5DB4-4ABD-AE1E-BF47B324897D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028E7A7-BAF9-42E3-AFD3-EA0EDC57F2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366B0ABB-00C3-4209-BA98-C38F8D21FF6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நிலையான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GDP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5F9EB1F8-CD83-4AAF-8D78-1289EB91E1C4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1DC0CDDE-647C-4563-8C70-60260E4D0A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E7671DE4-4E2B-4B39-A956-7DB4ECC8D51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எதுவுமில்லை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8E673C0-9649-459A-A233-D8A9CA5469DB}"/>
              </a:ext>
            </a:extLst>
          </p:cNvPr>
          <p:cNvSpPr txBox="1"/>
          <p:nvPr/>
        </p:nvSpPr>
        <p:spPr>
          <a:xfrm>
            <a:off x="3018312" y="1631378"/>
            <a:ext cx="6268278" cy="9279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குறைவான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பொருளாதார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வளர்ச்சி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5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7B37477-C8A4-4D2B-9FDA-419F187EFF9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Question">
            <a:extLst>
              <a:ext uri="{FF2B5EF4-FFF2-40B4-BE49-F238E27FC236}">
                <a16:creationId xmlns:a16="http://schemas.microsoft.com/office/drawing/2014/main" id="{53A5DB24-FA01-477A-8381-940ACB9534FB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37" name="Line">
              <a:extLst>
                <a:ext uri="{FF2B5EF4-FFF2-40B4-BE49-F238E27FC236}">
                  <a16:creationId xmlns:a16="http://schemas.microsoft.com/office/drawing/2014/main" id="{24FFBA8A-BD92-4733-AF39-D8282476A1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Background">
              <a:extLst>
                <a:ext uri="{FF2B5EF4-FFF2-40B4-BE49-F238E27FC236}">
                  <a16:creationId xmlns:a16="http://schemas.microsoft.com/office/drawing/2014/main" id="{15EC3960-94E7-41F5-8958-979B48475AF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39" name="Question">
            <a:extLst>
              <a:ext uri="{FF2B5EF4-FFF2-40B4-BE49-F238E27FC236}">
                <a16:creationId xmlns:a16="http://schemas.microsoft.com/office/drawing/2014/main" id="{541A237B-65B0-4084-983C-0BB33EED2798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0" name="Line">
              <a:extLst>
                <a:ext uri="{FF2B5EF4-FFF2-40B4-BE49-F238E27FC236}">
                  <a16:creationId xmlns:a16="http://schemas.microsoft.com/office/drawing/2014/main" id="{F4EC98E6-680B-47D3-88D3-9E57C11563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Background">
              <a:extLst>
                <a:ext uri="{FF2B5EF4-FFF2-40B4-BE49-F238E27FC236}">
                  <a16:creationId xmlns:a16="http://schemas.microsoft.com/office/drawing/2014/main" id="{6845F4DC-269B-4F89-9FE3-57CB55AACF3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முதலீட்டை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திரும்பப்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பெறுதல்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42" name="Question">
            <a:extLst>
              <a:ext uri="{FF2B5EF4-FFF2-40B4-BE49-F238E27FC236}">
                <a16:creationId xmlns:a16="http://schemas.microsoft.com/office/drawing/2014/main" id="{4B954FDA-CD6D-4F7B-9E9C-5F6657FB4D24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3" name="Line">
              <a:extLst>
                <a:ext uri="{FF2B5EF4-FFF2-40B4-BE49-F238E27FC236}">
                  <a16:creationId xmlns:a16="http://schemas.microsoft.com/office/drawing/2014/main" id="{3232BF8C-CB2E-4FCB-A3CC-7F6A124A2E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Background">
              <a:extLst>
                <a:ext uri="{FF2B5EF4-FFF2-40B4-BE49-F238E27FC236}">
                  <a16:creationId xmlns:a16="http://schemas.microsoft.com/office/drawing/2014/main" id="{40AF4A52-B8B0-410C-8E47-671E817168C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45" name="Question">
            <a:extLst>
              <a:ext uri="{FF2B5EF4-FFF2-40B4-BE49-F238E27FC236}">
                <a16:creationId xmlns:a16="http://schemas.microsoft.com/office/drawing/2014/main" id="{2107D352-CB8A-4A74-9139-0C8F54637C97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6" name="Line">
              <a:extLst>
                <a:ext uri="{FF2B5EF4-FFF2-40B4-BE49-F238E27FC236}">
                  <a16:creationId xmlns:a16="http://schemas.microsoft.com/office/drawing/2014/main" id="{9D120016-A6B5-439B-BB01-C463935CFE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Background">
              <a:extLst>
                <a:ext uri="{FF2B5EF4-FFF2-40B4-BE49-F238E27FC236}">
                  <a16:creationId xmlns:a16="http://schemas.microsoft.com/office/drawing/2014/main" id="{86A8DA91-E772-44B3-9FC3-C379FCFCA96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தொடர்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நிறுவனமாக்கல்        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48" name="Question">
            <a:extLst>
              <a:ext uri="{FF2B5EF4-FFF2-40B4-BE49-F238E27FC236}">
                <a16:creationId xmlns:a16="http://schemas.microsoft.com/office/drawing/2014/main" id="{1500C53F-23FC-404F-923B-8489D7F91743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9" name="Line">
              <a:extLst>
                <a:ext uri="{FF2B5EF4-FFF2-40B4-BE49-F238E27FC236}">
                  <a16:creationId xmlns:a16="http://schemas.microsoft.com/office/drawing/2014/main" id="{766D5844-7323-4A3C-A658-E6FF8598D0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Background">
              <a:extLst>
                <a:ext uri="{FF2B5EF4-FFF2-40B4-BE49-F238E27FC236}">
                  <a16:creationId xmlns:a16="http://schemas.microsoft.com/office/drawing/2014/main" id="{07DF846B-E0A1-4514-9BA8-96253333100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FE9E0E5-7A63-4164-B1C4-F7B8B8199B83}"/>
              </a:ext>
            </a:extLst>
          </p:cNvPr>
          <p:cNvSpPr txBox="1"/>
          <p:nvPr/>
        </p:nvSpPr>
        <p:spPr>
          <a:xfrm>
            <a:off x="1934670" y="297069"/>
            <a:ext cx="8435562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1)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கீழ்க்கண்டவற்றுள்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எது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தனியார்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மயமாதலைக் குறிக்கும்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.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254317D-38E4-407A-879A-6AFCD1527DDE}"/>
              </a:ext>
            </a:extLst>
          </p:cNvPr>
          <p:cNvSpPr txBox="1"/>
          <p:nvPr/>
        </p:nvSpPr>
        <p:spPr>
          <a:xfrm>
            <a:off x="2932044" y="3238692"/>
            <a:ext cx="6341164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தேசியமயம்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நீக்கல்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9CF0EF-8A13-4DEE-80D4-E41F50A11118}"/>
              </a:ext>
            </a:extLst>
          </p:cNvPr>
          <p:cNvSpPr txBox="1"/>
          <p:nvPr/>
        </p:nvSpPr>
        <p:spPr>
          <a:xfrm>
            <a:off x="2981869" y="5857016"/>
            <a:ext cx="6341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இவை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அனைத்தும்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1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495D8C-8F32-4654-AD4E-35E77A59D8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3E47A2C0-6624-40C4-A076-06F214A903DE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FC0CE0ED-DAFB-4C4B-94C2-3E92CEBBFBE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0A0F8590-AD7D-4366-8E45-14CC45B7E93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20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19) GST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யில்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அதிகபட்ச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வரிவிதிப்பு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_______ 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ஆகும்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(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ஜீலை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1, 2017 –</a:t>
              </a:r>
              <a:r>
                <a:rPr lang="ta-IN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நாளின்படி</a:t>
              </a:r>
              <a:r>
                <a:rPr lang="en-US" sz="20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</a:t>
              </a:r>
              <a:endPara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B16AAD91-89BC-4128-BAB5-13002C6C01B8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A01256DF-6AC0-418F-9639-D892EB6113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A4E56EE5-F611-4740-A199-A73EC280914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20CB60A3-BA89-4765-9964-927D3EB1541C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D379A0F7-BDEE-4385-8DFF-A77EF7327B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ED773C50-2892-4E08-822F-965AA9904A4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24%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  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CE29A0B4-3D10-4389-82DF-3667E91B0472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98FC1FDF-63FD-4A34-89DA-4A8B3A459D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A5ACBB1-A1C6-4988-8FB8-CA01BA267CB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42207715-D54D-4779-9903-DA99056EB362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B50D0372-F1AE-4B87-9177-DADECD13DB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C968491D-5CE5-48B5-BF18-C18C1194907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32%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BBBDDD-099B-4126-A4D1-06B49B7D2316}"/>
              </a:ext>
            </a:extLst>
          </p:cNvPr>
          <p:cNvSpPr txBox="1"/>
          <p:nvPr/>
        </p:nvSpPr>
        <p:spPr>
          <a:xfrm>
            <a:off x="1815548" y="1933225"/>
            <a:ext cx="85741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)18%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3D84E1-1E8F-40DD-B339-6377EC275F35}"/>
              </a:ext>
            </a:extLst>
          </p:cNvPr>
          <p:cNvSpPr txBox="1"/>
          <p:nvPr/>
        </p:nvSpPr>
        <p:spPr>
          <a:xfrm>
            <a:off x="3005060" y="4342566"/>
            <a:ext cx="62947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28%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9CFAE3-A923-4DC2-92F2-D044C1812E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0B55C888-81BD-4550-833B-15117692C280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01539113-45B7-4855-BDDE-DD638E91DE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79311083-060C-42FA-87B4-5158E5CEDE8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931A420A-2386-407E-8892-5F94D9D96F23}"/>
              </a:ext>
            </a:extLst>
          </p:cNvPr>
          <p:cNvGrpSpPr/>
          <p:nvPr/>
        </p:nvGrpSpPr>
        <p:grpSpPr>
          <a:xfrm>
            <a:off x="28291" y="158933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ECE119A0-6243-4DDB-B078-529FF610E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FBF725CA-9C35-4ACB-B7FE-306457DA51B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5B06447E-CB70-4F67-8B1F-6225A8FA14B0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B8A2EE0F-45F8-45D4-8714-BC3E13CC8A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BEBBAFF5-55E9-492C-B0BE-7216248BD3D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தாராளமயமாக்கல்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8E8C8D3F-DF0A-4626-976F-52BB92EF58B8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840E96E-9E4F-467C-AE51-8802123C49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6881BE0-A8FC-4A8F-9B0C-E7220A8BE4F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E881AD35-3FA6-47B4-909A-AC4B413D0A20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BB73B778-8247-463E-B530-A03CB8D290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D925D4FC-171F-48C6-9594-5D73EDDC637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685E0FBA-3BF8-4F5A-B22C-A46D7297B7C6}"/>
              </a:ext>
            </a:extLst>
          </p:cNvPr>
          <p:cNvSpPr txBox="1"/>
          <p:nvPr/>
        </p:nvSpPr>
        <p:spPr>
          <a:xfrm>
            <a:off x="2105573" y="1871052"/>
            <a:ext cx="835039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உலக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மயமாக்கல் 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90B2758-2DBE-4ED8-8CC9-DD1DA86A9359}"/>
              </a:ext>
            </a:extLst>
          </p:cNvPr>
          <p:cNvSpPr txBox="1"/>
          <p:nvPr/>
        </p:nvSpPr>
        <p:spPr>
          <a:xfrm>
            <a:off x="2352261" y="5868834"/>
            <a:ext cx="791817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தேசியமயமாக்கல்</a:t>
            </a:r>
            <a:endParaRPr lang="en-US" sz="2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BEA422-AF58-45FA-8A80-571F8A9DAB8E}"/>
              </a:ext>
            </a:extLst>
          </p:cNvPr>
          <p:cNvSpPr txBox="1"/>
          <p:nvPr/>
        </p:nvSpPr>
        <p:spPr>
          <a:xfrm>
            <a:off x="2458279" y="4488297"/>
            <a:ext cx="799768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தனியார்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மயமாக்கல் 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94DAAED-E10D-4794-BF4B-5A0CE1D847EC}"/>
              </a:ext>
            </a:extLst>
          </p:cNvPr>
          <p:cNvSpPr txBox="1"/>
          <p:nvPr/>
        </p:nvSpPr>
        <p:spPr>
          <a:xfrm>
            <a:off x="2458279" y="297010"/>
            <a:ext cx="8713304" cy="10524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20) </a:t>
            </a:r>
            <a:r>
              <a:rPr lang="ta-IN" sz="20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தொழில்</a:t>
            </a:r>
            <a:r>
              <a:rPr lang="ta-IN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உடைமையை</a:t>
            </a:r>
            <a:r>
              <a:rPr lang="ta-IN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பொதுத்துறையிலிருந்து தனியார்</a:t>
            </a:r>
            <a:r>
              <a:rPr lang="ta-IN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துறைக்கு</a:t>
            </a:r>
            <a:r>
              <a:rPr lang="ta-IN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0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மாற்றுவது</a:t>
            </a:r>
            <a:r>
              <a:rPr lang="en-IN" sz="20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-------</a:t>
            </a:r>
            <a:r>
              <a:rPr lang="ta-IN" sz="20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எனப்படும்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4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bstract light line Wallpaper | 1280x1024 resolution wallpaper ...">
            <a:extLst>
              <a:ext uri="{FF2B5EF4-FFF2-40B4-BE49-F238E27FC236}">
                <a16:creationId xmlns:a16="http://schemas.microsoft.com/office/drawing/2014/main" id="{15C966A8-9D66-4A83-A588-C6F79D199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8" y="172278"/>
            <a:ext cx="11516139" cy="65134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3AEFD2-44AE-44EE-A9B3-999953012CAC}"/>
              </a:ext>
            </a:extLst>
          </p:cNvPr>
          <p:cNvSpPr/>
          <p:nvPr/>
        </p:nvSpPr>
        <p:spPr>
          <a:xfrm>
            <a:off x="318054" y="265043"/>
            <a:ext cx="11555894" cy="6308035"/>
          </a:xfrm>
          <a:prstGeom prst="rect">
            <a:avLst/>
          </a:prstGeom>
          <a:solidFill>
            <a:schemeClr val="accent2">
              <a:alpha val="65000"/>
            </a:scheme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13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நன்றி 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8729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5925222-04B6-4FFF-8E97-EDA92610C4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00FFA4A3-A23F-4C96-9272-145C7AE5DADC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CAFC991B-2656-4676-B7CD-5C6DD8384F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F81BAA75-53B4-41A3-8701-9C84AFA2A32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endParaRPr>
            </a:p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2)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இன்றைய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நாட்களில்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வளர்ச்சிக்காக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ஒவ்வொரு நாடும்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___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இருக்க வேண்டும்</a:t>
              </a:r>
              <a:r>
                <a:rPr lang="en-US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16AA8F51-F93D-4A4B-B00D-9E3AA50A510D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C25E7E35-138C-4D93-AAC3-DD58A85065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D9531FC5-4128-4AD9-B3C3-876D96C9959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சார்ந்து</a:t>
              </a:r>
              <a:endParaRPr lang="de-AT" sz="2400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0C89A787-96C0-4680-AA25-420182A6FDC7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B113FA9F-70EB-44ED-9726-B6302D778AE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4B638476-A5DE-44F1-B1A2-7AD2FF4CBC0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="1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272B3994-2DF3-468F-A146-99CF2F7D729B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A82B0CB3-D330-41E1-90FD-1854037777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71EEE57-9D81-45B2-A3B3-D6BB81C9FB1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தடையில்லா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வாணிபம்    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A8CE6AC8-A5FB-42F2-B2E5-5ED71471A87F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5CE33E53-75EE-44E7-9AE5-3B64E7A340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3D1F0D4D-D83B-4855-ABDD-1677AA65295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முதலாளித்துவ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அமைப்பு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87068D8-5CED-4D2A-A1F4-68247A1D9798}"/>
              </a:ext>
            </a:extLst>
          </p:cNvPr>
          <p:cNvSpPr txBox="1"/>
          <p:nvPr/>
        </p:nvSpPr>
        <p:spPr>
          <a:xfrm>
            <a:off x="2988365" y="3238692"/>
            <a:ext cx="6268278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ஒன்றையொன்று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சார்ந்து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4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0E3F54-F004-427F-BD54-B84B471129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DE18A8B8-8873-4020-8C24-EBF03BA4618B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0BCF8A28-6987-4D64-BDD5-F295C830AD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C4D092CD-342E-48B4-8A80-54CFC186A7B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3) LPG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க்கு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எதிரான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வாதம்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____________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693A52DC-DE84-44A2-998C-6ED9D0640584}"/>
              </a:ext>
            </a:extLst>
          </p:cNvPr>
          <p:cNvGrpSpPr/>
          <p:nvPr/>
        </p:nvGrpSpPr>
        <p:grpSpPr>
          <a:xfrm>
            <a:off x="-28291" y="1681670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CD5D9E6F-AB8E-426E-BACD-B58DDDAC42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1A2F8825-718A-4DDC-8355-7DB5AD6EC57C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C963BCA1-8F89-49E7-801F-0AAD8D12AEFB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0FCA3C0E-FF51-4119-BC94-056412D9C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3F77B98C-43A6-4B0D-B984-CB01F53A9C03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அதிக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முதலீடு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02B469BE-032D-4D81-B209-CE3A86C070C5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2FBF6D2A-BF8C-43AF-9CB5-802162825E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11084C26-1B37-47F4-8DC9-F48F22C0AFA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76CE77A6-AE80-4E90-913F-6D0041B795A2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0AE926BC-10A3-4A6A-8C29-E7ED05B1C3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67C01CC7-8E1F-4D86-93C8-1D68B7D3760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நவீன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மயமாக்கல்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A65BB7-5CDC-4E75-91EB-66BBDB299794}"/>
              </a:ext>
            </a:extLst>
          </p:cNvPr>
          <p:cNvSpPr txBox="1"/>
          <p:nvPr/>
        </p:nvSpPr>
        <p:spPr>
          <a:xfrm>
            <a:off x="3005060" y="2104748"/>
            <a:ext cx="6294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a-IN" sz="2400" b="1" dirty="0"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பொருளாதார</a:t>
            </a:r>
            <a:r>
              <a:rPr lang="ta-IN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வளர்ச்சி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87C7D1-9D82-4F5E-904D-B1322EDE75FF}"/>
              </a:ext>
            </a:extLst>
          </p:cNvPr>
          <p:cNvSpPr txBox="1"/>
          <p:nvPr/>
        </p:nvSpPr>
        <p:spPr>
          <a:xfrm>
            <a:off x="1172818" y="4186253"/>
            <a:ext cx="9203634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மக்கள்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மண்டலங்களிடையே ஏற்றத்தாழ்வு  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47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E91A86-FA5A-4B43-A37C-3256A52F53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336A1C3C-94E9-44A3-B940-2A5DAC2BB611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D634AF0E-8DB0-4371-AD9B-8F31BCDA85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913B8256-F100-4178-846E-E6811E8D533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E0AB124E-D002-4C93-89C7-EC2182AFB885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8A7B1C0C-62C8-4796-9AB7-80468D4D71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5765EC58-D0BB-4A61-A9E2-F43AD75A9D5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வெளிநாட்டு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தனியார்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முதலீடு 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79766D77-F505-4C8E-BFEA-2ACAC8891F95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14EBEAD1-A960-4258-B790-425400FF16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AFC832D5-13B4-4519-A00D-763A0EA94EC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வெளிநாட்டு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தொகுப்பு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முதலீடு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F20805DB-AF4E-48DE-A4D3-DC4C25BD892A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54FF34AC-7950-4274-B9AA-C7206733F1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58B6B3F3-A31F-4D63-90F3-3DC9E90AF43D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9EAAFF56-42F3-4AC7-9392-BD4097507745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87AE5DCD-73C6-4C42-8DBD-5364B15FC9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1659A42E-2A2F-4F96-B671-3F4675B1BA6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வெளிநாட்டு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செலாவணி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தனியார்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முதலீடு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CB7DFCD2-71F9-4E0D-A348-E0F2486952C2}"/>
              </a:ext>
            </a:extLst>
          </p:cNvPr>
          <p:cNvSpPr txBox="1"/>
          <p:nvPr/>
        </p:nvSpPr>
        <p:spPr>
          <a:xfrm>
            <a:off x="1934817" y="553176"/>
            <a:ext cx="8560905" cy="503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4) FDI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என்பதன்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விரிவாக்கம்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DC08609-55C6-4519-95BD-E2691DF61628}"/>
              </a:ext>
            </a:extLst>
          </p:cNvPr>
          <p:cNvSpPr txBox="1"/>
          <p:nvPr/>
        </p:nvSpPr>
        <p:spPr>
          <a:xfrm>
            <a:off x="2948609" y="4488357"/>
            <a:ext cx="6294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வெளிநாட்டு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நேரடி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முதலீடு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0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31C693-2DB6-4D43-AFB8-93C03B1EA2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1C9B525E-AB1C-4BB7-9BAD-0F4C25335B6A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FC8C6ADA-B1C4-4ED7-A8A2-EB8BDCB007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797490D5-5099-4C60-8DE8-296A060BDAB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5)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உலக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அளவில்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இந்தியா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______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உற்பத்தியில்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மிகப்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பெரிய உற்பத்தியாளராக விளங்குகின்றது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DFED7C1D-8EF4-4F95-ACE1-B48475C907F3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44E497FA-0368-4004-B0A3-245893BF9D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BF2758AC-65FF-40BA-B60F-80A683E870D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CEBD11E3-BCF6-4411-86F9-77A10C3BFC0D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D2E831AA-E491-4FD2-9230-4893507115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1495F668-81D3-4B3A-BA11-C016E2E76E5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</a:t>
              </a:r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6EC0D228-0AE4-4DFF-AD82-CBDE815012D8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30DC1698-4D0E-4C1D-807C-988FE8252F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162D9C90-8D57-4950-B10C-4037D8068B7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காப்பி    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532B83E6-7162-4632-8F05-EB26157AC804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2887FB99-0F08-47DF-8C7C-6C515B2EDB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2F88BE6B-1E2E-4FC7-B192-C110648C3375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தேயிலை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F531CAB-ED49-4D80-AFCB-0A1601D768C4}"/>
              </a:ext>
            </a:extLst>
          </p:cNvPr>
          <p:cNvSpPr txBox="1"/>
          <p:nvPr/>
        </p:nvSpPr>
        <p:spPr>
          <a:xfrm>
            <a:off x="2040836" y="3238692"/>
            <a:ext cx="834886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மதுப்</a:t>
            </a:r>
            <a:r>
              <a:rPr lang="en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பொருட்கள்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B0236A-1EDF-49A0-A183-4612A9ECC317}"/>
              </a:ext>
            </a:extLst>
          </p:cNvPr>
          <p:cNvSpPr txBox="1"/>
          <p:nvPr/>
        </p:nvSpPr>
        <p:spPr>
          <a:xfrm>
            <a:off x="2948609" y="1739046"/>
            <a:ext cx="62947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பழங்கள்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503B7-1D84-4C8E-8F05-51692636BF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D2D7A078-170E-4C2E-9476-F5D58208377B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F1CA198B-1BE5-443D-8F6C-8E860AFF62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6297D0A1-F46E-4623-A39B-8A0D50EDF362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6)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வெளிநாட்டு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முதலீடு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___________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  உள்ளடக்கியது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73B055BF-B35B-4FDE-9561-ACC11E5C4967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0E24BE31-4DB0-455B-A476-3CD33A0227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1E5D53C1-929D-4CE3-BF46-23B33ADCB544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FDI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மட்டும் 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04AC1336-AD27-4220-9117-0487E229AF11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88068527-A3BD-4C4F-B96B-C4F93BC637E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59C5E53A-1C6E-49F1-91B6-8D79AD532BBB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2D158F6F-A785-4778-882D-4602C15D226F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8129162E-3C24-433C-93C2-F2D5845E41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11359D16-0AEA-442B-8489-0D6CD4161A8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BB60A9DE-B928-4869-9AF1-0481D2C9A6B7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36F86D38-0D90-4879-A5E4-5329DA92E9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FEA853AA-0B1D-4FF0-835D-1ADC3DD8E06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FDI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மற்றும்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FFI</a:t>
              </a:r>
              <a:endParaRPr lang="de-AT" sz="2400" baseline="-25000" dirty="0"/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E55C766-F8CA-4EFC-8914-554C4982212A}"/>
              </a:ext>
            </a:extLst>
          </p:cNvPr>
          <p:cNvSpPr txBox="1"/>
          <p:nvPr/>
        </p:nvSpPr>
        <p:spPr>
          <a:xfrm>
            <a:off x="1941573" y="4356744"/>
            <a:ext cx="842175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இ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FDI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 FPI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A6A0BF-1F9D-4C3C-8608-2F4976201C31}"/>
              </a:ext>
            </a:extLst>
          </p:cNvPr>
          <p:cNvSpPr txBox="1"/>
          <p:nvPr/>
        </p:nvSpPr>
        <p:spPr>
          <a:xfrm>
            <a:off x="3269974" y="2984039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FPI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மற்றும்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 FFI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    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1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815EBB-FEDA-4289-95D8-C99FF506AB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702D5E0F-A8BA-4179-BC64-D27739EBB6CD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A0564E6B-4ED1-4F57-B21F-04268C49A5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AE611261-D7FB-4D37-B164-C6986AC6B0C6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7)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சிறப்பு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பொருளாதார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மண்டலக்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கொள்கை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____________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வெளியிடப்பட்டது</a:t>
              </a:r>
              <a:endParaRPr lang="de-AT" sz="2400" b="1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B3086828-2B74-417C-9322-47212D218BD3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717FB9F1-4C90-42B1-8EF2-DA18836D0F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E5A771D8-CD84-4963-A923-C3142A1CF998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8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00516493-8D5E-40FA-AF0D-7F67973945B1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33E28712-6E1B-4EDB-849E-3786214465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9043A48A-D742-4CF4-8AF8-65C9F36D75E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5849768F-54F9-4170-8950-464D63C0F050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E5CF79EE-C017-48E2-997F-90D24FCC6C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E7F66F7E-3E7A-4E02-991D-5FE4E855A777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ஏப்ரல்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2001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ல்  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F0EC0463-84C9-4556-A90B-602D6378A09A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A340A933-901A-466F-9D74-C4DEC324CC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8EEC201E-8F37-461A-B771-10B542833BD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ஜுலை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 2001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ல்</a:t>
              </a:r>
              <a:endPara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B822FA2-227A-47E2-BA5E-1F6C482E5FE0}"/>
              </a:ext>
            </a:extLst>
          </p:cNvPr>
          <p:cNvSpPr txBox="1"/>
          <p:nvPr/>
        </p:nvSpPr>
        <p:spPr>
          <a:xfrm>
            <a:off x="2988365" y="3238692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ஜுலை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 2000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ல்  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83523FF-2581-49D5-AEBB-4566BFC3994E}"/>
              </a:ext>
            </a:extLst>
          </p:cNvPr>
          <p:cNvSpPr txBox="1"/>
          <p:nvPr/>
        </p:nvSpPr>
        <p:spPr>
          <a:xfrm>
            <a:off x="2908853" y="1707524"/>
            <a:ext cx="6294782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ஏப்ரல்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 2000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ல்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9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6479F2A-C5BC-4DE3-B9C8-E2188532EE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50021"/>
          </a:solidFill>
          <a:ln>
            <a:solidFill>
              <a:srgbClr val="FFFF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Question">
            <a:extLst>
              <a:ext uri="{FF2B5EF4-FFF2-40B4-BE49-F238E27FC236}">
                <a16:creationId xmlns:a16="http://schemas.microsoft.com/office/drawing/2014/main" id="{78C2A99E-D2F3-4F38-B3C6-E6B395C9A93C}"/>
              </a:ext>
            </a:extLst>
          </p:cNvPr>
          <p:cNvGrpSpPr/>
          <p:nvPr/>
        </p:nvGrpSpPr>
        <p:grpSpPr>
          <a:xfrm>
            <a:off x="0" y="23625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4" name="Line">
              <a:extLst>
                <a:ext uri="{FF2B5EF4-FFF2-40B4-BE49-F238E27FC236}">
                  <a16:creationId xmlns:a16="http://schemas.microsoft.com/office/drawing/2014/main" id="{7A73EC9F-A2EB-417F-B3AD-FF0B4E6CF3D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Background">
              <a:extLst>
                <a:ext uri="{FF2B5EF4-FFF2-40B4-BE49-F238E27FC236}">
                  <a16:creationId xmlns:a16="http://schemas.microsoft.com/office/drawing/2014/main" id="{BA70BAFD-A689-4A64-A715-CEEFDD8445E9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8) 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விவசாய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உற்பத்தி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அங்காடிக்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குழு 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_____________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ஆகும்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.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6" name="Question">
            <a:extLst>
              <a:ext uri="{FF2B5EF4-FFF2-40B4-BE49-F238E27FC236}">
                <a16:creationId xmlns:a16="http://schemas.microsoft.com/office/drawing/2014/main" id="{55BB724B-EB35-4AE2-B88A-410B72E56153}"/>
              </a:ext>
            </a:extLst>
          </p:cNvPr>
          <p:cNvGrpSpPr/>
          <p:nvPr/>
        </p:nvGrpSpPr>
        <p:grpSpPr>
          <a:xfrm>
            <a:off x="28291" y="152716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7" name="Line">
              <a:extLst>
                <a:ext uri="{FF2B5EF4-FFF2-40B4-BE49-F238E27FC236}">
                  <a16:creationId xmlns:a16="http://schemas.microsoft.com/office/drawing/2014/main" id="{F90AFCA2-AB1E-41CF-BA8B-8224BF5BC3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Background">
              <a:extLst>
                <a:ext uri="{FF2B5EF4-FFF2-40B4-BE49-F238E27FC236}">
                  <a16:creationId xmlns:a16="http://schemas.microsoft.com/office/drawing/2014/main" id="{7C903887-7F11-45DB-9C31-6F828E8E6591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/>
            </a:p>
          </p:txBody>
        </p:sp>
      </p:grpSp>
      <p:grpSp>
        <p:nvGrpSpPr>
          <p:cNvPr id="9" name="Question">
            <a:extLst>
              <a:ext uri="{FF2B5EF4-FFF2-40B4-BE49-F238E27FC236}">
                <a16:creationId xmlns:a16="http://schemas.microsoft.com/office/drawing/2014/main" id="{125066B2-E35A-4C83-86F3-C9058B332046}"/>
              </a:ext>
            </a:extLst>
          </p:cNvPr>
          <p:cNvGrpSpPr/>
          <p:nvPr/>
        </p:nvGrpSpPr>
        <p:grpSpPr>
          <a:xfrm>
            <a:off x="56582" y="2818077"/>
            <a:ext cx="12135418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0" name="Line">
              <a:extLst>
                <a:ext uri="{FF2B5EF4-FFF2-40B4-BE49-F238E27FC236}">
                  <a16:creationId xmlns:a16="http://schemas.microsoft.com/office/drawing/2014/main" id="{F077B814-4DFB-4B8E-AFAC-B80833D69B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Background">
              <a:extLst>
                <a:ext uri="{FF2B5EF4-FFF2-40B4-BE49-F238E27FC236}">
                  <a16:creationId xmlns:a16="http://schemas.microsoft.com/office/drawing/2014/main" id="{4D97D231-232D-40BF-B58A-B6AA29F52A4E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baseline="-25000" dirty="0"/>
            </a:p>
          </p:txBody>
        </p:sp>
      </p:grpSp>
      <p:grpSp>
        <p:nvGrpSpPr>
          <p:cNvPr id="12" name="Question">
            <a:extLst>
              <a:ext uri="{FF2B5EF4-FFF2-40B4-BE49-F238E27FC236}">
                <a16:creationId xmlns:a16="http://schemas.microsoft.com/office/drawing/2014/main" id="{474D81FB-5F96-46A3-93AA-7C0004B2A4B2}"/>
              </a:ext>
            </a:extLst>
          </p:cNvPr>
          <p:cNvGrpSpPr/>
          <p:nvPr/>
        </p:nvGrpSpPr>
        <p:grpSpPr>
          <a:xfrm>
            <a:off x="0" y="4152387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3" name="Line">
              <a:extLst>
                <a:ext uri="{FF2B5EF4-FFF2-40B4-BE49-F238E27FC236}">
                  <a16:creationId xmlns:a16="http://schemas.microsoft.com/office/drawing/2014/main" id="{AE5A88F5-43DF-4AF0-BB64-788F392C734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Background">
              <a:extLst>
                <a:ext uri="{FF2B5EF4-FFF2-40B4-BE49-F238E27FC236}">
                  <a16:creationId xmlns:a16="http://schemas.microsoft.com/office/drawing/2014/main" id="{7915D96F-0346-406C-A401-175EDF9D71FA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இ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அ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மற்றும்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AU-Mullai"/>
                </a:rPr>
                <a:t>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ஆ </a:t>
              </a:r>
              <a:endPara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Latha" panose="020B0604020202020204" pitchFamily="34" charset="0"/>
              </a:endParaRPr>
            </a:p>
            <a:p>
              <a:pPr algn="ctr"/>
              <a:endParaRPr lang="de-AT" baseline="-25000" dirty="0"/>
            </a:p>
          </p:txBody>
        </p:sp>
      </p:grpSp>
      <p:grpSp>
        <p:nvGrpSpPr>
          <p:cNvPr id="15" name="Question">
            <a:extLst>
              <a:ext uri="{FF2B5EF4-FFF2-40B4-BE49-F238E27FC236}">
                <a16:creationId xmlns:a16="http://schemas.microsoft.com/office/drawing/2014/main" id="{BDFDF5D2-49C5-4E31-B526-9249B476FA29}"/>
              </a:ext>
            </a:extLst>
          </p:cNvPr>
          <p:cNvGrpSpPr/>
          <p:nvPr/>
        </p:nvGrpSpPr>
        <p:grpSpPr>
          <a:xfrm>
            <a:off x="28291" y="5485316"/>
            <a:ext cx="12192000" cy="1136407"/>
            <a:chOff x="0" y="2860778"/>
            <a:chExt cx="12192000" cy="1136407"/>
          </a:xfrm>
          <a:solidFill>
            <a:schemeClr val="accent2">
              <a:lumMod val="20000"/>
              <a:lumOff val="80000"/>
            </a:schemeClr>
          </a:solidFill>
        </p:grpSpPr>
        <p:cxnSp>
          <p:nvCxnSpPr>
            <p:cNvPr id="16" name="Line">
              <a:extLst>
                <a:ext uri="{FF2B5EF4-FFF2-40B4-BE49-F238E27FC236}">
                  <a16:creationId xmlns:a16="http://schemas.microsoft.com/office/drawing/2014/main" id="{74BCFC18-C5EF-421A-9723-E116DE0C2B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0" y="3429000"/>
              <a:ext cx="12192000" cy="1"/>
            </a:xfrm>
            <a:prstGeom prst="line">
              <a:avLst/>
            </a:prstGeom>
            <a:grpFill/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Background">
              <a:extLst>
                <a:ext uri="{FF2B5EF4-FFF2-40B4-BE49-F238E27FC236}">
                  <a16:creationId xmlns:a16="http://schemas.microsoft.com/office/drawing/2014/main" id="{365079DF-5B4A-41D6-8D87-A155BE525590}"/>
                </a:ext>
              </a:extLst>
            </p:cNvPr>
            <p:cNvSpPr/>
            <p:nvPr/>
          </p:nvSpPr>
          <p:spPr>
            <a:xfrm>
              <a:off x="1452892" y="2860778"/>
              <a:ext cx="9342799" cy="1136407"/>
            </a:xfrm>
            <a:custGeom>
              <a:avLst/>
              <a:gdLst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000 h 10000"/>
                <a:gd name="connsiteX1" fmla="*/ 2000 w 10000"/>
                <a:gd name="connsiteY1" fmla="*/ 0 h 10000"/>
                <a:gd name="connsiteX2" fmla="*/ 8000 w 10000"/>
                <a:gd name="connsiteY2" fmla="*/ 0 h 10000"/>
                <a:gd name="connsiteX3" fmla="*/ 10000 w 10000"/>
                <a:gd name="connsiteY3" fmla="*/ 5000 h 10000"/>
                <a:gd name="connsiteX4" fmla="*/ 8000 w 10000"/>
                <a:gd name="connsiteY4" fmla="*/ 10000 h 10000"/>
                <a:gd name="connsiteX5" fmla="*/ 2000 w 10000"/>
                <a:gd name="connsiteY5" fmla="*/ 10000 h 10000"/>
                <a:gd name="connsiteX6" fmla="*/ 0 w 10000"/>
                <a:gd name="connsiteY6" fmla="*/ 5000 h 10000"/>
                <a:gd name="connsiteX0" fmla="*/ 0 w 10000"/>
                <a:gd name="connsiteY0" fmla="*/ 5114 h 10114"/>
                <a:gd name="connsiteX1" fmla="*/ 2000 w 10000"/>
                <a:gd name="connsiteY1" fmla="*/ 114 h 10114"/>
                <a:gd name="connsiteX2" fmla="*/ 8000 w 10000"/>
                <a:gd name="connsiteY2" fmla="*/ 114 h 10114"/>
                <a:gd name="connsiteX3" fmla="*/ 10000 w 10000"/>
                <a:gd name="connsiteY3" fmla="*/ 5114 h 10114"/>
                <a:gd name="connsiteX4" fmla="*/ 8000 w 10000"/>
                <a:gd name="connsiteY4" fmla="*/ 10114 h 10114"/>
                <a:gd name="connsiteX5" fmla="*/ 2000 w 10000"/>
                <a:gd name="connsiteY5" fmla="*/ 10114 h 10114"/>
                <a:gd name="connsiteX6" fmla="*/ 0 w 10000"/>
                <a:gd name="connsiteY6" fmla="*/ 5114 h 10114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8000 w 10000"/>
                <a:gd name="connsiteY4" fmla="*/ 10114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87"/>
                <a:gd name="connsiteX1" fmla="*/ 2000 w 10000"/>
                <a:gd name="connsiteY1" fmla="*/ 114 h 10287"/>
                <a:gd name="connsiteX2" fmla="*/ 8000 w 10000"/>
                <a:gd name="connsiteY2" fmla="*/ 114 h 10287"/>
                <a:gd name="connsiteX3" fmla="*/ 10000 w 10000"/>
                <a:gd name="connsiteY3" fmla="*/ 5114 h 10287"/>
                <a:gd name="connsiteX4" fmla="*/ 8000 w 10000"/>
                <a:gd name="connsiteY4" fmla="*/ 10114 h 10287"/>
                <a:gd name="connsiteX5" fmla="*/ 2000 w 10000"/>
                <a:gd name="connsiteY5" fmla="*/ 10114 h 10287"/>
                <a:gd name="connsiteX6" fmla="*/ 0 w 10000"/>
                <a:gd name="connsiteY6" fmla="*/ 5114 h 10287"/>
                <a:gd name="connsiteX0" fmla="*/ 0 w 10000"/>
                <a:gd name="connsiteY0" fmla="*/ 5114 h 10243"/>
                <a:gd name="connsiteX1" fmla="*/ 2000 w 10000"/>
                <a:gd name="connsiteY1" fmla="*/ 114 h 10243"/>
                <a:gd name="connsiteX2" fmla="*/ 8000 w 10000"/>
                <a:gd name="connsiteY2" fmla="*/ 114 h 10243"/>
                <a:gd name="connsiteX3" fmla="*/ 10000 w 10000"/>
                <a:gd name="connsiteY3" fmla="*/ 5114 h 10243"/>
                <a:gd name="connsiteX4" fmla="*/ 7983 w 10000"/>
                <a:gd name="connsiteY4" fmla="*/ 10069 h 10243"/>
                <a:gd name="connsiteX5" fmla="*/ 2000 w 10000"/>
                <a:gd name="connsiteY5" fmla="*/ 10114 h 10243"/>
                <a:gd name="connsiteX6" fmla="*/ 0 w 10000"/>
                <a:gd name="connsiteY6" fmla="*/ 5114 h 10243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114 h 10127"/>
                <a:gd name="connsiteX1" fmla="*/ 2000 w 10000"/>
                <a:gd name="connsiteY1" fmla="*/ 114 h 10127"/>
                <a:gd name="connsiteX2" fmla="*/ 8000 w 10000"/>
                <a:gd name="connsiteY2" fmla="*/ 114 h 10127"/>
                <a:gd name="connsiteX3" fmla="*/ 10000 w 10000"/>
                <a:gd name="connsiteY3" fmla="*/ 5114 h 10127"/>
                <a:gd name="connsiteX4" fmla="*/ 7983 w 10000"/>
                <a:gd name="connsiteY4" fmla="*/ 10069 h 10127"/>
                <a:gd name="connsiteX5" fmla="*/ 2000 w 10000"/>
                <a:gd name="connsiteY5" fmla="*/ 10114 h 10127"/>
                <a:gd name="connsiteX6" fmla="*/ 0 w 10000"/>
                <a:gd name="connsiteY6" fmla="*/ 5114 h 10127"/>
                <a:gd name="connsiteX0" fmla="*/ 0 w 10000"/>
                <a:gd name="connsiteY0" fmla="*/ 5001 h 10014"/>
                <a:gd name="connsiteX1" fmla="*/ 2000 w 10000"/>
                <a:gd name="connsiteY1" fmla="*/ 1 h 10014"/>
                <a:gd name="connsiteX2" fmla="*/ 8000 w 10000"/>
                <a:gd name="connsiteY2" fmla="*/ 1 h 10014"/>
                <a:gd name="connsiteX3" fmla="*/ 10000 w 10000"/>
                <a:gd name="connsiteY3" fmla="*/ 5001 h 10014"/>
                <a:gd name="connsiteX4" fmla="*/ 7983 w 10000"/>
                <a:gd name="connsiteY4" fmla="*/ 9956 h 10014"/>
                <a:gd name="connsiteX5" fmla="*/ 2000 w 10000"/>
                <a:gd name="connsiteY5" fmla="*/ 10001 h 10014"/>
                <a:gd name="connsiteX6" fmla="*/ 0 w 10000"/>
                <a:gd name="connsiteY6" fmla="*/ 5001 h 10014"/>
                <a:gd name="connsiteX0" fmla="*/ 0 w 9246"/>
                <a:gd name="connsiteY0" fmla="*/ 5001 h 10014"/>
                <a:gd name="connsiteX1" fmla="*/ 2000 w 9246"/>
                <a:gd name="connsiteY1" fmla="*/ 1 h 10014"/>
                <a:gd name="connsiteX2" fmla="*/ 8000 w 9246"/>
                <a:gd name="connsiteY2" fmla="*/ 1 h 10014"/>
                <a:gd name="connsiteX3" fmla="*/ 9246 w 9246"/>
                <a:gd name="connsiteY3" fmla="*/ 5294 h 10014"/>
                <a:gd name="connsiteX4" fmla="*/ 7983 w 9246"/>
                <a:gd name="connsiteY4" fmla="*/ 9956 h 10014"/>
                <a:gd name="connsiteX5" fmla="*/ 2000 w 9246"/>
                <a:gd name="connsiteY5" fmla="*/ 10001 h 10014"/>
                <a:gd name="connsiteX6" fmla="*/ 0 w 9246"/>
                <a:gd name="connsiteY6" fmla="*/ 5001 h 10014"/>
                <a:gd name="connsiteX0" fmla="*/ 0 w 9248"/>
                <a:gd name="connsiteY0" fmla="*/ 5287 h 10001"/>
                <a:gd name="connsiteX1" fmla="*/ 1411 w 9248"/>
                <a:gd name="connsiteY1" fmla="*/ 1 h 10001"/>
                <a:gd name="connsiteX2" fmla="*/ 7900 w 9248"/>
                <a:gd name="connsiteY2" fmla="*/ 1 h 10001"/>
                <a:gd name="connsiteX3" fmla="*/ 9248 w 9248"/>
                <a:gd name="connsiteY3" fmla="*/ 5287 h 10001"/>
                <a:gd name="connsiteX4" fmla="*/ 7882 w 9248"/>
                <a:gd name="connsiteY4" fmla="*/ 9942 h 10001"/>
                <a:gd name="connsiteX5" fmla="*/ 1411 w 9248"/>
                <a:gd name="connsiteY5" fmla="*/ 9987 h 10001"/>
                <a:gd name="connsiteX6" fmla="*/ 0 w 9248"/>
                <a:gd name="connsiteY6" fmla="*/ 5287 h 10001"/>
                <a:gd name="connsiteX0" fmla="*/ 0 w 9473"/>
                <a:gd name="connsiteY0" fmla="*/ 4868 h 9998"/>
                <a:gd name="connsiteX1" fmla="*/ 999 w 9473"/>
                <a:gd name="connsiteY1" fmla="*/ 1 h 9998"/>
                <a:gd name="connsiteX2" fmla="*/ 8015 w 9473"/>
                <a:gd name="connsiteY2" fmla="*/ 1 h 9998"/>
                <a:gd name="connsiteX3" fmla="*/ 9473 w 9473"/>
                <a:gd name="connsiteY3" fmla="*/ 5286 h 9998"/>
                <a:gd name="connsiteX4" fmla="*/ 7996 w 9473"/>
                <a:gd name="connsiteY4" fmla="*/ 9941 h 9998"/>
                <a:gd name="connsiteX5" fmla="*/ 999 w 9473"/>
                <a:gd name="connsiteY5" fmla="*/ 9986 h 9998"/>
                <a:gd name="connsiteX6" fmla="*/ 0 w 9473"/>
                <a:gd name="connsiteY6" fmla="*/ 4868 h 9998"/>
                <a:gd name="connsiteX0" fmla="*/ 0 w 10000"/>
                <a:gd name="connsiteY0" fmla="*/ 4869 h 10000"/>
                <a:gd name="connsiteX1" fmla="*/ 1055 w 10000"/>
                <a:gd name="connsiteY1" fmla="*/ 1 h 10000"/>
                <a:gd name="connsiteX2" fmla="*/ 8461 w 10000"/>
                <a:gd name="connsiteY2" fmla="*/ 1 h 10000"/>
                <a:gd name="connsiteX3" fmla="*/ 10000 w 10000"/>
                <a:gd name="connsiteY3" fmla="*/ 5287 h 10000"/>
                <a:gd name="connsiteX4" fmla="*/ 8441 w 10000"/>
                <a:gd name="connsiteY4" fmla="*/ 9943 h 10000"/>
                <a:gd name="connsiteX5" fmla="*/ 1055 w 10000"/>
                <a:gd name="connsiteY5" fmla="*/ 9988 h 10000"/>
                <a:gd name="connsiteX6" fmla="*/ 0 w 10000"/>
                <a:gd name="connsiteY6" fmla="*/ 4869 h 10000"/>
                <a:gd name="connsiteX0" fmla="*/ 0 w 10000"/>
                <a:gd name="connsiteY0" fmla="*/ 4869 h 10022"/>
                <a:gd name="connsiteX1" fmla="*/ 1055 w 10000"/>
                <a:gd name="connsiteY1" fmla="*/ 1 h 10022"/>
                <a:gd name="connsiteX2" fmla="*/ 8461 w 10000"/>
                <a:gd name="connsiteY2" fmla="*/ 1 h 10022"/>
                <a:gd name="connsiteX3" fmla="*/ 10000 w 10000"/>
                <a:gd name="connsiteY3" fmla="*/ 5287 h 10022"/>
                <a:gd name="connsiteX4" fmla="*/ 8441 w 10000"/>
                <a:gd name="connsiteY4" fmla="*/ 9943 h 10022"/>
                <a:gd name="connsiteX5" fmla="*/ 1055 w 10000"/>
                <a:gd name="connsiteY5" fmla="*/ 9988 h 10022"/>
                <a:gd name="connsiteX6" fmla="*/ 0 w 10000"/>
                <a:gd name="connsiteY6" fmla="*/ 4869 h 10022"/>
                <a:gd name="connsiteX0" fmla="*/ 0 w 10000"/>
                <a:gd name="connsiteY0" fmla="*/ 4869 h 10016"/>
                <a:gd name="connsiteX1" fmla="*/ 1055 w 10000"/>
                <a:gd name="connsiteY1" fmla="*/ 1 h 10016"/>
                <a:gd name="connsiteX2" fmla="*/ 8461 w 10000"/>
                <a:gd name="connsiteY2" fmla="*/ 1 h 10016"/>
                <a:gd name="connsiteX3" fmla="*/ 10000 w 10000"/>
                <a:gd name="connsiteY3" fmla="*/ 5287 h 10016"/>
                <a:gd name="connsiteX4" fmla="*/ 8441 w 10000"/>
                <a:gd name="connsiteY4" fmla="*/ 9943 h 10016"/>
                <a:gd name="connsiteX5" fmla="*/ 1055 w 10000"/>
                <a:gd name="connsiteY5" fmla="*/ 9988 h 10016"/>
                <a:gd name="connsiteX6" fmla="*/ 0 w 10000"/>
                <a:gd name="connsiteY6" fmla="*/ 4869 h 10016"/>
                <a:gd name="connsiteX0" fmla="*/ 0 w 9362"/>
                <a:gd name="connsiteY0" fmla="*/ 4869 h 10016"/>
                <a:gd name="connsiteX1" fmla="*/ 1055 w 9362"/>
                <a:gd name="connsiteY1" fmla="*/ 1 h 10016"/>
                <a:gd name="connsiteX2" fmla="*/ 8461 w 9362"/>
                <a:gd name="connsiteY2" fmla="*/ 1 h 10016"/>
                <a:gd name="connsiteX3" fmla="*/ 9362 w 9362"/>
                <a:gd name="connsiteY3" fmla="*/ 5454 h 10016"/>
                <a:gd name="connsiteX4" fmla="*/ 8441 w 9362"/>
                <a:gd name="connsiteY4" fmla="*/ 9943 h 10016"/>
                <a:gd name="connsiteX5" fmla="*/ 1055 w 9362"/>
                <a:gd name="connsiteY5" fmla="*/ 9988 h 10016"/>
                <a:gd name="connsiteX6" fmla="*/ 0 w 9362"/>
                <a:gd name="connsiteY6" fmla="*/ 4869 h 10016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00"/>
                <a:gd name="connsiteY0" fmla="*/ 4861 h 10000"/>
                <a:gd name="connsiteX1" fmla="*/ 1127 w 10000"/>
                <a:gd name="connsiteY1" fmla="*/ 1 h 10000"/>
                <a:gd name="connsiteX2" fmla="*/ 9038 w 10000"/>
                <a:gd name="connsiteY2" fmla="*/ 1 h 10000"/>
                <a:gd name="connsiteX3" fmla="*/ 10000 w 10000"/>
                <a:gd name="connsiteY3" fmla="*/ 5445 h 10000"/>
                <a:gd name="connsiteX4" fmla="*/ 9016 w 10000"/>
                <a:gd name="connsiteY4" fmla="*/ 9927 h 10000"/>
                <a:gd name="connsiteX5" fmla="*/ 1127 w 10000"/>
                <a:gd name="connsiteY5" fmla="*/ 9972 h 10000"/>
                <a:gd name="connsiteX6" fmla="*/ 0 w 10000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445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7"/>
                <a:gd name="connsiteY0" fmla="*/ 4861 h 10000"/>
                <a:gd name="connsiteX1" fmla="*/ 1127 w 10087"/>
                <a:gd name="connsiteY1" fmla="*/ 1 h 10000"/>
                <a:gd name="connsiteX2" fmla="*/ 9038 w 10087"/>
                <a:gd name="connsiteY2" fmla="*/ 1 h 10000"/>
                <a:gd name="connsiteX3" fmla="*/ 10087 w 10087"/>
                <a:gd name="connsiteY3" fmla="*/ 5362 h 10000"/>
                <a:gd name="connsiteX4" fmla="*/ 9016 w 10087"/>
                <a:gd name="connsiteY4" fmla="*/ 9927 h 10000"/>
                <a:gd name="connsiteX5" fmla="*/ 1127 w 10087"/>
                <a:gd name="connsiteY5" fmla="*/ 9972 h 10000"/>
                <a:gd name="connsiteX6" fmla="*/ 0 w 10087"/>
                <a:gd name="connsiteY6" fmla="*/ 4861 h 10000"/>
                <a:gd name="connsiteX0" fmla="*/ 0 w 10083"/>
                <a:gd name="connsiteY0" fmla="*/ 4861 h 10000"/>
                <a:gd name="connsiteX1" fmla="*/ 1127 w 10083"/>
                <a:gd name="connsiteY1" fmla="*/ 1 h 10000"/>
                <a:gd name="connsiteX2" fmla="*/ 9038 w 10083"/>
                <a:gd name="connsiteY2" fmla="*/ 1 h 10000"/>
                <a:gd name="connsiteX3" fmla="*/ 10083 w 10083"/>
                <a:gd name="connsiteY3" fmla="*/ 5039 h 10000"/>
                <a:gd name="connsiteX4" fmla="*/ 9016 w 10083"/>
                <a:gd name="connsiteY4" fmla="*/ 9927 h 10000"/>
                <a:gd name="connsiteX5" fmla="*/ 1127 w 10083"/>
                <a:gd name="connsiteY5" fmla="*/ 9972 h 10000"/>
                <a:gd name="connsiteX6" fmla="*/ 0 w 10083"/>
                <a:gd name="connsiteY6" fmla="*/ 4861 h 10000"/>
                <a:gd name="connsiteX0" fmla="*/ 0 w 10072"/>
                <a:gd name="connsiteY0" fmla="*/ 5076 h 10004"/>
                <a:gd name="connsiteX1" fmla="*/ 1116 w 10072"/>
                <a:gd name="connsiteY1" fmla="*/ 1 h 10004"/>
                <a:gd name="connsiteX2" fmla="*/ 9027 w 10072"/>
                <a:gd name="connsiteY2" fmla="*/ 1 h 10004"/>
                <a:gd name="connsiteX3" fmla="*/ 10072 w 10072"/>
                <a:gd name="connsiteY3" fmla="*/ 5039 h 10004"/>
                <a:gd name="connsiteX4" fmla="*/ 9005 w 10072"/>
                <a:gd name="connsiteY4" fmla="*/ 9927 h 10004"/>
                <a:gd name="connsiteX5" fmla="*/ 1116 w 10072"/>
                <a:gd name="connsiteY5" fmla="*/ 9972 h 10004"/>
                <a:gd name="connsiteX6" fmla="*/ 0 w 10072"/>
                <a:gd name="connsiteY6" fmla="*/ 5076 h 10004"/>
                <a:gd name="connsiteX0" fmla="*/ 0 w 10083"/>
                <a:gd name="connsiteY0" fmla="*/ 5004 h 10003"/>
                <a:gd name="connsiteX1" fmla="*/ 1127 w 10083"/>
                <a:gd name="connsiteY1" fmla="*/ 1 h 10003"/>
                <a:gd name="connsiteX2" fmla="*/ 9038 w 10083"/>
                <a:gd name="connsiteY2" fmla="*/ 1 h 10003"/>
                <a:gd name="connsiteX3" fmla="*/ 10083 w 10083"/>
                <a:gd name="connsiteY3" fmla="*/ 5039 h 10003"/>
                <a:gd name="connsiteX4" fmla="*/ 9016 w 10083"/>
                <a:gd name="connsiteY4" fmla="*/ 9927 h 10003"/>
                <a:gd name="connsiteX5" fmla="*/ 1127 w 10083"/>
                <a:gd name="connsiteY5" fmla="*/ 9972 h 10003"/>
                <a:gd name="connsiteX6" fmla="*/ 0 w 10083"/>
                <a:gd name="connsiteY6" fmla="*/ 5004 h 10003"/>
                <a:gd name="connsiteX0" fmla="*/ 0 w 10003"/>
                <a:gd name="connsiteY0" fmla="*/ 5281 h 10009"/>
                <a:gd name="connsiteX1" fmla="*/ 1047 w 10003"/>
                <a:gd name="connsiteY1" fmla="*/ 1 h 10009"/>
                <a:gd name="connsiteX2" fmla="*/ 8958 w 10003"/>
                <a:gd name="connsiteY2" fmla="*/ 1 h 10009"/>
                <a:gd name="connsiteX3" fmla="*/ 10003 w 10003"/>
                <a:gd name="connsiteY3" fmla="*/ 5039 h 10009"/>
                <a:gd name="connsiteX4" fmla="*/ 8936 w 10003"/>
                <a:gd name="connsiteY4" fmla="*/ 9927 h 10009"/>
                <a:gd name="connsiteX5" fmla="*/ 1047 w 10003"/>
                <a:gd name="connsiteY5" fmla="*/ 9972 h 10009"/>
                <a:gd name="connsiteX6" fmla="*/ 0 w 10003"/>
                <a:gd name="connsiteY6" fmla="*/ 5281 h 10009"/>
                <a:gd name="connsiteX0" fmla="*/ 0 w 10003"/>
                <a:gd name="connsiteY0" fmla="*/ 5142 h 10006"/>
                <a:gd name="connsiteX1" fmla="*/ 1047 w 10003"/>
                <a:gd name="connsiteY1" fmla="*/ 1 h 10006"/>
                <a:gd name="connsiteX2" fmla="*/ 8958 w 10003"/>
                <a:gd name="connsiteY2" fmla="*/ 1 h 10006"/>
                <a:gd name="connsiteX3" fmla="*/ 10003 w 10003"/>
                <a:gd name="connsiteY3" fmla="*/ 5039 h 10006"/>
                <a:gd name="connsiteX4" fmla="*/ 8936 w 10003"/>
                <a:gd name="connsiteY4" fmla="*/ 9927 h 10006"/>
                <a:gd name="connsiteX5" fmla="*/ 1047 w 10003"/>
                <a:gd name="connsiteY5" fmla="*/ 9972 h 10006"/>
                <a:gd name="connsiteX6" fmla="*/ 0 w 10003"/>
                <a:gd name="connsiteY6" fmla="*/ 5142 h 10006"/>
                <a:gd name="connsiteX0" fmla="*/ 0 w 10000"/>
                <a:gd name="connsiteY0" fmla="*/ 4893 h 10001"/>
                <a:gd name="connsiteX1" fmla="*/ 1044 w 10000"/>
                <a:gd name="connsiteY1" fmla="*/ 1 h 10001"/>
                <a:gd name="connsiteX2" fmla="*/ 8955 w 10000"/>
                <a:gd name="connsiteY2" fmla="*/ 1 h 10001"/>
                <a:gd name="connsiteX3" fmla="*/ 10000 w 10000"/>
                <a:gd name="connsiteY3" fmla="*/ 5039 h 10001"/>
                <a:gd name="connsiteX4" fmla="*/ 8933 w 10000"/>
                <a:gd name="connsiteY4" fmla="*/ 9927 h 10001"/>
                <a:gd name="connsiteX5" fmla="*/ 1044 w 10000"/>
                <a:gd name="connsiteY5" fmla="*/ 9972 h 10001"/>
                <a:gd name="connsiteX6" fmla="*/ 0 w 10000"/>
                <a:gd name="connsiteY6" fmla="*/ 4893 h 10001"/>
                <a:gd name="connsiteX0" fmla="*/ 0 w 10000"/>
                <a:gd name="connsiteY0" fmla="*/ 5018 h 10003"/>
                <a:gd name="connsiteX1" fmla="*/ 1044 w 10000"/>
                <a:gd name="connsiteY1" fmla="*/ 1 h 10003"/>
                <a:gd name="connsiteX2" fmla="*/ 8955 w 10000"/>
                <a:gd name="connsiteY2" fmla="*/ 1 h 10003"/>
                <a:gd name="connsiteX3" fmla="*/ 10000 w 10000"/>
                <a:gd name="connsiteY3" fmla="*/ 5039 h 10003"/>
                <a:gd name="connsiteX4" fmla="*/ 8933 w 10000"/>
                <a:gd name="connsiteY4" fmla="*/ 9927 h 10003"/>
                <a:gd name="connsiteX5" fmla="*/ 1044 w 10000"/>
                <a:gd name="connsiteY5" fmla="*/ 9972 h 10003"/>
                <a:gd name="connsiteX6" fmla="*/ 0 w 10000"/>
                <a:gd name="connsiteY6" fmla="*/ 5018 h 10003"/>
                <a:gd name="connsiteX0" fmla="*/ 0 w 10006"/>
                <a:gd name="connsiteY0" fmla="*/ 5045 h 10004"/>
                <a:gd name="connsiteX1" fmla="*/ 1050 w 10006"/>
                <a:gd name="connsiteY1" fmla="*/ 1 h 10004"/>
                <a:gd name="connsiteX2" fmla="*/ 8961 w 10006"/>
                <a:gd name="connsiteY2" fmla="*/ 1 h 10004"/>
                <a:gd name="connsiteX3" fmla="*/ 10006 w 10006"/>
                <a:gd name="connsiteY3" fmla="*/ 5039 h 10004"/>
                <a:gd name="connsiteX4" fmla="*/ 8939 w 10006"/>
                <a:gd name="connsiteY4" fmla="*/ 9927 h 10004"/>
                <a:gd name="connsiteX5" fmla="*/ 1050 w 10006"/>
                <a:gd name="connsiteY5" fmla="*/ 9972 h 10004"/>
                <a:gd name="connsiteX6" fmla="*/ 0 w 10006"/>
                <a:gd name="connsiteY6" fmla="*/ 5045 h 1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6" h="10004">
                  <a:moveTo>
                    <a:pt x="0" y="5045"/>
                  </a:moveTo>
                  <a:cubicBezTo>
                    <a:pt x="513" y="1631"/>
                    <a:pt x="122" y="86"/>
                    <a:pt x="1050" y="1"/>
                  </a:cubicBezTo>
                  <a:lnTo>
                    <a:pt x="8961" y="1"/>
                  </a:lnTo>
                  <a:cubicBezTo>
                    <a:pt x="9990" y="-16"/>
                    <a:pt x="9537" y="540"/>
                    <a:pt x="10006" y="5039"/>
                  </a:cubicBezTo>
                  <a:cubicBezTo>
                    <a:pt x="9608" y="9039"/>
                    <a:pt x="9872" y="10038"/>
                    <a:pt x="8939" y="9927"/>
                  </a:cubicBezTo>
                  <a:lnTo>
                    <a:pt x="1050" y="9972"/>
                  </a:lnTo>
                  <a:cubicBezTo>
                    <a:pt x="110" y="10230"/>
                    <a:pt x="521" y="8962"/>
                    <a:pt x="0" y="5045"/>
                  </a:cubicBezTo>
                  <a:close/>
                </a:path>
              </a:pathLst>
            </a:custGeom>
            <a:grp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ஈ</a:t>
              </a:r>
              <a:r>
                <a:rPr lang="en-US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TAU-Mullai"/>
                </a:rPr>
                <a:t>) </a:t>
              </a:r>
              <a:r>
                <a:rPr lang="ta-IN" sz="2400" b="1" dirty="0">
                  <a:solidFill>
                    <a:srgbClr val="000000"/>
                  </a:solidFill>
                  <a:effectLst/>
                  <a:latin typeface="TAU-Mullai"/>
                  <a:ea typeface="Calibri" panose="020F0502020204030204" pitchFamily="34" charset="0"/>
                  <a:cs typeface="Latha" panose="020B0604020202020204" pitchFamily="34" charset="0"/>
                </a:rPr>
                <a:t>எதுவுமில்லை</a:t>
              </a:r>
              <a:endParaRPr lang="en-US" sz="2400" dirty="0"/>
            </a:p>
            <a:p>
              <a:pPr algn="ctr"/>
              <a:endParaRPr lang="de-AT" baseline="-25000" dirty="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002D0DA-CE17-4863-B7C3-3ABAEADAD0D6}"/>
              </a:ext>
            </a:extLst>
          </p:cNvPr>
          <p:cNvSpPr txBox="1"/>
          <p:nvPr/>
        </p:nvSpPr>
        <p:spPr>
          <a:xfrm>
            <a:off x="2431774" y="1817871"/>
            <a:ext cx="805069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அ</a:t>
            </a:r>
            <a:r>
              <a:rPr lang="en-US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ஆலோசனைக்</a:t>
            </a:r>
            <a:r>
              <a:rPr lang="ta-I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lang="ta-IN" sz="2400" b="1" dirty="0">
                <a:solidFill>
                  <a:srgbClr val="000000"/>
                </a:solidFill>
                <a:effectLst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குழு 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5BAC93-03BA-4958-8F89-7A6B8F1CE7F5}"/>
              </a:ext>
            </a:extLst>
          </p:cNvPr>
          <p:cNvSpPr txBox="1"/>
          <p:nvPr/>
        </p:nvSpPr>
        <p:spPr>
          <a:xfrm>
            <a:off x="2990152" y="3047844"/>
            <a:ext cx="626827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ஆ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TAU-Mullai"/>
              </a:rPr>
              <a:t>)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சட்டபூர்வமான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AU-Mullai"/>
              </a:rPr>
              <a:t> </a:t>
            </a:r>
            <a:r>
              <a:rPr kumimoji="0" lang="ta-I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U-Mullai"/>
                <a:ea typeface="Calibri" panose="020F0502020204030204" pitchFamily="34" charset="0"/>
                <a:cs typeface="Latha" panose="020B0604020202020204" pitchFamily="34" charset="0"/>
              </a:rPr>
              <a:t>குழு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Lath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4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549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TAU-Mullai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Boopathy Karthik</dc:creator>
  <cp:lastModifiedBy>SysSoft</cp:lastModifiedBy>
  <cp:revision>30</cp:revision>
  <dcterms:created xsi:type="dcterms:W3CDTF">2021-09-03T16:25:07Z</dcterms:created>
  <dcterms:modified xsi:type="dcterms:W3CDTF">2024-05-18T09:26:37Z</dcterms:modified>
</cp:coreProperties>
</file>