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AE7C1-DA79-4E0E-B43E-60F00AE5C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E63126-45DC-423B-9FDB-12DC79D94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2FAB1-A009-43CB-8833-160A6C32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3E29-DF7B-408D-A85F-D9F68ADB47C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B6806-5C7E-4F04-9F02-FE2DD893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00FE9-50F7-4FF6-87F5-1D3395FD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269-4F7A-4143-8848-1A2F6E1E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5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D7D41-8942-4A92-82AE-9B5BB4407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6C2D73-D6CA-4F21-BE2D-F9AA75EF8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A96D4-51FC-4878-A525-68A49374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3E29-DF7B-408D-A85F-D9F68ADB47C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5D0BC-E737-4811-B716-EBA1C9745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3529-3B30-4C96-86C8-C1B4AF22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269-4F7A-4143-8848-1A2F6E1E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9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65C6A7-E0CE-43A4-A522-82656A1AF7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DC75C-E559-4B45-A075-2D92475A8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0BE36-60A9-41AA-BE14-737C00C1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3E29-DF7B-408D-A85F-D9F68ADB47C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A1FB0-E731-4AD1-9DE1-06C06337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1C18E-8A8F-4E23-8A85-8EE9BBD9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269-4F7A-4143-8848-1A2F6E1E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8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B42E6-B3AC-44C5-856D-AD1DD176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41ADF-6A4C-4FCC-A949-2C1B32FB9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B0283-2E21-407E-A28D-FF02F60AA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3E29-DF7B-408D-A85F-D9F68ADB47C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F5FF8-7DFB-4464-9B6A-84B1CFF44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7D7CD-1D4C-4686-8758-AA31ED06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269-4F7A-4143-8848-1A2F6E1E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6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41B5-B763-43B2-B5FD-080FBD5A0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05E93-EAF6-4082-96FB-8856CB5BC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C9451-DB6D-4E3D-8604-6DB7343EE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3E29-DF7B-408D-A85F-D9F68ADB47C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61CEC-D3D3-4FD5-921D-A5D995BF5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FFF12-9B6D-4CC0-B3D5-3916FC90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269-4F7A-4143-8848-1A2F6E1E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6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7F947-0348-481C-B21F-36B6CA09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BF32F-6C96-485A-AF21-3FB43C0C2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C6471-A0F4-440E-A2C8-8FA598D24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1E04D-25F8-4913-BF58-C8D03059E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3E29-DF7B-408D-A85F-D9F68ADB47C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C9447-178C-4783-A493-969A3676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A8F6B-5C35-4946-8767-28414941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269-4F7A-4143-8848-1A2F6E1E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4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E350-9890-4570-AFA2-8709A325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B880F-4CDB-4014-B44A-5DA2A4CB1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51CA7-70BA-4239-B302-2BFBBC931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12328-20BB-49E2-A4B3-6277E3367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3326CE-0F2B-413E-BBD1-A5BEE84CD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7AB9C-E72F-4A06-837A-2FD5BD30C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3E29-DF7B-408D-A85F-D9F68ADB47C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B2ECBD-AA11-4FA0-9483-63A529D6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58773A-BC3E-4D6E-85DC-27680CDB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269-4F7A-4143-8848-1A2F6E1E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F4AF6-3125-41EE-93EA-FC69438F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43679-5406-45D7-837D-0A4C31BBE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3E29-DF7B-408D-A85F-D9F68ADB47C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716E6-BA9D-4EC3-8993-55402152C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C5CAF-1252-47B8-A56D-B517E3C8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269-4F7A-4143-8848-1A2F6E1E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1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7081B-0EEF-4BE2-8F4E-B7DBE46B2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3E29-DF7B-408D-A85F-D9F68ADB47C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AF6721-F5C9-453C-99DA-4A7B30668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2DB3D-2DED-4D79-B5B7-DD2AB401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269-4F7A-4143-8848-1A2F6E1E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9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7D9FC-F49A-4347-B9EE-BB085B8E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7C757-A0B8-4290-AF74-AA412A2F9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8C98E-E1A3-499C-8B4F-5F8D3B3FF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230F9-564E-4C99-871D-47835CBB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3E29-DF7B-408D-A85F-D9F68ADB47C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0BB2E-E4FF-4284-8750-87CAA1D4C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5B81C-062B-4757-8F36-78C266A1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269-4F7A-4143-8848-1A2F6E1E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7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544D-5FEE-48FD-B703-FA6B88216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D91095-3A9C-494E-BEA0-72FE916C5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A14EB-25A5-47D2-97C5-9D7C72FEC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FAEF7-A1E7-4554-8104-569FF8F7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3E29-DF7B-408D-A85F-D9F68ADB47C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1EC2D-BD30-4B12-AA35-93A928287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76F61-EEF0-45E6-B43C-5F803AB7A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269-4F7A-4143-8848-1A2F6E1E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8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0B165F-F278-4D83-899F-4ACB238B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307A2-B324-453F-9235-A2EA6CEB9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1A15B-2608-4588-BAB8-7E52BD75F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83E29-DF7B-408D-A85F-D9F68ADB47C9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57304-25E9-44F4-A69A-8B52E3777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27B8A-E920-46E3-B0C0-FF4E3F7AA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BD269-4F7A-4143-8848-1A2F6E1E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9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EBAD75-3814-D69A-753D-114FE05A5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" y="0"/>
            <a:ext cx="1180253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E53657-9CDA-4549-ADB1-805334B053FA}"/>
              </a:ext>
            </a:extLst>
          </p:cNvPr>
          <p:cNvSpPr/>
          <p:nvPr/>
        </p:nvSpPr>
        <p:spPr>
          <a:xfrm>
            <a:off x="6803018" y="2141835"/>
            <a:ext cx="39453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www.Padasalai.Net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6173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6AC223-2E99-484E-80CE-7AF11DF83462}"/>
              </a:ext>
            </a:extLst>
          </p:cNvPr>
          <p:cNvSpPr/>
          <p:nvPr/>
        </p:nvSpPr>
        <p:spPr>
          <a:xfrm>
            <a:off x="203598" y="0"/>
            <a:ext cx="1198840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8741F1AD-1F36-4607-861A-A6EA2526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1" y="172278"/>
            <a:ext cx="11516139" cy="651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B0EFE2-745C-4845-B6CA-E939FBAB630B}"/>
              </a:ext>
            </a:extLst>
          </p:cNvPr>
          <p:cNvSpPr/>
          <p:nvPr/>
        </p:nvSpPr>
        <p:spPr>
          <a:xfrm>
            <a:off x="0" y="0"/>
            <a:ext cx="12138376" cy="6858000"/>
          </a:xfrm>
          <a:prstGeom prst="rect">
            <a:avLst/>
          </a:prstGeom>
          <a:solidFill>
            <a:srgbClr val="002060">
              <a:alpha val="65000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4640DD37-BB46-4336-9E8B-FD7E30F7AC48}"/>
              </a:ext>
            </a:extLst>
          </p:cNvPr>
          <p:cNvGrpSpPr/>
          <p:nvPr/>
        </p:nvGrpSpPr>
        <p:grpSpPr>
          <a:xfrm>
            <a:off x="245454" y="31417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53360C41-4927-4B63-B289-07A2D8C7E1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0C181575-B19C-42F0-B2B1-A154AAB1226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9)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ஊரக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பகுதியில்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ஒரு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மனிதன்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எடுத்துக்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கொள்ள வேண்டிய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கலோரி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அளவு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8" name="Question">
            <a:extLst>
              <a:ext uri="{FF2B5EF4-FFF2-40B4-BE49-F238E27FC236}">
                <a16:creationId xmlns:a16="http://schemas.microsoft.com/office/drawing/2014/main" id="{BE8B8161-7461-4C9C-B642-8C82CF64A384}"/>
              </a:ext>
            </a:extLst>
          </p:cNvPr>
          <p:cNvGrpSpPr/>
          <p:nvPr/>
        </p:nvGrpSpPr>
        <p:grpSpPr>
          <a:xfrm>
            <a:off x="272884" y="1604370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9" name="Line">
              <a:extLst>
                <a:ext uri="{FF2B5EF4-FFF2-40B4-BE49-F238E27FC236}">
                  <a16:creationId xmlns:a16="http://schemas.microsoft.com/office/drawing/2014/main" id="{028A3B51-87D2-4ED6-AF28-C51E2FCD9A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ackground">
              <a:extLst>
                <a:ext uri="{FF2B5EF4-FFF2-40B4-BE49-F238E27FC236}">
                  <a16:creationId xmlns:a16="http://schemas.microsoft.com/office/drawing/2014/main" id="{8911ED46-68A5-4181-972D-20C7B5363453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2100</a:t>
              </a:r>
              <a:endParaRPr lang="de-AT" sz="2400" baseline="-25000" dirty="0"/>
            </a:p>
          </p:txBody>
        </p:sp>
      </p:grpSp>
      <p:grpSp>
        <p:nvGrpSpPr>
          <p:cNvPr id="11" name="Question">
            <a:extLst>
              <a:ext uri="{FF2B5EF4-FFF2-40B4-BE49-F238E27FC236}">
                <a16:creationId xmlns:a16="http://schemas.microsoft.com/office/drawing/2014/main" id="{7832CAF5-AB58-48E3-AF61-90FA7B3DB9F7}"/>
              </a:ext>
            </a:extLst>
          </p:cNvPr>
          <p:cNvGrpSpPr/>
          <p:nvPr/>
        </p:nvGrpSpPr>
        <p:grpSpPr>
          <a:xfrm>
            <a:off x="152399" y="296394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id="{664E38BB-F1C2-4B35-A9F0-89EF8A8DA5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2F5E5568-DE35-4019-9D84-36D1E3841B6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356A5870-B3FD-4037-A61B-B6AFA87ADB79}"/>
              </a:ext>
            </a:extLst>
          </p:cNvPr>
          <p:cNvGrpSpPr/>
          <p:nvPr/>
        </p:nvGrpSpPr>
        <p:grpSpPr>
          <a:xfrm>
            <a:off x="293883" y="419400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5" name="Line">
              <a:extLst>
                <a:ext uri="{FF2B5EF4-FFF2-40B4-BE49-F238E27FC236}">
                  <a16:creationId xmlns:a16="http://schemas.microsoft.com/office/drawing/2014/main" id="{3520A826-712F-4DEC-9BE9-87BF624D90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ackground">
              <a:extLst>
                <a:ext uri="{FF2B5EF4-FFF2-40B4-BE49-F238E27FC236}">
                  <a16:creationId xmlns:a16="http://schemas.microsoft.com/office/drawing/2014/main" id="{9B21A862-568C-4C90-B00C-0B203CD997D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2300</a:t>
              </a:r>
              <a:endParaRPr lang="de-AT" sz="2400" baseline="-25000" dirty="0"/>
            </a:p>
          </p:txBody>
        </p:sp>
      </p:grpSp>
      <p:grpSp>
        <p:nvGrpSpPr>
          <p:cNvPr id="17" name="Question">
            <a:extLst>
              <a:ext uri="{FF2B5EF4-FFF2-40B4-BE49-F238E27FC236}">
                <a16:creationId xmlns:a16="http://schemas.microsoft.com/office/drawing/2014/main" id="{0CB85881-F645-480A-93C6-18837A5F1BF2}"/>
              </a:ext>
            </a:extLst>
          </p:cNvPr>
          <p:cNvGrpSpPr/>
          <p:nvPr/>
        </p:nvGrpSpPr>
        <p:grpSpPr>
          <a:xfrm>
            <a:off x="230102" y="5498365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8" name="Line">
              <a:extLst>
                <a:ext uri="{FF2B5EF4-FFF2-40B4-BE49-F238E27FC236}">
                  <a16:creationId xmlns:a16="http://schemas.microsoft.com/office/drawing/2014/main" id="{CB7A3B77-021B-4636-B396-84FCAF5AE6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ackground">
              <a:extLst>
                <a:ext uri="{FF2B5EF4-FFF2-40B4-BE49-F238E27FC236}">
                  <a16:creationId xmlns:a16="http://schemas.microsoft.com/office/drawing/2014/main" id="{0536E778-FE17-4E80-A9A8-C659455CD9A1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de-AT" sz="2400" baseline="-250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C0BDEF5-5CF8-4CFA-A0B1-EF67D68872E7}"/>
              </a:ext>
            </a:extLst>
          </p:cNvPr>
          <p:cNvSpPr txBox="1"/>
          <p:nvPr/>
        </p:nvSpPr>
        <p:spPr>
          <a:xfrm>
            <a:off x="2991678" y="3232066"/>
            <a:ext cx="61423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2200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AF6A94-52BE-49B6-A803-2876E0865DD5}"/>
              </a:ext>
            </a:extLst>
          </p:cNvPr>
          <p:cNvSpPr txBox="1"/>
          <p:nvPr/>
        </p:nvSpPr>
        <p:spPr>
          <a:xfrm>
            <a:off x="3160592" y="5716409"/>
            <a:ext cx="61423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2400</a:t>
            </a:r>
            <a:endParaRPr kumimoji="0" lang="de-AT" sz="24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89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463039-E1BB-4B66-BFFF-33019CBC14A4}"/>
              </a:ext>
            </a:extLst>
          </p:cNvPr>
          <p:cNvSpPr/>
          <p:nvPr/>
        </p:nvSpPr>
        <p:spPr>
          <a:xfrm>
            <a:off x="203598" y="0"/>
            <a:ext cx="1198840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8A8B8434-7371-467D-BDCB-6C7554A30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1" y="172278"/>
            <a:ext cx="11516139" cy="651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8D9373-8569-42AC-A9D1-20FFE8B32D26}"/>
              </a:ext>
            </a:extLst>
          </p:cNvPr>
          <p:cNvSpPr/>
          <p:nvPr/>
        </p:nvSpPr>
        <p:spPr>
          <a:xfrm>
            <a:off x="0" y="0"/>
            <a:ext cx="12138376" cy="6858000"/>
          </a:xfrm>
          <a:prstGeom prst="rect">
            <a:avLst/>
          </a:prstGeom>
          <a:solidFill>
            <a:srgbClr val="002060">
              <a:alpha val="65000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BF5F46D9-7CA3-454F-9B5C-E93EA4F0379A}"/>
              </a:ext>
            </a:extLst>
          </p:cNvPr>
          <p:cNvGrpSpPr/>
          <p:nvPr/>
        </p:nvGrpSpPr>
        <p:grpSpPr>
          <a:xfrm>
            <a:off x="245454" y="31417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7EF09F73-73E5-4136-849B-CB228D67A3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BE908CA4-AB85-4CB0-ADC2-A81A9B7B8D5E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10)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ஊரக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ஏழ்மைக்கான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காரணத்தை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சுட்டுக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8" name="Question">
            <a:extLst>
              <a:ext uri="{FF2B5EF4-FFF2-40B4-BE49-F238E27FC236}">
                <a16:creationId xmlns:a16="http://schemas.microsoft.com/office/drawing/2014/main" id="{CDDDCAAD-83E9-4D16-805B-22C606F82453}"/>
              </a:ext>
            </a:extLst>
          </p:cNvPr>
          <p:cNvGrpSpPr/>
          <p:nvPr/>
        </p:nvGrpSpPr>
        <p:grpSpPr>
          <a:xfrm>
            <a:off x="272884" y="1604370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9" name="Line">
              <a:extLst>
                <a:ext uri="{FF2B5EF4-FFF2-40B4-BE49-F238E27FC236}">
                  <a16:creationId xmlns:a16="http://schemas.microsoft.com/office/drawing/2014/main" id="{20347F66-5BB3-41E6-B01A-E85FB36D24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ackground">
              <a:extLst>
                <a:ext uri="{FF2B5EF4-FFF2-40B4-BE49-F238E27FC236}">
                  <a16:creationId xmlns:a16="http://schemas.microsoft.com/office/drawing/2014/main" id="{F8D0F215-7476-48FD-86DB-943BFF5BBA53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1" name="Question">
            <a:extLst>
              <a:ext uri="{FF2B5EF4-FFF2-40B4-BE49-F238E27FC236}">
                <a16:creationId xmlns:a16="http://schemas.microsoft.com/office/drawing/2014/main" id="{2DE3F4C9-480B-4C2E-8E23-12F1476AEB93}"/>
              </a:ext>
            </a:extLst>
          </p:cNvPr>
          <p:cNvGrpSpPr/>
          <p:nvPr/>
        </p:nvGrpSpPr>
        <p:grpSpPr>
          <a:xfrm>
            <a:off x="125607" y="2894547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id="{5F413F87-BDD3-4C18-AADA-87C8C31117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7A5BE898-8B0F-4FAD-83D9-A6F5E7CB91BE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அதிக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வேலை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நிலை</a:t>
              </a:r>
              <a:endParaRPr lang="de-AT" sz="2400" baseline="-25000" dirty="0"/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717E2960-D6A9-4DE5-B9BA-86D97B22B837}"/>
              </a:ext>
            </a:extLst>
          </p:cNvPr>
          <p:cNvGrpSpPr/>
          <p:nvPr/>
        </p:nvGrpSpPr>
        <p:grpSpPr>
          <a:xfrm>
            <a:off x="293883" y="419400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5" name="Line">
              <a:extLst>
                <a:ext uri="{FF2B5EF4-FFF2-40B4-BE49-F238E27FC236}">
                  <a16:creationId xmlns:a16="http://schemas.microsoft.com/office/drawing/2014/main" id="{E7D86DA3-E9E2-42A2-88EB-FDEA17B51F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ackground">
              <a:extLst>
                <a:ext uri="{FF2B5EF4-FFF2-40B4-BE49-F238E27FC236}">
                  <a16:creationId xmlns:a16="http://schemas.microsoft.com/office/drawing/2014/main" id="{C94163A6-73C8-4574-B1F3-0F4E112E09D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குறைந்த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பணவீக்க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வீதம்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7" name="Question">
            <a:extLst>
              <a:ext uri="{FF2B5EF4-FFF2-40B4-BE49-F238E27FC236}">
                <a16:creationId xmlns:a16="http://schemas.microsoft.com/office/drawing/2014/main" id="{2E17ED88-CD82-4D16-A7E7-C7AFEDC3A9AA}"/>
              </a:ext>
            </a:extLst>
          </p:cNvPr>
          <p:cNvGrpSpPr/>
          <p:nvPr/>
        </p:nvGrpSpPr>
        <p:grpSpPr>
          <a:xfrm>
            <a:off x="230102" y="5498365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8" name="Line">
              <a:extLst>
                <a:ext uri="{FF2B5EF4-FFF2-40B4-BE49-F238E27FC236}">
                  <a16:creationId xmlns:a16="http://schemas.microsoft.com/office/drawing/2014/main" id="{7B2B898D-F0D6-4D17-A073-38F4103440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ackground">
              <a:extLst>
                <a:ext uri="{FF2B5EF4-FFF2-40B4-BE49-F238E27FC236}">
                  <a16:creationId xmlns:a16="http://schemas.microsoft.com/office/drawing/2014/main" id="{4731CCA6-EC5A-40AF-A6B1-C601D78BE71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அதிக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முதலீடு</a:t>
              </a:r>
              <a:endParaRPr lang="de-AT" sz="2400" baseline="-250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3FD1EC6-643E-4F91-B6EF-B0B4F96F07DD}"/>
              </a:ext>
            </a:extLst>
          </p:cNvPr>
          <p:cNvSpPr txBox="1"/>
          <p:nvPr/>
        </p:nvSpPr>
        <p:spPr>
          <a:xfrm>
            <a:off x="2862770" y="1926204"/>
            <a:ext cx="7473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வேளாண்மை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சாரா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வேலையின்மை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5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06D267-A166-4E67-BD1F-384C0A5BFF5D}"/>
              </a:ext>
            </a:extLst>
          </p:cNvPr>
          <p:cNvSpPr/>
          <p:nvPr/>
        </p:nvSpPr>
        <p:spPr>
          <a:xfrm>
            <a:off x="203598" y="0"/>
            <a:ext cx="1198840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12828406-9E6C-4D7B-851C-822B21618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1" y="172278"/>
            <a:ext cx="11516139" cy="651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FD8991-BFB2-4E0C-A7C6-A387391F9133}"/>
              </a:ext>
            </a:extLst>
          </p:cNvPr>
          <p:cNvSpPr/>
          <p:nvPr/>
        </p:nvSpPr>
        <p:spPr>
          <a:xfrm>
            <a:off x="0" y="0"/>
            <a:ext cx="12138376" cy="6858000"/>
          </a:xfrm>
          <a:prstGeom prst="rect">
            <a:avLst/>
          </a:prstGeom>
          <a:solidFill>
            <a:srgbClr val="002060">
              <a:alpha val="65000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3C59C4F8-BBCC-4058-9EE2-D1A35863854B}"/>
              </a:ext>
            </a:extLst>
          </p:cNvPr>
          <p:cNvGrpSpPr/>
          <p:nvPr/>
        </p:nvGrpSpPr>
        <p:grpSpPr>
          <a:xfrm>
            <a:off x="245454" y="31417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2693C0CD-4274-4578-8735-A4442AE8BC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5E15515-CA24-46FA-B8C7-CDC1D94157A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2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11) </a:t>
              </a:r>
              <a:r>
                <a:rPr lang="ta-IN" sz="22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மறைந்திருக்கும்</a:t>
              </a:r>
              <a:r>
                <a:rPr lang="ta-IN" sz="22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2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வேலையின்மைக்கு</a:t>
              </a:r>
              <a:r>
                <a:rPr lang="ta-IN" sz="22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2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மற்றொரு பெயர்</a:t>
              </a:r>
              <a:r>
                <a:rPr lang="ta-IN" sz="22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2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என்ன</a:t>
              </a:r>
              <a:r>
                <a:rPr lang="en-US" sz="22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?</a:t>
              </a:r>
              <a:endPara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8" name="Question">
            <a:extLst>
              <a:ext uri="{FF2B5EF4-FFF2-40B4-BE49-F238E27FC236}">
                <a16:creationId xmlns:a16="http://schemas.microsoft.com/office/drawing/2014/main" id="{B5384555-A222-4FED-9185-679A2891E828}"/>
              </a:ext>
            </a:extLst>
          </p:cNvPr>
          <p:cNvGrpSpPr/>
          <p:nvPr/>
        </p:nvGrpSpPr>
        <p:grpSpPr>
          <a:xfrm>
            <a:off x="272884" y="1604370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9" name="Line">
              <a:extLst>
                <a:ext uri="{FF2B5EF4-FFF2-40B4-BE49-F238E27FC236}">
                  <a16:creationId xmlns:a16="http://schemas.microsoft.com/office/drawing/2014/main" id="{8FEA3079-BCB3-437C-B0CD-2C93885EC8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ackground">
              <a:extLst>
                <a:ext uri="{FF2B5EF4-FFF2-40B4-BE49-F238E27FC236}">
                  <a16:creationId xmlns:a16="http://schemas.microsoft.com/office/drawing/2014/main" id="{EACEC7D6-3610-4F28-9036-30E1DA1AC053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திறந்த</a:t>
              </a:r>
              <a:endParaRPr lang="de-AT" sz="2400" baseline="-25000" dirty="0"/>
            </a:p>
          </p:txBody>
        </p:sp>
      </p:grpSp>
      <p:grpSp>
        <p:nvGrpSpPr>
          <p:cNvPr id="11" name="Question">
            <a:extLst>
              <a:ext uri="{FF2B5EF4-FFF2-40B4-BE49-F238E27FC236}">
                <a16:creationId xmlns:a16="http://schemas.microsoft.com/office/drawing/2014/main" id="{500CE9FE-233E-4326-890B-05A26ABBDCC8}"/>
              </a:ext>
            </a:extLst>
          </p:cNvPr>
          <p:cNvGrpSpPr/>
          <p:nvPr/>
        </p:nvGrpSpPr>
        <p:grpSpPr>
          <a:xfrm>
            <a:off x="125607" y="2894547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id="{50B750DA-60E8-41B3-801D-066163EC06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F0060F8B-444D-444E-9241-B2B0DDF6CD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25D72524-C061-477D-B296-0CC3DA004C5A}"/>
              </a:ext>
            </a:extLst>
          </p:cNvPr>
          <p:cNvGrpSpPr/>
          <p:nvPr/>
        </p:nvGrpSpPr>
        <p:grpSpPr>
          <a:xfrm>
            <a:off x="293883" y="419400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5" name="Line">
              <a:extLst>
                <a:ext uri="{FF2B5EF4-FFF2-40B4-BE49-F238E27FC236}">
                  <a16:creationId xmlns:a16="http://schemas.microsoft.com/office/drawing/2014/main" id="{675A881C-5817-4495-9116-C9F0356C6A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ackground">
              <a:extLst>
                <a:ext uri="{FF2B5EF4-FFF2-40B4-BE49-F238E27FC236}">
                  <a16:creationId xmlns:a16="http://schemas.microsoft.com/office/drawing/2014/main" id="{5DA3DC63-D78A-4340-B409-922775427B87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பருவ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கால</a:t>
              </a:r>
              <a:endParaRPr lang="de-AT" sz="2400" baseline="-25000" dirty="0"/>
            </a:p>
          </p:txBody>
        </p:sp>
      </p:grpSp>
      <p:grpSp>
        <p:nvGrpSpPr>
          <p:cNvPr id="17" name="Question">
            <a:extLst>
              <a:ext uri="{FF2B5EF4-FFF2-40B4-BE49-F238E27FC236}">
                <a16:creationId xmlns:a16="http://schemas.microsoft.com/office/drawing/2014/main" id="{19AB343D-4C4D-4335-9A8C-7329B6D8638B}"/>
              </a:ext>
            </a:extLst>
          </p:cNvPr>
          <p:cNvGrpSpPr/>
          <p:nvPr/>
        </p:nvGrpSpPr>
        <p:grpSpPr>
          <a:xfrm>
            <a:off x="230102" y="5498365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8" name="Line">
              <a:extLst>
                <a:ext uri="{FF2B5EF4-FFF2-40B4-BE49-F238E27FC236}">
                  <a16:creationId xmlns:a16="http://schemas.microsoft.com/office/drawing/2014/main" id="{B89384A5-9BCA-4FD9-AE0A-F9E6FC3B66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ackground">
              <a:extLst>
                <a:ext uri="{FF2B5EF4-FFF2-40B4-BE49-F238E27FC236}">
                  <a16:creationId xmlns:a16="http://schemas.microsoft.com/office/drawing/2014/main" id="{F30E55E7-9985-4BE7-BBD8-4F38FA32A28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ஊரக</a:t>
              </a:r>
              <a:endParaRPr lang="de-AT" sz="2400" baseline="-250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CC84F19-DC48-4A9F-814B-0C7101A924D7}"/>
              </a:ext>
            </a:extLst>
          </p:cNvPr>
          <p:cNvSpPr txBox="1"/>
          <p:nvPr/>
        </p:nvSpPr>
        <p:spPr>
          <a:xfrm>
            <a:off x="2991678" y="3132231"/>
            <a:ext cx="61423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மறைமுக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0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6BFB38-5C58-40BA-96F6-C53211BE0850}"/>
              </a:ext>
            </a:extLst>
          </p:cNvPr>
          <p:cNvSpPr/>
          <p:nvPr/>
        </p:nvSpPr>
        <p:spPr>
          <a:xfrm>
            <a:off x="203598" y="0"/>
            <a:ext cx="1198840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08713BA3-125C-4CC6-B9D3-C2741730D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1" y="172278"/>
            <a:ext cx="11516139" cy="651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0945FC-3185-4686-B4CF-7549013F0CE1}"/>
              </a:ext>
            </a:extLst>
          </p:cNvPr>
          <p:cNvSpPr/>
          <p:nvPr/>
        </p:nvSpPr>
        <p:spPr>
          <a:xfrm>
            <a:off x="0" y="0"/>
            <a:ext cx="12138376" cy="6858000"/>
          </a:xfrm>
          <a:prstGeom prst="rect">
            <a:avLst/>
          </a:prstGeom>
          <a:solidFill>
            <a:srgbClr val="002060">
              <a:alpha val="65000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6E883172-FA6A-464D-962F-ADE63EE2975E}"/>
              </a:ext>
            </a:extLst>
          </p:cNvPr>
          <p:cNvGrpSpPr/>
          <p:nvPr/>
        </p:nvGrpSpPr>
        <p:grpSpPr>
          <a:xfrm>
            <a:off x="245454" y="31417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FABD420C-E4A0-4464-B5E1-B8FCA4AA66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E92D6D60-9FD1-4278-85F0-E0CFF241A20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12)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குறிப்பிட்ட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காலத்திற்கு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மட்டும்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வேலை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வாய்ப்புப் பெறுவதை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எப்படிக்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கருதுவது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?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8" name="Question">
            <a:extLst>
              <a:ext uri="{FF2B5EF4-FFF2-40B4-BE49-F238E27FC236}">
                <a16:creationId xmlns:a16="http://schemas.microsoft.com/office/drawing/2014/main" id="{0732101B-2082-4931-BB86-127F9F93177B}"/>
              </a:ext>
            </a:extLst>
          </p:cNvPr>
          <p:cNvGrpSpPr/>
          <p:nvPr/>
        </p:nvGrpSpPr>
        <p:grpSpPr>
          <a:xfrm>
            <a:off x="272884" y="1604370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9" name="Line">
              <a:extLst>
                <a:ext uri="{FF2B5EF4-FFF2-40B4-BE49-F238E27FC236}">
                  <a16:creationId xmlns:a16="http://schemas.microsoft.com/office/drawing/2014/main" id="{6F5DE649-7138-4059-8DFC-D6B787F52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ackground">
              <a:extLst>
                <a:ext uri="{FF2B5EF4-FFF2-40B4-BE49-F238E27FC236}">
                  <a16:creationId xmlns:a16="http://schemas.microsoft.com/office/drawing/2014/main" id="{5F5711E0-C632-44DF-A3F5-1BCF2B9FC0B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11" name="Question">
            <a:extLst>
              <a:ext uri="{FF2B5EF4-FFF2-40B4-BE49-F238E27FC236}">
                <a16:creationId xmlns:a16="http://schemas.microsoft.com/office/drawing/2014/main" id="{7763189F-2E20-49DA-B7FC-A62004398D3B}"/>
              </a:ext>
            </a:extLst>
          </p:cNvPr>
          <p:cNvGrpSpPr/>
          <p:nvPr/>
        </p:nvGrpSpPr>
        <p:grpSpPr>
          <a:xfrm>
            <a:off x="125607" y="2894547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id="{B85C76FD-3C7A-4AFF-8D88-97D6616DFB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6ED4AF16-59E3-46EC-8893-64DDF93D1F1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மறை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முக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வேலை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வாய்ப்பு</a:t>
              </a:r>
              <a:endParaRPr lang="de-AT" sz="2400" baseline="-25000" dirty="0"/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CD3C269F-BBC5-4B40-982A-74E5F4BCE839}"/>
              </a:ext>
            </a:extLst>
          </p:cNvPr>
          <p:cNvGrpSpPr/>
          <p:nvPr/>
        </p:nvGrpSpPr>
        <p:grpSpPr>
          <a:xfrm>
            <a:off x="293883" y="419400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5" name="Line">
              <a:extLst>
                <a:ext uri="{FF2B5EF4-FFF2-40B4-BE49-F238E27FC236}">
                  <a16:creationId xmlns:a16="http://schemas.microsoft.com/office/drawing/2014/main" id="{24D8FD65-53F3-4FAA-8CC5-BA9A1B9AB8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ackground">
              <a:extLst>
                <a:ext uri="{FF2B5EF4-FFF2-40B4-BE49-F238E27FC236}">
                  <a16:creationId xmlns:a16="http://schemas.microsoft.com/office/drawing/2014/main" id="{13CA8DB8-BB38-4769-B145-3655E518CEF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7" name="Question">
            <a:extLst>
              <a:ext uri="{FF2B5EF4-FFF2-40B4-BE49-F238E27FC236}">
                <a16:creationId xmlns:a16="http://schemas.microsoft.com/office/drawing/2014/main" id="{4D63858C-36EB-4E66-95CD-4E2F01F0E080}"/>
              </a:ext>
            </a:extLst>
          </p:cNvPr>
          <p:cNvGrpSpPr/>
          <p:nvPr/>
        </p:nvGrpSpPr>
        <p:grpSpPr>
          <a:xfrm>
            <a:off x="230102" y="5498365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8" name="Line">
              <a:extLst>
                <a:ext uri="{FF2B5EF4-FFF2-40B4-BE49-F238E27FC236}">
                  <a16:creationId xmlns:a16="http://schemas.microsoft.com/office/drawing/2014/main" id="{40B9AD43-7C3E-4728-A8A4-AFC838972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ackground">
              <a:extLst>
                <a:ext uri="{FF2B5EF4-FFF2-40B4-BE49-F238E27FC236}">
                  <a16:creationId xmlns:a16="http://schemas.microsoft.com/office/drawing/2014/main" id="{080C9FCC-4C53-43C7-9289-0A2638A771FF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ஊரக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வேலை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வாய்ப்பு</a:t>
              </a:r>
              <a:endParaRPr lang="de-AT" sz="2400" baseline="-250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2385AD4-B223-4A42-887F-53C7D2D88D29}"/>
              </a:ext>
            </a:extLst>
          </p:cNvPr>
          <p:cNvSpPr txBox="1"/>
          <p:nvPr/>
        </p:nvSpPr>
        <p:spPr>
          <a:xfrm>
            <a:off x="2992316" y="1979271"/>
            <a:ext cx="61423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திறந்த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வேலை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வாய்ப்பு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1072E4-E1A7-4669-B659-C8D1393067C1}"/>
              </a:ext>
            </a:extLst>
          </p:cNvPr>
          <p:cNvSpPr txBox="1"/>
          <p:nvPr/>
        </p:nvSpPr>
        <p:spPr>
          <a:xfrm>
            <a:off x="3080246" y="4345166"/>
            <a:ext cx="617551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பருவகால</a:t>
            </a:r>
            <a:r>
              <a:rPr kumimoji="0" lang="ta-IN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வேலை</a:t>
            </a:r>
            <a:r>
              <a:rPr kumimoji="0" lang="ta-IN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வாய்ப்பு</a:t>
            </a:r>
            <a:endParaRPr kumimoji="0" lang="en-US" sz="2400" b="0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3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F1FBF7-8A8B-47A2-BF8D-47F2FC027E55}"/>
              </a:ext>
            </a:extLst>
          </p:cNvPr>
          <p:cNvSpPr/>
          <p:nvPr/>
        </p:nvSpPr>
        <p:spPr>
          <a:xfrm>
            <a:off x="203598" y="0"/>
            <a:ext cx="1198840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CA9C93AA-2D2F-4919-A6B5-A89C26DB9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1" y="172278"/>
            <a:ext cx="11516139" cy="651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3180DD-FB8D-4CF7-977D-D58FCFE4B04F}"/>
              </a:ext>
            </a:extLst>
          </p:cNvPr>
          <p:cNvSpPr/>
          <p:nvPr/>
        </p:nvSpPr>
        <p:spPr>
          <a:xfrm>
            <a:off x="0" y="0"/>
            <a:ext cx="12138376" cy="6858000"/>
          </a:xfrm>
          <a:prstGeom prst="rect">
            <a:avLst/>
          </a:prstGeom>
          <a:solidFill>
            <a:srgbClr val="002060">
              <a:alpha val="65000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4F361DD9-7E31-468D-9FA8-04FD14A8AA26}"/>
              </a:ext>
            </a:extLst>
          </p:cNvPr>
          <p:cNvGrpSpPr/>
          <p:nvPr/>
        </p:nvGrpSpPr>
        <p:grpSpPr>
          <a:xfrm>
            <a:off x="245454" y="31417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31CC034C-9C9C-4D12-89EF-E046E78C62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85DD6F1B-34C5-41F9-A00C-383A4C4352DF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13)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ஊரக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தொழிற்சாலைக்கான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உதாரணம்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தருக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8" name="Question">
            <a:extLst>
              <a:ext uri="{FF2B5EF4-FFF2-40B4-BE49-F238E27FC236}">
                <a16:creationId xmlns:a16="http://schemas.microsoft.com/office/drawing/2014/main" id="{5A95A1D6-3EAC-4384-8E01-0433BA98EE4A}"/>
              </a:ext>
            </a:extLst>
          </p:cNvPr>
          <p:cNvGrpSpPr/>
          <p:nvPr/>
        </p:nvGrpSpPr>
        <p:grpSpPr>
          <a:xfrm>
            <a:off x="272884" y="1604370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9" name="Line">
              <a:extLst>
                <a:ext uri="{FF2B5EF4-FFF2-40B4-BE49-F238E27FC236}">
                  <a16:creationId xmlns:a16="http://schemas.microsoft.com/office/drawing/2014/main" id="{8F79C914-5943-44D2-AA9A-606489CC0D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ackground">
              <a:extLst>
                <a:ext uri="{FF2B5EF4-FFF2-40B4-BE49-F238E27FC236}">
                  <a16:creationId xmlns:a16="http://schemas.microsoft.com/office/drawing/2014/main" id="{0BDD48B7-D919-4FBF-BF31-CFBA88629081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சர்க்கரை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ஆலைத்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தொழில்</a:t>
              </a:r>
              <a:endParaRPr lang="de-AT" sz="2400" baseline="-25000" dirty="0"/>
            </a:p>
          </p:txBody>
        </p:sp>
      </p:grpSp>
      <p:grpSp>
        <p:nvGrpSpPr>
          <p:cNvPr id="11" name="Question">
            <a:extLst>
              <a:ext uri="{FF2B5EF4-FFF2-40B4-BE49-F238E27FC236}">
                <a16:creationId xmlns:a16="http://schemas.microsoft.com/office/drawing/2014/main" id="{63F648F2-39D0-44B7-BC09-EFC71692D0F4}"/>
              </a:ext>
            </a:extLst>
          </p:cNvPr>
          <p:cNvGrpSpPr/>
          <p:nvPr/>
        </p:nvGrpSpPr>
        <p:grpSpPr>
          <a:xfrm>
            <a:off x="125607" y="2894547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id="{FB11D8E5-03B7-48A9-BA6D-BFDC27CC26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B03B3A04-682D-461E-9758-4F51797CA80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66E80532-2A3F-451A-A9FF-30C209BFA378}"/>
              </a:ext>
            </a:extLst>
          </p:cNvPr>
          <p:cNvGrpSpPr/>
          <p:nvPr/>
        </p:nvGrpSpPr>
        <p:grpSpPr>
          <a:xfrm>
            <a:off x="293883" y="419400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5" name="Line">
              <a:extLst>
                <a:ext uri="{FF2B5EF4-FFF2-40B4-BE49-F238E27FC236}">
                  <a16:creationId xmlns:a16="http://schemas.microsoft.com/office/drawing/2014/main" id="{FACBF502-AC23-40FF-9AB8-E947B8E600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ackground">
              <a:extLst>
                <a:ext uri="{FF2B5EF4-FFF2-40B4-BE49-F238E27FC236}">
                  <a16:creationId xmlns:a16="http://schemas.microsoft.com/office/drawing/2014/main" id="{DD2B5960-DADE-4F94-B38D-58283461EF27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சிமெண்ட்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தொழில்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7" name="Question">
            <a:extLst>
              <a:ext uri="{FF2B5EF4-FFF2-40B4-BE49-F238E27FC236}">
                <a16:creationId xmlns:a16="http://schemas.microsoft.com/office/drawing/2014/main" id="{5FDADDF8-7323-4D7A-9550-6E9642BF753F}"/>
              </a:ext>
            </a:extLst>
          </p:cNvPr>
          <p:cNvGrpSpPr/>
          <p:nvPr/>
        </p:nvGrpSpPr>
        <p:grpSpPr>
          <a:xfrm>
            <a:off x="230102" y="5498365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8" name="Line">
              <a:extLst>
                <a:ext uri="{FF2B5EF4-FFF2-40B4-BE49-F238E27FC236}">
                  <a16:creationId xmlns:a16="http://schemas.microsoft.com/office/drawing/2014/main" id="{1AFAAFFC-CE27-4154-86E8-29AB820987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ackground">
              <a:extLst>
                <a:ext uri="{FF2B5EF4-FFF2-40B4-BE49-F238E27FC236}">
                  <a16:creationId xmlns:a16="http://schemas.microsoft.com/office/drawing/2014/main" id="{3F7CD6EE-14E2-4417-9D8F-114406BB17EF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காகிதத்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தொழில்</a:t>
              </a:r>
              <a:endParaRPr lang="de-AT" sz="2400" baseline="-250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AB7BFB9-704D-45BB-94BE-5B9E62E5D5E0}"/>
              </a:ext>
            </a:extLst>
          </p:cNvPr>
          <p:cNvSpPr txBox="1"/>
          <p:nvPr/>
        </p:nvSpPr>
        <p:spPr>
          <a:xfrm>
            <a:off x="2991678" y="3180706"/>
            <a:ext cx="6142382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பாய்</a:t>
            </a:r>
            <a:r>
              <a:rPr kumimoji="0" lang="ta-IN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தயாரிக்கும்</a:t>
            </a:r>
            <a:r>
              <a:rPr kumimoji="0" lang="ta-IN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தொழில்</a:t>
            </a:r>
            <a:endParaRPr kumimoji="0" lang="en-US" sz="2400" b="0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9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1353D9-94C2-4999-AF4A-60E711DA45A7}"/>
              </a:ext>
            </a:extLst>
          </p:cNvPr>
          <p:cNvSpPr/>
          <p:nvPr/>
        </p:nvSpPr>
        <p:spPr>
          <a:xfrm>
            <a:off x="203598" y="0"/>
            <a:ext cx="1198840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04120053-A0E2-429E-BB83-A8609F51E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1" y="172278"/>
            <a:ext cx="11516139" cy="651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31AF72-0A74-45B8-BC43-4FF970FBD7CF}"/>
              </a:ext>
            </a:extLst>
          </p:cNvPr>
          <p:cNvSpPr/>
          <p:nvPr/>
        </p:nvSpPr>
        <p:spPr>
          <a:xfrm>
            <a:off x="0" y="0"/>
            <a:ext cx="12138376" cy="6858000"/>
          </a:xfrm>
          <a:prstGeom prst="rect">
            <a:avLst/>
          </a:prstGeom>
          <a:solidFill>
            <a:srgbClr val="002060">
              <a:alpha val="65000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3BBDC394-6D5D-41E4-8647-86CB00F6E831}"/>
              </a:ext>
            </a:extLst>
          </p:cNvPr>
          <p:cNvGrpSpPr/>
          <p:nvPr/>
        </p:nvGrpSpPr>
        <p:grpSpPr>
          <a:xfrm>
            <a:off x="245454" y="31417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3BEF7640-515D-4DA3-A36E-4B246DB01B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621F1241-5343-415D-833C-90E2AEF02D0E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14)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இந்தியாவில்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உள்ள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ஊரக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குடும்பங்களில் கடனாளிகளின்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பங்கு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எவ்வளவு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?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8" name="Question">
            <a:extLst>
              <a:ext uri="{FF2B5EF4-FFF2-40B4-BE49-F238E27FC236}">
                <a16:creationId xmlns:a16="http://schemas.microsoft.com/office/drawing/2014/main" id="{60AFFBEF-3092-4479-B9F3-E85EABCADCB9}"/>
              </a:ext>
            </a:extLst>
          </p:cNvPr>
          <p:cNvGrpSpPr/>
          <p:nvPr/>
        </p:nvGrpSpPr>
        <p:grpSpPr>
          <a:xfrm>
            <a:off x="272884" y="1604370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9" name="Line">
              <a:extLst>
                <a:ext uri="{FF2B5EF4-FFF2-40B4-BE49-F238E27FC236}">
                  <a16:creationId xmlns:a16="http://schemas.microsoft.com/office/drawing/2014/main" id="{1064CE60-4567-408D-809C-5252BBC838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ackground">
              <a:extLst>
                <a:ext uri="{FF2B5EF4-FFF2-40B4-BE49-F238E27FC236}">
                  <a16:creationId xmlns:a16="http://schemas.microsoft.com/office/drawing/2014/main" id="{9B0243D6-6C0C-4BEF-887A-4C27E46B18A9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11" name="Question">
            <a:extLst>
              <a:ext uri="{FF2B5EF4-FFF2-40B4-BE49-F238E27FC236}">
                <a16:creationId xmlns:a16="http://schemas.microsoft.com/office/drawing/2014/main" id="{8E0CAF81-50D5-4DCC-9464-172F8E5BFF00}"/>
              </a:ext>
            </a:extLst>
          </p:cNvPr>
          <p:cNvGrpSpPr/>
          <p:nvPr/>
        </p:nvGrpSpPr>
        <p:grpSpPr>
          <a:xfrm>
            <a:off x="125607" y="2894547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id="{8ED3D9E4-F218-4362-B4CC-8A1E8AD11E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15307324-0C75-4BE1-9F2B-B5F5F649DA77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நான்கில்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ஒரு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பங்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கு</a:t>
              </a:r>
              <a:endParaRPr lang="de-AT" sz="2400" baseline="-25000" dirty="0"/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22FC1BEF-273F-4C52-AD97-01D13E43579D}"/>
              </a:ext>
            </a:extLst>
          </p:cNvPr>
          <p:cNvGrpSpPr/>
          <p:nvPr/>
        </p:nvGrpSpPr>
        <p:grpSpPr>
          <a:xfrm>
            <a:off x="293883" y="419400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5" name="Line">
              <a:extLst>
                <a:ext uri="{FF2B5EF4-FFF2-40B4-BE49-F238E27FC236}">
                  <a16:creationId xmlns:a16="http://schemas.microsoft.com/office/drawing/2014/main" id="{E20389B2-33E0-4E1F-B5D8-2D871335D0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ackground">
              <a:extLst>
                <a:ext uri="{FF2B5EF4-FFF2-40B4-BE49-F238E27FC236}">
                  <a16:creationId xmlns:a16="http://schemas.microsoft.com/office/drawing/2014/main" id="{3A177FFA-8568-4A2C-8855-048EE902C787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மூன்றில்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இரண்டு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பங்கு</a:t>
              </a:r>
              <a:endParaRPr lang="de-AT" sz="2400" baseline="-25000" dirty="0"/>
            </a:p>
          </p:txBody>
        </p:sp>
      </p:grpSp>
      <p:grpSp>
        <p:nvGrpSpPr>
          <p:cNvPr id="17" name="Question">
            <a:extLst>
              <a:ext uri="{FF2B5EF4-FFF2-40B4-BE49-F238E27FC236}">
                <a16:creationId xmlns:a16="http://schemas.microsoft.com/office/drawing/2014/main" id="{B1113B4F-F403-4AE5-A786-79104ACEA0FF}"/>
              </a:ext>
            </a:extLst>
          </p:cNvPr>
          <p:cNvGrpSpPr/>
          <p:nvPr/>
        </p:nvGrpSpPr>
        <p:grpSpPr>
          <a:xfrm>
            <a:off x="230102" y="5498365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8" name="Line">
              <a:extLst>
                <a:ext uri="{FF2B5EF4-FFF2-40B4-BE49-F238E27FC236}">
                  <a16:creationId xmlns:a16="http://schemas.microsoft.com/office/drawing/2014/main" id="{98BF7B65-D8AD-4F21-90B3-A036B88CE9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ackground">
              <a:extLst>
                <a:ext uri="{FF2B5EF4-FFF2-40B4-BE49-F238E27FC236}">
                  <a16:creationId xmlns:a16="http://schemas.microsoft.com/office/drawing/2014/main" id="{A3ADB4B4-5BEF-47BD-8F74-19674718CBA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de-AT" sz="2400" baseline="-250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4B24D66-DA11-403D-A20D-948763F18BA4}"/>
              </a:ext>
            </a:extLst>
          </p:cNvPr>
          <p:cNvSpPr txBox="1"/>
          <p:nvPr/>
        </p:nvSpPr>
        <p:spPr>
          <a:xfrm>
            <a:off x="2105752" y="1957472"/>
            <a:ext cx="8404689" cy="1082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பாதியளவு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18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846BFF-A4DD-4CFF-A053-F63ACC2B7558}"/>
              </a:ext>
            </a:extLst>
          </p:cNvPr>
          <p:cNvSpPr txBox="1"/>
          <p:nvPr/>
        </p:nvSpPr>
        <p:spPr>
          <a:xfrm>
            <a:off x="3285773" y="5682509"/>
            <a:ext cx="61423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நான்கில்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மூன்று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பங்கு</a:t>
            </a:r>
            <a:endParaRPr kumimoji="0" lang="de-AT" sz="24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8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7CECF4-5BAA-4DCB-9F37-7B2108FC4F6F}"/>
              </a:ext>
            </a:extLst>
          </p:cNvPr>
          <p:cNvSpPr/>
          <p:nvPr/>
        </p:nvSpPr>
        <p:spPr>
          <a:xfrm>
            <a:off x="203598" y="0"/>
            <a:ext cx="1198840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7D23A889-885D-4D0E-94B1-5ED51B230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1" y="172278"/>
            <a:ext cx="11516139" cy="651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284C3E-929E-4D35-8698-000E2A06104A}"/>
              </a:ext>
            </a:extLst>
          </p:cNvPr>
          <p:cNvSpPr/>
          <p:nvPr/>
        </p:nvSpPr>
        <p:spPr>
          <a:xfrm>
            <a:off x="0" y="0"/>
            <a:ext cx="12138376" cy="6858000"/>
          </a:xfrm>
          <a:prstGeom prst="rect">
            <a:avLst/>
          </a:prstGeom>
          <a:solidFill>
            <a:srgbClr val="002060">
              <a:alpha val="65000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0449C9E3-856E-4AB4-B77E-55F510AF4EBE}"/>
              </a:ext>
            </a:extLst>
          </p:cNvPr>
          <p:cNvGrpSpPr/>
          <p:nvPr/>
        </p:nvGrpSpPr>
        <p:grpSpPr>
          <a:xfrm>
            <a:off x="245454" y="31417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43A6DF53-E88D-46F7-AE75-4D3C042C90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45EA76E5-0D22-4473-AFBF-0A2D99C22C33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15)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இந்தியாவில்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ஊரக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கடனுக்கு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காரணமாக  கருதப்படுவது</a:t>
              </a:r>
              <a:endPara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8" name="Question">
            <a:extLst>
              <a:ext uri="{FF2B5EF4-FFF2-40B4-BE49-F238E27FC236}">
                <a16:creationId xmlns:a16="http://schemas.microsoft.com/office/drawing/2014/main" id="{3D720492-61BA-4ED2-983F-87E41869FC3B}"/>
              </a:ext>
            </a:extLst>
          </p:cNvPr>
          <p:cNvGrpSpPr/>
          <p:nvPr/>
        </p:nvGrpSpPr>
        <p:grpSpPr>
          <a:xfrm>
            <a:off x="272884" y="1604370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9" name="Line">
              <a:extLst>
                <a:ext uri="{FF2B5EF4-FFF2-40B4-BE49-F238E27FC236}">
                  <a16:creationId xmlns:a16="http://schemas.microsoft.com/office/drawing/2014/main" id="{A8A0FB4D-1FBB-48CD-AEF1-E4657CF226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ackground">
              <a:extLst>
                <a:ext uri="{FF2B5EF4-FFF2-40B4-BE49-F238E27FC236}">
                  <a16:creationId xmlns:a16="http://schemas.microsoft.com/office/drawing/2014/main" id="{16013EB8-93E5-4A87-94BC-4244F3B0383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1" name="Question">
            <a:extLst>
              <a:ext uri="{FF2B5EF4-FFF2-40B4-BE49-F238E27FC236}">
                <a16:creationId xmlns:a16="http://schemas.microsoft.com/office/drawing/2014/main" id="{BF17FCCB-3024-4AC9-B0E0-5AABB1291260}"/>
              </a:ext>
            </a:extLst>
          </p:cNvPr>
          <p:cNvGrpSpPr/>
          <p:nvPr/>
        </p:nvGrpSpPr>
        <p:grpSpPr>
          <a:xfrm>
            <a:off x="125607" y="2894547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id="{F5B3C04C-204C-4457-AC48-ECE62BBA81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6970B1DA-F147-44EC-B5E6-A513446924CE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அதிக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மக்கள்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தொகை</a:t>
              </a:r>
              <a:endParaRPr lang="de-AT" sz="2400" b="1" baseline="-25000" dirty="0"/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AB358EFA-8703-4C25-827A-179F48833F7E}"/>
              </a:ext>
            </a:extLst>
          </p:cNvPr>
          <p:cNvGrpSpPr/>
          <p:nvPr/>
        </p:nvGrpSpPr>
        <p:grpSpPr>
          <a:xfrm>
            <a:off x="293883" y="419400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5" name="Line">
              <a:extLst>
                <a:ext uri="{FF2B5EF4-FFF2-40B4-BE49-F238E27FC236}">
                  <a16:creationId xmlns:a16="http://schemas.microsoft.com/office/drawing/2014/main" id="{8C63011F-2306-48C3-9BDF-58832B785E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ackground">
              <a:extLst>
                <a:ext uri="{FF2B5EF4-FFF2-40B4-BE49-F238E27FC236}">
                  <a16:creationId xmlns:a16="http://schemas.microsoft.com/office/drawing/2014/main" id="{8EB19B42-1A90-44A0-8091-1357EFA3DBD7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அதிக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உற்பத்தி</a:t>
              </a:r>
              <a:endParaRPr lang="de-AT" sz="2400" b="1" baseline="-25000" dirty="0"/>
            </a:p>
          </p:txBody>
        </p:sp>
      </p:grpSp>
      <p:grpSp>
        <p:nvGrpSpPr>
          <p:cNvPr id="17" name="Question">
            <a:extLst>
              <a:ext uri="{FF2B5EF4-FFF2-40B4-BE49-F238E27FC236}">
                <a16:creationId xmlns:a16="http://schemas.microsoft.com/office/drawing/2014/main" id="{C5865032-7E21-4952-9F16-A2DA8A4343BA}"/>
              </a:ext>
            </a:extLst>
          </p:cNvPr>
          <p:cNvGrpSpPr/>
          <p:nvPr/>
        </p:nvGrpSpPr>
        <p:grpSpPr>
          <a:xfrm>
            <a:off x="230102" y="5498365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8" name="Line">
              <a:extLst>
                <a:ext uri="{FF2B5EF4-FFF2-40B4-BE49-F238E27FC236}">
                  <a16:creationId xmlns:a16="http://schemas.microsoft.com/office/drawing/2014/main" id="{32430A8D-12C8-42D6-9975-2A85CEB55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ackground">
              <a:extLst>
                <a:ext uri="{FF2B5EF4-FFF2-40B4-BE49-F238E27FC236}">
                  <a16:creationId xmlns:a16="http://schemas.microsoft.com/office/drawing/2014/main" id="{02DA91B2-9802-4E2F-A08E-F2A303821E7F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B909023-8A16-4A4F-AEA1-172B081CA7CB}"/>
              </a:ext>
            </a:extLst>
          </p:cNvPr>
          <p:cNvSpPr txBox="1"/>
          <p:nvPr/>
        </p:nvSpPr>
        <p:spPr>
          <a:xfrm>
            <a:off x="2709019" y="5898633"/>
            <a:ext cx="77204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முழுவேலை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நிலை</a:t>
            </a:r>
            <a:endParaRPr lang="en-US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C34456-833D-40DF-8BF9-56A015FADACC}"/>
              </a:ext>
            </a:extLst>
          </p:cNvPr>
          <p:cNvSpPr txBox="1"/>
          <p:nvPr/>
        </p:nvSpPr>
        <p:spPr>
          <a:xfrm>
            <a:off x="3224626" y="1794167"/>
            <a:ext cx="616888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ஏழ்மை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13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81994E-6876-420D-A6DF-06E749EE89F1}"/>
              </a:ext>
            </a:extLst>
          </p:cNvPr>
          <p:cNvSpPr/>
          <p:nvPr/>
        </p:nvSpPr>
        <p:spPr>
          <a:xfrm>
            <a:off x="203598" y="0"/>
            <a:ext cx="1198840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8464EA4D-E582-45E1-88CA-863810962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1" y="172278"/>
            <a:ext cx="11516139" cy="651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9F1F86-2263-4FE8-8EB2-C0E0D942F478}"/>
              </a:ext>
            </a:extLst>
          </p:cNvPr>
          <p:cNvSpPr/>
          <p:nvPr/>
        </p:nvSpPr>
        <p:spPr>
          <a:xfrm>
            <a:off x="0" y="0"/>
            <a:ext cx="12138376" cy="6858000"/>
          </a:xfrm>
          <a:prstGeom prst="rect">
            <a:avLst/>
          </a:prstGeom>
          <a:solidFill>
            <a:srgbClr val="002060">
              <a:alpha val="65000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4530BF24-FF12-43EC-AFEF-F3FB74C4DAE0}"/>
              </a:ext>
            </a:extLst>
          </p:cNvPr>
          <p:cNvGrpSpPr/>
          <p:nvPr/>
        </p:nvGrpSpPr>
        <p:grpSpPr>
          <a:xfrm>
            <a:off x="245454" y="31417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EDEFB8F7-2418-46C3-8D4E-1E480368EB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7BFA09AC-394C-492B-A44D-B2DDDB1009A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2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16) </a:t>
              </a:r>
              <a:r>
                <a:rPr lang="ta-IN" sz="22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எந்த</a:t>
              </a:r>
              <a:r>
                <a:rPr lang="ta-IN" sz="22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2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வருடம்</a:t>
              </a:r>
              <a:r>
                <a:rPr lang="ta-IN" sz="22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2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வட்டார</a:t>
              </a:r>
              <a:r>
                <a:rPr lang="ta-IN" sz="22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2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ஊரக</a:t>
              </a:r>
              <a:r>
                <a:rPr lang="ta-IN" sz="22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2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வங்கி</a:t>
              </a:r>
              <a:r>
                <a:rPr lang="ta-IN" sz="22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2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பயன்பாட்டிற்கு வந்தது</a:t>
              </a:r>
              <a:r>
                <a:rPr lang="en-US" sz="22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?</a:t>
              </a:r>
              <a:endPara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8" name="Question">
            <a:extLst>
              <a:ext uri="{FF2B5EF4-FFF2-40B4-BE49-F238E27FC236}">
                <a16:creationId xmlns:a16="http://schemas.microsoft.com/office/drawing/2014/main" id="{1346677E-E724-4435-A142-F5EDAA69B54D}"/>
              </a:ext>
            </a:extLst>
          </p:cNvPr>
          <p:cNvGrpSpPr/>
          <p:nvPr/>
        </p:nvGrpSpPr>
        <p:grpSpPr>
          <a:xfrm>
            <a:off x="272884" y="1604370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9" name="Line">
              <a:extLst>
                <a:ext uri="{FF2B5EF4-FFF2-40B4-BE49-F238E27FC236}">
                  <a16:creationId xmlns:a16="http://schemas.microsoft.com/office/drawing/2014/main" id="{7C2F512C-D8D2-435B-98AB-6727AAD40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ackground">
              <a:extLst>
                <a:ext uri="{FF2B5EF4-FFF2-40B4-BE49-F238E27FC236}">
                  <a16:creationId xmlns:a16="http://schemas.microsoft.com/office/drawing/2014/main" id="{82D4BDD4-4B5A-402B-9D07-CC9C32FA3089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1965</a:t>
              </a:r>
              <a:endParaRPr lang="de-AT" sz="2400" baseline="-25000" dirty="0"/>
            </a:p>
          </p:txBody>
        </p:sp>
      </p:grpSp>
      <p:grpSp>
        <p:nvGrpSpPr>
          <p:cNvPr id="11" name="Question">
            <a:extLst>
              <a:ext uri="{FF2B5EF4-FFF2-40B4-BE49-F238E27FC236}">
                <a16:creationId xmlns:a16="http://schemas.microsoft.com/office/drawing/2014/main" id="{59F2D882-91CC-4B96-B154-F7CDD536B102}"/>
              </a:ext>
            </a:extLst>
          </p:cNvPr>
          <p:cNvGrpSpPr/>
          <p:nvPr/>
        </p:nvGrpSpPr>
        <p:grpSpPr>
          <a:xfrm>
            <a:off x="125607" y="2894547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id="{1C2B4E90-5ADD-4BDB-9BEF-F5BF584751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6073C404-8A5A-450A-A3E0-310DC92DDEF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36569DBF-7B80-4FF9-8AF7-79AF7D1C18B2}"/>
              </a:ext>
            </a:extLst>
          </p:cNvPr>
          <p:cNvGrpSpPr/>
          <p:nvPr/>
        </p:nvGrpSpPr>
        <p:grpSpPr>
          <a:xfrm>
            <a:off x="293883" y="419400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5" name="Line">
              <a:extLst>
                <a:ext uri="{FF2B5EF4-FFF2-40B4-BE49-F238E27FC236}">
                  <a16:creationId xmlns:a16="http://schemas.microsoft.com/office/drawing/2014/main" id="{93A07268-3924-4729-8E14-9DE56D44DC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ackground">
              <a:extLst>
                <a:ext uri="{FF2B5EF4-FFF2-40B4-BE49-F238E27FC236}">
                  <a16:creationId xmlns:a16="http://schemas.microsoft.com/office/drawing/2014/main" id="{E0CCD873-2F37-499B-8B6E-7D2AAB59AF5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7" name="Question">
            <a:extLst>
              <a:ext uri="{FF2B5EF4-FFF2-40B4-BE49-F238E27FC236}">
                <a16:creationId xmlns:a16="http://schemas.microsoft.com/office/drawing/2014/main" id="{8A71D6F6-A245-4F24-A6D8-97BAEF1E5534}"/>
              </a:ext>
            </a:extLst>
          </p:cNvPr>
          <p:cNvGrpSpPr/>
          <p:nvPr/>
        </p:nvGrpSpPr>
        <p:grpSpPr>
          <a:xfrm>
            <a:off x="230102" y="5498365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8" name="Line">
              <a:extLst>
                <a:ext uri="{FF2B5EF4-FFF2-40B4-BE49-F238E27FC236}">
                  <a16:creationId xmlns:a16="http://schemas.microsoft.com/office/drawing/2014/main" id="{80B78A49-24A3-4F60-AD10-C6F7DD1E7C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ackground">
              <a:extLst>
                <a:ext uri="{FF2B5EF4-FFF2-40B4-BE49-F238E27FC236}">
                  <a16:creationId xmlns:a16="http://schemas.microsoft.com/office/drawing/2014/main" id="{15D8A2C3-A0E5-44EC-96D8-A6D26BC1AF74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B40DB3D-703A-4EC8-B897-B115AFCA0424}"/>
              </a:ext>
            </a:extLst>
          </p:cNvPr>
          <p:cNvSpPr txBox="1"/>
          <p:nvPr/>
        </p:nvSpPr>
        <p:spPr>
          <a:xfrm>
            <a:off x="1828800" y="3202345"/>
            <a:ext cx="842838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IN" sz="18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   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1970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D506FC-DCA1-4D48-85C4-3A5408017B12}"/>
              </a:ext>
            </a:extLst>
          </p:cNvPr>
          <p:cNvSpPr txBox="1"/>
          <p:nvPr/>
        </p:nvSpPr>
        <p:spPr>
          <a:xfrm>
            <a:off x="1821141" y="5682509"/>
            <a:ext cx="872442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1980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637360-1F3E-4E27-B52C-866D7E6E52A3}"/>
              </a:ext>
            </a:extLst>
          </p:cNvPr>
          <p:cNvSpPr txBox="1"/>
          <p:nvPr/>
        </p:nvSpPr>
        <p:spPr>
          <a:xfrm>
            <a:off x="3068167" y="4391194"/>
            <a:ext cx="617551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1975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3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877E8A-6642-4644-A428-5E7EF117F596}"/>
              </a:ext>
            </a:extLst>
          </p:cNvPr>
          <p:cNvSpPr/>
          <p:nvPr/>
        </p:nvSpPr>
        <p:spPr>
          <a:xfrm>
            <a:off x="203598" y="0"/>
            <a:ext cx="1198840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02F7322B-9F7E-4BCB-81C3-DC9F530EE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1" y="172278"/>
            <a:ext cx="11516139" cy="651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AC13-C485-464A-8A8C-211D89FD1871}"/>
              </a:ext>
            </a:extLst>
          </p:cNvPr>
          <p:cNvSpPr/>
          <p:nvPr/>
        </p:nvSpPr>
        <p:spPr>
          <a:xfrm>
            <a:off x="0" y="0"/>
            <a:ext cx="12138376" cy="6858000"/>
          </a:xfrm>
          <a:prstGeom prst="rect">
            <a:avLst/>
          </a:prstGeom>
          <a:solidFill>
            <a:srgbClr val="002060">
              <a:alpha val="65000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00D3A7A3-461C-4230-96D3-8734E0A2B0CB}"/>
              </a:ext>
            </a:extLst>
          </p:cNvPr>
          <p:cNvGrpSpPr/>
          <p:nvPr/>
        </p:nvGrpSpPr>
        <p:grpSpPr>
          <a:xfrm>
            <a:off x="245454" y="31417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F5E0DD72-6334-47E1-9CB5-6C166257DF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B56D7B48-3EAC-4544-A6C1-9E9CDB43E9F9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17) MUDRA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வங்கி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அமுல்படுத்தப்பட்ட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ஆண்டை  குறிப்பிடுக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.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8" name="Question">
            <a:extLst>
              <a:ext uri="{FF2B5EF4-FFF2-40B4-BE49-F238E27FC236}">
                <a16:creationId xmlns:a16="http://schemas.microsoft.com/office/drawing/2014/main" id="{E3DFA84B-4276-44A6-81F7-DB9A1BA1692B}"/>
              </a:ext>
            </a:extLst>
          </p:cNvPr>
          <p:cNvGrpSpPr/>
          <p:nvPr/>
        </p:nvGrpSpPr>
        <p:grpSpPr>
          <a:xfrm>
            <a:off x="272884" y="1604370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9" name="Line">
              <a:extLst>
                <a:ext uri="{FF2B5EF4-FFF2-40B4-BE49-F238E27FC236}">
                  <a16:creationId xmlns:a16="http://schemas.microsoft.com/office/drawing/2014/main" id="{DF365D61-5D90-47FE-9044-060CADD48D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ackground">
              <a:extLst>
                <a:ext uri="{FF2B5EF4-FFF2-40B4-BE49-F238E27FC236}">
                  <a16:creationId xmlns:a16="http://schemas.microsoft.com/office/drawing/2014/main" id="{51B9EDEA-8F2C-45AE-B362-0B5D86E6E83E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2000</a:t>
              </a:r>
              <a:endParaRPr lang="de-AT" sz="2400" baseline="-25000" dirty="0"/>
            </a:p>
          </p:txBody>
        </p:sp>
      </p:grpSp>
      <p:grpSp>
        <p:nvGrpSpPr>
          <p:cNvPr id="11" name="Question">
            <a:extLst>
              <a:ext uri="{FF2B5EF4-FFF2-40B4-BE49-F238E27FC236}">
                <a16:creationId xmlns:a16="http://schemas.microsoft.com/office/drawing/2014/main" id="{0C6C5CC4-F33D-45BF-9E0B-36237A4080BE}"/>
              </a:ext>
            </a:extLst>
          </p:cNvPr>
          <p:cNvGrpSpPr/>
          <p:nvPr/>
        </p:nvGrpSpPr>
        <p:grpSpPr>
          <a:xfrm>
            <a:off x="125607" y="2894547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id="{A3461D4A-9F88-4272-AA41-0EB1144162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3CA6B599-E782-442B-8307-C25A842F1971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71C3FBAF-64D3-41B4-8CC2-0219B5935C77}"/>
              </a:ext>
            </a:extLst>
          </p:cNvPr>
          <p:cNvGrpSpPr/>
          <p:nvPr/>
        </p:nvGrpSpPr>
        <p:grpSpPr>
          <a:xfrm>
            <a:off x="293883" y="419400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5" name="Line">
              <a:extLst>
                <a:ext uri="{FF2B5EF4-FFF2-40B4-BE49-F238E27FC236}">
                  <a16:creationId xmlns:a16="http://schemas.microsoft.com/office/drawing/2014/main" id="{86782F57-31E3-4BF2-99BD-72777C4E83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ackground">
              <a:extLst>
                <a:ext uri="{FF2B5EF4-FFF2-40B4-BE49-F238E27FC236}">
                  <a16:creationId xmlns:a16="http://schemas.microsoft.com/office/drawing/2014/main" id="{41AA5952-789F-4E46-BC4C-5C486D6F6F3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2010</a:t>
              </a:r>
              <a:endParaRPr lang="de-AT" sz="2400" baseline="-25000" dirty="0"/>
            </a:p>
          </p:txBody>
        </p:sp>
      </p:grpSp>
      <p:grpSp>
        <p:nvGrpSpPr>
          <p:cNvPr id="17" name="Question">
            <a:extLst>
              <a:ext uri="{FF2B5EF4-FFF2-40B4-BE49-F238E27FC236}">
                <a16:creationId xmlns:a16="http://schemas.microsoft.com/office/drawing/2014/main" id="{665308BB-0B7C-4DF9-8BF9-1B0EA169F09A}"/>
              </a:ext>
            </a:extLst>
          </p:cNvPr>
          <p:cNvGrpSpPr/>
          <p:nvPr/>
        </p:nvGrpSpPr>
        <p:grpSpPr>
          <a:xfrm>
            <a:off x="230102" y="5498365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8" name="Line">
              <a:extLst>
                <a:ext uri="{FF2B5EF4-FFF2-40B4-BE49-F238E27FC236}">
                  <a16:creationId xmlns:a16="http://schemas.microsoft.com/office/drawing/2014/main" id="{A8560ADF-62D7-4816-BAC9-849EE13315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ackground">
              <a:extLst>
                <a:ext uri="{FF2B5EF4-FFF2-40B4-BE49-F238E27FC236}">
                  <a16:creationId xmlns:a16="http://schemas.microsoft.com/office/drawing/2014/main" id="{B86E7BA0-A6F2-4AC6-9D2E-16A02EB24EB3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de-AT" sz="2400" baseline="-250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EF6A013-150A-4122-B52D-941272D3A1FE}"/>
              </a:ext>
            </a:extLst>
          </p:cNvPr>
          <p:cNvSpPr txBox="1"/>
          <p:nvPr/>
        </p:nvSpPr>
        <p:spPr>
          <a:xfrm>
            <a:off x="2991678" y="3232066"/>
            <a:ext cx="61423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2005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42539F-F79D-439D-9F35-7861BD1498A4}"/>
              </a:ext>
            </a:extLst>
          </p:cNvPr>
          <p:cNvSpPr txBox="1"/>
          <p:nvPr/>
        </p:nvSpPr>
        <p:spPr>
          <a:xfrm>
            <a:off x="3160592" y="5682509"/>
            <a:ext cx="61423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2015</a:t>
            </a:r>
            <a:endParaRPr kumimoji="0" lang="de-AT" sz="2400" b="0" i="0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0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91A685F-A8E1-4C25-A006-7297E237F6EF}"/>
              </a:ext>
            </a:extLst>
          </p:cNvPr>
          <p:cNvSpPr/>
          <p:nvPr/>
        </p:nvSpPr>
        <p:spPr>
          <a:xfrm>
            <a:off x="203598" y="0"/>
            <a:ext cx="1198840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2BA33573-DB41-43EC-9552-F67529C1F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1" y="172278"/>
            <a:ext cx="11516139" cy="651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C53954F-27B0-47B1-B5F9-672B633B9733}"/>
              </a:ext>
            </a:extLst>
          </p:cNvPr>
          <p:cNvSpPr/>
          <p:nvPr/>
        </p:nvSpPr>
        <p:spPr>
          <a:xfrm>
            <a:off x="0" y="0"/>
            <a:ext cx="12138376" cy="6858000"/>
          </a:xfrm>
          <a:prstGeom prst="rect">
            <a:avLst/>
          </a:prstGeom>
          <a:solidFill>
            <a:srgbClr val="002060">
              <a:alpha val="65000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Question">
            <a:extLst>
              <a:ext uri="{FF2B5EF4-FFF2-40B4-BE49-F238E27FC236}">
                <a16:creationId xmlns:a16="http://schemas.microsoft.com/office/drawing/2014/main" id="{E1AD6159-235B-4727-97B8-CDBEDD5715E3}"/>
              </a:ext>
            </a:extLst>
          </p:cNvPr>
          <p:cNvGrpSpPr/>
          <p:nvPr/>
        </p:nvGrpSpPr>
        <p:grpSpPr>
          <a:xfrm>
            <a:off x="245454" y="31417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42" name="Line">
              <a:extLst>
                <a:ext uri="{FF2B5EF4-FFF2-40B4-BE49-F238E27FC236}">
                  <a16:creationId xmlns:a16="http://schemas.microsoft.com/office/drawing/2014/main" id="{0F732969-DD1D-42DB-A687-C90A6712B3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25C381EA-6343-4859-A940-33DAF7434A9F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18) 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தேசிய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ஊரக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சுகாதாரப்பணி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அமுல்படுத்தப்பட்ட  ஆண்டை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குறிப்பிடுக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.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44" name="Question">
            <a:extLst>
              <a:ext uri="{FF2B5EF4-FFF2-40B4-BE49-F238E27FC236}">
                <a16:creationId xmlns:a16="http://schemas.microsoft.com/office/drawing/2014/main" id="{90E4D09B-49E7-4BE5-9ECC-B40A7F77A8BD}"/>
              </a:ext>
            </a:extLst>
          </p:cNvPr>
          <p:cNvGrpSpPr/>
          <p:nvPr/>
        </p:nvGrpSpPr>
        <p:grpSpPr>
          <a:xfrm>
            <a:off x="272884" y="1604370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45" name="Line">
              <a:extLst>
                <a:ext uri="{FF2B5EF4-FFF2-40B4-BE49-F238E27FC236}">
                  <a16:creationId xmlns:a16="http://schemas.microsoft.com/office/drawing/2014/main" id="{248F5CAA-00DC-4D19-BD33-2D4E2DA10E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Background">
              <a:extLst>
                <a:ext uri="{FF2B5EF4-FFF2-40B4-BE49-F238E27FC236}">
                  <a16:creationId xmlns:a16="http://schemas.microsoft.com/office/drawing/2014/main" id="{E1FC8489-FB20-4157-9C4E-A4221BC16957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 2000</a:t>
              </a:r>
              <a:endParaRPr lang="de-AT" sz="2400" baseline="-25000" dirty="0"/>
            </a:p>
          </p:txBody>
        </p:sp>
      </p:grpSp>
      <p:grpSp>
        <p:nvGrpSpPr>
          <p:cNvPr id="47" name="Question">
            <a:extLst>
              <a:ext uri="{FF2B5EF4-FFF2-40B4-BE49-F238E27FC236}">
                <a16:creationId xmlns:a16="http://schemas.microsoft.com/office/drawing/2014/main" id="{57E54AA0-C627-44B5-B08D-3DDE99DF4233}"/>
              </a:ext>
            </a:extLst>
          </p:cNvPr>
          <p:cNvGrpSpPr/>
          <p:nvPr/>
        </p:nvGrpSpPr>
        <p:grpSpPr>
          <a:xfrm>
            <a:off x="125607" y="2894547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48" name="Line">
              <a:extLst>
                <a:ext uri="{FF2B5EF4-FFF2-40B4-BE49-F238E27FC236}">
                  <a16:creationId xmlns:a16="http://schemas.microsoft.com/office/drawing/2014/main" id="{E514C123-08C9-4A75-9A2D-EB697290B7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Background">
              <a:extLst>
                <a:ext uri="{FF2B5EF4-FFF2-40B4-BE49-F238E27FC236}">
                  <a16:creationId xmlns:a16="http://schemas.microsoft.com/office/drawing/2014/main" id="{74A7FC5E-1A7A-458F-A9E8-C98F509F502E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50" name="Question">
            <a:extLst>
              <a:ext uri="{FF2B5EF4-FFF2-40B4-BE49-F238E27FC236}">
                <a16:creationId xmlns:a16="http://schemas.microsoft.com/office/drawing/2014/main" id="{D5B963C0-046F-46D8-9F9C-357E253333F0}"/>
              </a:ext>
            </a:extLst>
          </p:cNvPr>
          <p:cNvGrpSpPr/>
          <p:nvPr/>
        </p:nvGrpSpPr>
        <p:grpSpPr>
          <a:xfrm>
            <a:off x="293883" y="419400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51" name="Line">
              <a:extLst>
                <a:ext uri="{FF2B5EF4-FFF2-40B4-BE49-F238E27FC236}">
                  <a16:creationId xmlns:a16="http://schemas.microsoft.com/office/drawing/2014/main" id="{F4EAF9FA-593F-48E3-9891-F3574E4EBE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ackground">
              <a:extLst>
                <a:ext uri="{FF2B5EF4-FFF2-40B4-BE49-F238E27FC236}">
                  <a16:creationId xmlns:a16="http://schemas.microsoft.com/office/drawing/2014/main" id="{E566AE36-64B3-4495-8C89-595348F64F4E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 2010</a:t>
              </a:r>
              <a:endParaRPr lang="de-AT" sz="2400" baseline="-25000" dirty="0"/>
            </a:p>
          </p:txBody>
        </p:sp>
      </p:grpSp>
      <p:grpSp>
        <p:nvGrpSpPr>
          <p:cNvPr id="53" name="Question">
            <a:extLst>
              <a:ext uri="{FF2B5EF4-FFF2-40B4-BE49-F238E27FC236}">
                <a16:creationId xmlns:a16="http://schemas.microsoft.com/office/drawing/2014/main" id="{AA907AEC-3CFC-444F-98D9-77EDB4D0747B}"/>
              </a:ext>
            </a:extLst>
          </p:cNvPr>
          <p:cNvGrpSpPr/>
          <p:nvPr/>
        </p:nvGrpSpPr>
        <p:grpSpPr>
          <a:xfrm>
            <a:off x="230102" y="5498365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54" name="Line">
              <a:extLst>
                <a:ext uri="{FF2B5EF4-FFF2-40B4-BE49-F238E27FC236}">
                  <a16:creationId xmlns:a16="http://schemas.microsoft.com/office/drawing/2014/main" id="{C556C03E-FBDC-4B13-BCE4-FA51872C21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Background">
              <a:extLst>
                <a:ext uri="{FF2B5EF4-FFF2-40B4-BE49-F238E27FC236}">
                  <a16:creationId xmlns:a16="http://schemas.microsoft.com/office/drawing/2014/main" id="{0141BF57-1830-4738-88C2-350CB8EC6D5F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 2015</a:t>
              </a:r>
              <a:endParaRPr lang="de-AT" sz="2400" baseline="-25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904FB04-CF58-4E4C-AE2B-D79338A5C7BB}"/>
              </a:ext>
            </a:extLst>
          </p:cNvPr>
          <p:cNvSpPr txBox="1"/>
          <p:nvPr/>
        </p:nvSpPr>
        <p:spPr>
          <a:xfrm>
            <a:off x="2991678" y="3132231"/>
            <a:ext cx="61423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 2005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2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B8C912-839F-42F2-820E-EB2D4D3065FA}"/>
              </a:ext>
            </a:extLst>
          </p:cNvPr>
          <p:cNvSpPr/>
          <p:nvPr/>
        </p:nvSpPr>
        <p:spPr>
          <a:xfrm>
            <a:off x="203598" y="0"/>
            <a:ext cx="1198840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046D94F6-D97E-4775-B7BF-8756FA335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1" y="172278"/>
            <a:ext cx="11516139" cy="651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4E6F20E-D44D-4E00-862C-4DF80CD5BCCA}"/>
              </a:ext>
            </a:extLst>
          </p:cNvPr>
          <p:cNvSpPr/>
          <p:nvPr/>
        </p:nvSpPr>
        <p:spPr>
          <a:xfrm>
            <a:off x="0" y="0"/>
            <a:ext cx="12138376" cy="6858000"/>
          </a:xfrm>
          <a:prstGeom prst="rect">
            <a:avLst/>
          </a:prstGeom>
          <a:solidFill>
            <a:srgbClr val="002060">
              <a:alpha val="65000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Question">
            <a:extLst>
              <a:ext uri="{FF2B5EF4-FFF2-40B4-BE49-F238E27FC236}">
                <a16:creationId xmlns:a16="http://schemas.microsoft.com/office/drawing/2014/main" id="{027C40A5-6D6B-4A92-BE9B-4DD689AF591D}"/>
              </a:ext>
            </a:extLst>
          </p:cNvPr>
          <p:cNvGrpSpPr/>
          <p:nvPr/>
        </p:nvGrpSpPr>
        <p:grpSpPr>
          <a:xfrm>
            <a:off x="245454" y="31417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31" name="Line">
              <a:extLst>
                <a:ext uri="{FF2B5EF4-FFF2-40B4-BE49-F238E27FC236}">
                  <a16:creationId xmlns:a16="http://schemas.microsoft.com/office/drawing/2014/main" id="{CC271538-90B5-486F-B42E-138940F830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ackground">
              <a:extLst>
                <a:ext uri="{FF2B5EF4-FFF2-40B4-BE49-F238E27FC236}">
                  <a16:creationId xmlns:a16="http://schemas.microsoft.com/office/drawing/2014/main" id="{DE86D4D7-2CFA-46F7-9211-C59A2D88C3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39" name="Question">
            <a:extLst>
              <a:ext uri="{FF2B5EF4-FFF2-40B4-BE49-F238E27FC236}">
                <a16:creationId xmlns:a16="http://schemas.microsoft.com/office/drawing/2014/main" id="{68EAE047-FE42-4DC1-8164-EA3CBC368C4F}"/>
              </a:ext>
            </a:extLst>
          </p:cNvPr>
          <p:cNvGrpSpPr/>
          <p:nvPr/>
        </p:nvGrpSpPr>
        <p:grpSpPr>
          <a:xfrm>
            <a:off x="272884" y="1604370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40" name="Line">
              <a:extLst>
                <a:ext uri="{FF2B5EF4-FFF2-40B4-BE49-F238E27FC236}">
                  <a16:creationId xmlns:a16="http://schemas.microsoft.com/office/drawing/2014/main" id="{1B2CF896-27A5-4E56-8DB1-13B178545A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Background">
              <a:extLst>
                <a:ext uri="{FF2B5EF4-FFF2-40B4-BE49-F238E27FC236}">
                  <a16:creationId xmlns:a16="http://schemas.microsoft.com/office/drawing/2014/main" id="{648AB6F8-0079-4597-9C75-D37FF79EDB04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42" name="Question">
            <a:extLst>
              <a:ext uri="{FF2B5EF4-FFF2-40B4-BE49-F238E27FC236}">
                <a16:creationId xmlns:a16="http://schemas.microsoft.com/office/drawing/2014/main" id="{2035FFCB-7068-4EEA-98B0-90C242D5D80F}"/>
              </a:ext>
            </a:extLst>
          </p:cNvPr>
          <p:cNvGrpSpPr/>
          <p:nvPr/>
        </p:nvGrpSpPr>
        <p:grpSpPr>
          <a:xfrm>
            <a:off x="125607" y="2894547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43" name="Line">
              <a:extLst>
                <a:ext uri="{FF2B5EF4-FFF2-40B4-BE49-F238E27FC236}">
                  <a16:creationId xmlns:a16="http://schemas.microsoft.com/office/drawing/2014/main" id="{F160CE22-9436-44C5-A8E8-B01934F579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Background">
              <a:extLst>
                <a:ext uri="{FF2B5EF4-FFF2-40B4-BE49-F238E27FC236}">
                  <a16:creationId xmlns:a16="http://schemas.microsoft.com/office/drawing/2014/main" id="{2A81CA92-F60D-45E0-8DB7-AAEE8F14A3A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de-AT" sz="2400" baseline="-25000" dirty="0"/>
            </a:p>
          </p:txBody>
        </p:sp>
      </p:grpSp>
      <p:grpSp>
        <p:nvGrpSpPr>
          <p:cNvPr id="45" name="Question">
            <a:extLst>
              <a:ext uri="{FF2B5EF4-FFF2-40B4-BE49-F238E27FC236}">
                <a16:creationId xmlns:a16="http://schemas.microsoft.com/office/drawing/2014/main" id="{DF6896B5-7FCE-4DA9-9ECC-E4B2FAA182DE}"/>
              </a:ext>
            </a:extLst>
          </p:cNvPr>
          <p:cNvGrpSpPr/>
          <p:nvPr/>
        </p:nvGrpSpPr>
        <p:grpSpPr>
          <a:xfrm>
            <a:off x="293883" y="419400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46" name="Line">
              <a:extLst>
                <a:ext uri="{FF2B5EF4-FFF2-40B4-BE49-F238E27FC236}">
                  <a16:creationId xmlns:a16="http://schemas.microsoft.com/office/drawing/2014/main" id="{9389E18A-3130-4CD0-96DE-0426CDEB0E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Background">
              <a:extLst>
                <a:ext uri="{FF2B5EF4-FFF2-40B4-BE49-F238E27FC236}">
                  <a16:creationId xmlns:a16="http://schemas.microsoft.com/office/drawing/2014/main" id="{9C2884DD-67A8-4DB1-8665-5FFB2C1F6049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8" name="Question">
            <a:extLst>
              <a:ext uri="{FF2B5EF4-FFF2-40B4-BE49-F238E27FC236}">
                <a16:creationId xmlns:a16="http://schemas.microsoft.com/office/drawing/2014/main" id="{EB4DA4D9-D25A-4467-A676-151849FFAF31}"/>
              </a:ext>
            </a:extLst>
          </p:cNvPr>
          <p:cNvGrpSpPr/>
          <p:nvPr/>
        </p:nvGrpSpPr>
        <p:grpSpPr>
          <a:xfrm>
            <a:off x="230102" y="5498365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F9C85D12-E30C-40A5-B4C3-983684064E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Background">
              <a:extLst>
                <a:ext uri="{FF2B5EF4-FFF2-40B4-BE49-F238E27FC236}">
                  <a16:creationId xmlns:a16="http://schemas.microsoft.com/office/drawing/2014/main" id="{E3734C60-82F3-403C-B3C2-0A9D5A863AA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9FFB4B6-C96E-401E-AA1E-D8367FDB13DF}"/>
              </a:ext>
            </a:extLst>
          </p:cNvPr>
          <p:cNvSpPr txBox="1"/>
          <p:nvPr/>
        </p:nvSpPr>
        <p:spPr>
          <a:xfrm>
            <a:off x="2183295" y="5898633"/>
            <a:ext cx="812689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நகராட்சி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19D7F53-8A2B-4612-B090-E0AE2CF047D5}"/>
              </a:ext>
            </a:extLst>
          </p:cNvPr>
          <p:cNvSpPr txBox="1"/>
          <p:nvPr/>
        </p:nvSpPr>
        <p:spPr>
          <a:xfrm>
            <a:off x="2438399" y="4606387"/>
            <a:ext cx="805104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நகரம் 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 </a:t>
            </a:r>
            <a:endParaRPr lang="en-US" sz="2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40B6D6E-7B88-4DF0-8BDD-A1032DD5DFE9}"/>
              </a:ext>
            </a:extLst>
          </p:cNvPr>
          <p:cNvSpPr txBox="1"/>
          <p:nvPr/>
        </p:nvSpPr>
        <p:spPr>
          <a:xfrm>
            <a:off x="2183292" y="263224"/>
            <a:ext cx="8306147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1) </a:t>
            </a:r>
            <a:r>
              <a:rPr lang="ta-IN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எது</a:t>
            </a:r>
            <a:r>
              <a:rPr lang="ta-IN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ஊரக</a:t>
            </a:r>
            <a:r>
              <a:rPr lang="ta-IN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பகுதியின்</a:t>
            </a:r>
            <a:r>
              <a:rPr lang="ta-IN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அடிப்படை</a:t>
            </a:r>
            <a:r>
              <a:rPr lang="ta-IN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 </a:t>
            </a:r>
            <a:r>
              <a:rPr lang="ta-IN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அலகாகக்  கருதப்படுவது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 ..............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48F9AA9-5317-4092-8E07-DCF36C044E2A}"/>
              </a:ext>
            </a:extLst>
          </p:cNvPr>
          <p:cNvSpPr txBox="1"/>
          <p:nvPr/>
        </p:nvSpPr>
        <p:spPr>
          <a:xfrm>
            <a:off x="2183293" y="1984058"/>
            <a:ext cx="830614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பஞ்சாயத்து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BC7AC5-80FE-4C57-8D62-0E7796B99477}"/>
              </a:ext>
            </a:extLst>
          </p:cNvPr>
          <p:cNvSpPr txBox="1"/>
          <p:nvPr/>
        </p:nvSpPr>
        <p:spPr>
          <a:xfrm>
            <a:off x="2991678" y="3132231"/>
            <a:ext cx="61423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வருவாய்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கிராமம்</a:t>
            </a:r>
            <a:endParaRPr kumimoji="0" lang="de-AT" sz="2400" b="0" i="0" u="none" strike="noStrike" kern="1200" cap="none" spc="0" normalizeH="0" baseline="-2500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014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D91B4F-E075-47E9-A2F2-63956A534589}"/>
              </a:ext>
            </a:extLst>
          </p:cNvPr>
          <p:cNvSpPr/>
          <p:nvPr/>
        </p:nvSpPr>
        <p:spPr>
          <a:xfrm>
            <a:off x="203598" y="0"/>
            <a:ext cx="1198840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F43F6A63-B7C3-499F-97F5-E8052A5AF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1" y="172278"/>
            <a:ext cx="11516139" cy="651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90D690-636C-4F7F-B476-6BEB8ADB9A28}"/>
              </a:ext>
            </a:extLst>
          </p:cNvPr>
          <p:cNvSpPr/>
          <p:nvPr/>
        </p:nvSpPr>
        <p:spPr>
          <a:xfrm>
            <a:off x="0" y="0"/>
            <a:ext cx="12138376" cy="6858000"/>
          </a:xfrm>
          <a:prstGeom prst="rect">
            <a:avLst/>
          </a:prstGeom>
          <a:solidFill>
            <a:srgbClr val="002060">
              <a:alpha val="65000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2EE2FC60-9ACB-45A0-A194-968B31026DBC}"/>
              </a:ext>
            </a:extLst>
          </p:cNvPr>
          <p:cNvGrpSpPr/>
          <p:nvPr/>
        </p:nvGrpSpPr>
        <p:grpSpPr>
          <a:xfrm>
            <a:off x="245454" y="31417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885423D7-0772-4708-82A6-4DB7025B7F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000719E0-E15F-49A2-A45B-5D90090305FD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19)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ஊரகச்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சாலையின்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பயன்பாடாக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கருதப்படுவது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.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8" name="Question">
            <a:extLst>
              <a:ext uri="{FF2B5EF4-FFF2-40B4-BE49-F238E27FC236}">
                <a16:creationId xmlns:a16="http://schemas.microsoft.com/office/drawing/2014/main" id="{2D279FBF-3406-4653-98C7-8974430A37DB}"/>
              </a:ext>
            </a:extLst>
          </p:cNvPr>
          <p:cNvGrpSpPr/>
          <p:nvPr/>
        </p:nvGrpSpPr>
        <p:grpSpPr>
          <a:xfrm>
            <a:off x="272884" y="1604370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9" name="Line">
              <a:extLst>
                <a:ext uri="{FF2B5EF4-FFF2-40B4-BE49-F238E27FC236}">
                  <a16:creationId xmlns:a16="http://schemas.microsoft.com/office/drawing/2014/main" id="{57D35210-6EBC-4C80-9760-62E8183545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ackground">
              <a:extLst>
                <a:ext uri="{FF2B5EF4-FFF2-40B4-BE49-F238E27FC236}">
                  <a16:creationId xmlns:a16="http://schemas.microsoft.com/office/drawing/2014/main" id="{177F35AB-D893-4AEF-826F-1445AC951B36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11" name="Question">
            <a:extLst>
              <a:ext uri="{FF2B5EF4-FFF2-40B4-BE49-F238E27FC236}">
                <a16:creationId xmlns:a16="http://schemas.microsoft.com/office/drawing/2014/main" id="{5AFC226D-839A-4D8C-9CFC-7BA5E01254F5}"/>
              </a:ext>
            </a:extLst>
          </p:cNvPr>
          <p:cNvGrpSpPr/>
          <p:nvPr/>
        </p:nvGrpSpPr>
        <p:grpSpPr>
          <a:xfrm>
            <a:off x="192156" y="2906288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id="{521BD7E8-E998-4E8E-9B5B-312C52548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63123A95-1BC2-48F4-99F7-94C2E621C6D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வேலை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வாய்ப்பு</a:t>
              </a:r>
              <a:endParaRPr lang="de-AT" sz="2400" baseline="-25000" dirty="0"/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1C4D8B4A-E925-4627-BC6B-0DBDE425D62E}"/>
              </a:ext>
            </a:extLst>
          </p:cNvPr>
          <p:cNvGrpSpPr/>
          <p:nvPr/>
        </p:nvGrpSpPr>
        <p:grpSpPr>
          <a:xfrm>
            <a:off x="293883" y="419400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5" name="Line">
              <a:extLst>
                <a:ext uri="{FF2B5EF4-FFF2-40B4-BE49-F238E27FC236}">
                  <a16:creationId xmlns:a16="http://schemas.microsoft.com/office/drawing/2014/main" id="{3FCEEAF0-61AB-48E0-A963-D0B25FC8D0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ackground">
              <a:extLst>
                <a:ext uri="{FF2B5EF4-FFF2-40B4-BE49-F238E27FC236}">
                  <a16:creationId xmlns:a16="http://schemas.microsoft.com/office/drawing/2014/main" id="{91F6AD7C-7CD2-4F6E-BA64-A949B6D3BD7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ஊரக</a:t>
              </a:r>
              <a:r>
                <a:rPr lang="ta-IN" sz="24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வளர்ச்சி</a:t>
              </a:r>
              <a:endParaRPr lang="en-US" sz="2400" dirty="0"/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7" name="Question">
            <a:extLst>
              <a:ext uri="{FF2B5EF4-FFF2-40B4-BE49-F238E27FC236}">
                <a16:creationId xmlns:a16="http://schemas.microsoft.com/office/drawing/2014/main" id="{B4E16244-A2E6-4536-8561-8691D4A24376}"/>
              </a:ext>
            </a:extLst>
          </p:cNvPr>
          <p:cNvGrpSpPr/>
          <p:nvPr/>
        </p:nvGrpSpPr>
        <p:grpSpPr>
          <a:xfrm>
            <a:off x="230102" y="5498365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8" name="Line">
              <a:extLst>
                <a:ext uri="{FF2B5EF4-FFF2-40B4-BE49-F238E27FC236}">
                  <a16:creationId xmlns:a16="http://schemas.microsoft.com/office/drawing/2014/main" id="{9252892B-F9BA-4680-BBA3-876A02AB98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ackground">
              <a:extLst>
                <a:ext uri="{FF2B5EF4-FFF2-40B4-BE49-F238E27FC236}">
                  <a16:creationId xmlns:a16="http://schemas.microsoft.com/office/drawing/2014/main" id="{3C268F62-55C4-4478-ABD2-7D37DFC031D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 baseline="-250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AE243C3-47EA-4066-A2B1-690882F8911A}"/>
              </a:ext>
            </a:extLst>
          </p:cNvPr>
          <p:cNvSpPr txBox="1"/>
          <p:nvPr/>
        </p:nvSpPr>
        <p:spPr>
          <a:xfrm>
            <a:off x="1971260" y="1960614"/>
            <a:ext cx="8539181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ஊரக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அங்காடி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வசதி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E5E88C-60C9-477E-96EA-711C62A04DC5}"/>
              </a:ext>
            </a:extLst>
          </p:cNvPr>
          <p:cNvSpPr txBox="1"/>
          <p:nvPr/>
        </p:nvSpPr>
        <p:spPr>
          <a:xfrm>
            <a:off x="3160592" y="5833311"/>
            <a:ext cx="61423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மேற்கண்ட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அனைத்தும்</a:t>
            </a:r>
            <a:endParaRPr kumimoji="0" lang="de-AT" sz="24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24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325610-4DF0-4D0D-8310-F18A5FD01A5D}"/>
              </a:ext>
            </a:extLst>
          </p:cNvPr>
          <p:cNvSpPr/>
          <p:nvPr/>
        </p:nvSpPr>
        <p:spPr>
          <a:xfrm>
            <a:off x="203598" y="0"/>
            <a:ext cx="1198840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9838EA7F-9586-45EF-9414-9E8B7A735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1" y="172278"/>
            <a:ext cx="11516139" cy="651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FEC68D-0908-4B2A-B23B-4765FDDDCF53}"/>
              </a:ext>
            </a:extLst>
          </p:cNvPr>
          <p:cNvSpPr/>
          <p:nvPr/>
        </p:nvSpPr>
        <p:spPr>
          <a:xfrm>
            <a:off x="0" y="0"/>
            <a:ext cx="12138376" cy="6858000"/>
          </a:xfrm>
          <a:prstGeom prst="rect">
            <a:avLst/>
          </a:prstGeom>
          <a:solidFill>
            <a:srgbClr val="002060">
              <a:alpha val="65000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05AC58C7-3908-4AB9-9B3E-B31BF876DF85}"/>
              </a:ext>
            </a:extLst>
          </p:cNvPr>
          <p:cNvGrpSpPr/>
          <p:nvPr/>
        </p:nvGrpSpPr>
        <p:grpSpPr>
          <a:xfrm>
            <a:off x="245454" y="31417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BB86377D-C87F-408A-9EDA-B28FE37BA4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0E33CF24-4C5F-4E30-96A1-02799EF5998D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16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20) “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இந்திய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விவசாயி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கடனாளியாக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பிறந்து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,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 கடனாளியாக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வாழ்ந்து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, 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கடனாளியாக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இறந்து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,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கடனையே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சந்திக்கு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விட்டுச்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செல்கிறான்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 ”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இச்சொற்றொடரை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க்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கூறியவர்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6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யார்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?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sz="1600" baseline="-25000" dirty="0"/>
            </a:p>
          </p:txBody>
        </p:sp>
      </p:grpSp>
      <p:grpSp>
        <p:nvGrpSpPr>
          <p:cNvPr id="8" name="Question">
            <a:extLst>
              <a:ext uri="{FF2B5EF4-FFF2-40B4-BE49-F238E27FC236}">
                <a16:creationId xmlns:a16="http://schemas.microsoft.com/office/drawing/2014/main" id="{3992FAA3-BF70-4730-AE61-C89572F2E50A}"/>
              </a:ext>
            </a:extLst>
          </p:cNvPr>
          <p:cNvGrpSpPr/>
          <p:nvPr/>
        </p:nvGrpSpPr>
        <p:grpSpPr>
          <a:xfrm>
            <a:off x="272884" y="1604370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9" name="Line">
              <a:extLst>
                <a:ext uri="{FF2B5EF4-FFF2-40B4-BE49-F238E27FC236}">
                  <a16:creationId xmlns:a16="http://schemas.microsoft.com/office/drawing/2014/main" id="{F3C17C05-3B12-4C78-B3F7-8AF8B5C2B0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ackground">
              <a:extLst>
                <a:ext uri="{FF2B5EF4-FFF2-40B4-BE49-F238E27FC236}">
                  <a16:creationId xmlns:a16="http://schemas.microsoft.com/office/drawing/2014/main" id="{54DDC77E-50CF-4050-9470-C3C12267392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11" name="Question">
            <a:extLst>
              <a:ext uri="{FF2B5EF4-FFF2-40B4-BE49-F238E27FC236}">
                <a16:creationId xmlns:a16="http://schemas.microsoft.com/office/drawing/2014/main" id="{B4EB176C-0421-4661-82E2-65F257D5BDED}"/>
              </a:ext>
            </a:extLst>
          </p:cNvPr>
          <p:cNvGrpSpPr/>
          <p:nvPr/>
        </p:nvGrpSpPr>
        <p:grpSpPr>
          <a:xfrm>
            <a:off x="125607" y="2894547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id="{C08B8FB7-037E-49A4-B6DA-37635FB0F1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D8EBA5A7-D0CC-4ACB-A726-D945723970A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காந்தி</a:t>
              </a:r>
              <a:endParaRPr lang="de-AT" sz="2400" baseline="-25000" dirty="0"/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AD0A4556-5ED5-4989-AEB8-B8CE2D98A82B}"/>
              </a:ext>
            </a:extLst>
          </p:cNvPr>
          <p:cNvGrpSpPr/>
          <p:nvPr/>
        </p:nvGrpSpPr>
        <p:grpSpPr>
          <a:xfrm>
            <a:off x="293883" y="419400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5" name="Line">
              <a:extLst>
                <a:ext uri="{FF2B5EF4-FFF2-40B4-BE49-F238E27FC236}">
                  <a16:creationId xmlns:a16="http://schemas.microsoft.com/office/drawing/2014/main" id="{C29E2D23-5725-4397-BC0F-A6E869BC6D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ackground">
              <a:extLst>
                <a:ext uri="{FF2B5EF4-FFF2-40B4-BE49-F238E27FC236}">
                  <a16:creationId xmlns:a16="http://schemas.microsoft.com/office/drawing/2014/main" id="{2C9A82EE-A0AF-4DF4-B360-460EF4922110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அமர்தியா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சென்</a:t>
              </a:r>
              <a:endParaRPr lang="de-AT" sz="2400" baseline="-25000" dirty="0"/>
            </a:p>
          </p:txBody>
        </p:sp>
      </p:grpSp>
      <p:grpSp>
        <p:nvGrpSpPr>
          <p:cNvPr id="17" name="Question">
            <a:extLst>
              <a:ext uri="{FF2B5EF4-FFF2-40B4-BE49-F238E27FC236}">
                <a16:creationId xmlns:a16="http://schemas.microsoft.com/office/drawing/2014/main" id="{D6FD8F89-2BFA-480C-8C21-A71D50E5F824}"/>
              </a:ext>
            </a:extLst>
          </p:cNvPr>
          <p:cNvGrpSpPr/>
          <p:nvPr/>
        </p:nvGrpSpPr>
        <p:grpSpPr>
          <a:xfrm>
            <a:off x="230102" y="5498365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8" name="Line">
              <a:extLst>
                <a:ext uri="{FF2B5EF4-FFF2-40B4-BE49-F238E27FC236}">
                  <a16:creationId xmlns:a16="http://schemas.microsoft.com/office/drawing/2014/main" id="{8B52BE0E-E9CA-4435-B875-67C777D23E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ackground">
              <a:extLst>
                <a:ext uri="{FF2B5EF4-FFF2-40B4-BE49-F238E27FC236}">
                  <a16:creationId xmlns:a16="http://schemas.microsoft.com/office/drawing/2014/main" id="{8297BCDE-2124-4742-9F2F-B2DEC7E4413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 baseline="-250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08A39C2-5801-4FC3-B4CA-03DD9EA98F38}"/>
              </a:ext>
            </a:extLst>
          </p:cNvPr>
          <p:cNvSpPr txBox="1"/>
          <p:nvPr/>
        </p:nvSpPr>
        <p:spPr>
          <a:xfrm>
            <a:off x="1984512" y="1960614"/>
            <a:ext cx="8525929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ஆடம்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ஸ்மித்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A5FCA9-4F5E-40AE-A368-518D84400EAD}"/>
              </a:ext>
            </a:extLst>
          </p:cNvPr>
          <p:cNvSpPr txBox="1"/>
          <p:nvPr/>
        </p:nvSpPr>
        <p:spPr>
          <a:xfrm>
            <a:off x="3032894" y="5821570"/>
            <a:ext cx="61423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சர்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மால்கம்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டார்லிங்</a:t>
            </a:r>
            <a:endParaRPr kumimoji="0" lang="de-AT" sz="24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51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014144-5BAB-43FD-B8AD-6C3FFA796A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B0F6AA63-EC73-472F-9328-3FC4D8177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4" y="258717"/>
            <a:ext cx="11516139" cy="651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31E5F0A-77AB-401F-9990-71499D2434DC}"/>
              </a:ext>
            </a:extLst>
          </p:cNvPr>
          <p:cNvSpPr/>
          <p:nvPr/>
        </p:nvSpPr>
        <p:spPr>
          <a:xfrm>
            <a:off x="1577009" y="1311966"/>
            <a:ext cx="9157252" cy="3753978"/>
          </a:xfrm>
          <a:prstGeom prst="roundRect">
            <a:avLst/>
          </a:prstGeom>
          <a:solidFill>
            <a:srgbClr val="7030A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நன்றி </a:t>
            </a:r>
            <a:endParaRPr lang="en-US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4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BCBBA1-C64F-4CE2-9122-FDE0403D823E}"/>
              </a:ext>
            </a:extLst>
          </p:cNvPr>
          <p:cNvSpPr/>
          <p:nvPr/>
        </p:nvSpPr>
        <p:spPr>
          <a:xfrm>
            <a:off x="203598" y="0"/>
            <a:ext cx="1198840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0DC29419-194A-4E82-B9D5-1C19071F6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1" y="172278"/>
            <a:ext cx="11516139" cy="651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6A0B89-037B-49B6-B015-BE470B7B68C3}"/>
              </a:ext>
            </a:extLst>
          </p:cNvPr>
          <p:cNvSpPr/>
          <p:nvPr/>
        </p:nvSpPr>
        <p:spPr>
          <a:xfrm>
            <a:off x="0" y="0"/>
            <a:ext cx="12138376" cy="6858000"/>
          </a:xfrm>
          <a:prstGeom prst="rect">
            <a:avLst/>
          </a:prstGeom>
          <a:solidFill>
            <a:srgbClr val="002060">
              <a:alpha val="65000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B019E71C-DE50-45FE-B38B-1C21B23F2C4B}"/>
              </a:ext>
            </a:extLst>
          </p:cNvPr>
          <p:cNvGrpSpPr/>
          <p:nvPr/>
        </p:nvGrpSpPr>
        <p:grpSpPr>
          <a:xfrm>
            <a:off x="245454" y="31417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49CCA734-D701-43A9-A37E-12ADA707BB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CB522645-2163-4768-A45E-6C3215E4B52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2) 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எது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ஊரக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பகுதியை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கண்டறியும்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பண்பு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 ..............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8" name="Question">
            <a:extLst>
              <a:ext uri="{FF2B5EF4-FFF2-40B4-BE49-F238E27FC236}">
                <a16:creationId xmlns:a16="http://schemas.microsoft.com/office/drawing/2014/main" id="{03833B84-CC9D-4178-BF57-457FCBAA52C2}"/>
              </a:ext>
            </a:extLst>
          </p:cNvPr>
          <p:cNvGrpSpPr/>
          <p:nvPr/>
        </p:nvGrpSpPr>
        <p:grpSpPr>
          <a:xfrm>
            <a:off x="272884" y="1604370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9" name="Line">
              <a:extLst>
                <a:ext uri="{FF2B5EF4-FFF2-40B4-BE49-F238E27FC236}">
                  <a16:creationId xmlns:a16="http://schemas.microsoft.com/office/drawing/2014/main" id="{FB48696D-ACC4-4CBD-A7DF-DC7F744E3E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ackground">
              <a:extLst>
                <a:ext uri="{FF2B5EF4-FFF2-40B4-BE49-F238E27FC236}">
                  <a16:creationId xmlns:a16="http://schemas.microsoft.com/office/drawing/2014/main" id="{936DB1FA-D652-4D81-955A-FF37A9DE2B19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11" name="Question">
            <a:extLst>
              <a:ext uri="{FF2B5EF4-FFF2-40B4-BE49-F238E27FC236}">
                <a16:creationId xmlns:a16="http://schemas.microsoft.com/office/drawing/2014/main" id="{E8378D05-F3F7-48AD-94B9-7F8302F43DC7}"/>
              </a:ext>
            </a:extLst>
          </p:cNvPr>
          <p:cNvGrpSpPr/>
          <p:nvPr/>
        </p:nvGrpSpPr>
        <p:grpSpPr>
          <a:xfrm>
            <a:off x="125607" y="2894547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id="{231CC3A8-791F-4D21-92F9-2AA10792C7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63466C2E-FE30-4DBA-82C7-03BC452C7BDF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அதிக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மக்கள்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தொகை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அடர்த்தி</a:t>
              </a:r>
              <a:endParaRPr lang="de-AT" sz="2400" baseline="-25000" dirty="0"/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1596FE6C-3B80-40E5-8B6A-2BAED2A55702}"/>
              </a:ext>
            </a:extLst>
          </p:cNvPr>
          <p:cNvGrpSpPr/>
          <p:nvPr/>
        </p:nvGrpSpPr>
        <p:grpSpPr>
          <a:xfrm>
            <a:off x="293883" y="419400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5" name="Line">
              <a:extLst>
                <a:ext uri="{FF2B5EF4-FFF2-40B4-BE49-F238E27FC236}">
                  <a16:creationId xmlns:a16="http://schemas.microsoft.com/office/drawing/2014/main" id="{432595EA-8BB6-45EB-89F9-FC1A6F94D8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ackground">
              <a:extLst>
                <a:ext uri="{FF2B5EF4-FFF2-40B4-BE49-F238E27FC236}">
                  <a16:creationId xmlns:a16="http://schemas.microsoft.com/office/drawing/2014/main" id="{558D2222-1200-4A7D-B2DE-23E656BFEFC3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குறைந்த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இயற்கைவளம்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7" name="Question">
            <a:extLst>
              <a:ext uri="{FF2B5EF4-FFF2-40B4-BE49-F238E27FC236}">
                <a16:creationId xmlns:a16="http://schemas.microsoft.com/office/drawing/2014/main" id="{D7B5EADC-9758-49C8-BCA4-B9A784800669}"/>
              </a:ext>
            </a:extLst>
          </p:cNvPr>
          <p:cNvGrpSpPr/>
          <p:nvPr/>
        </p:nvGrpSpPr>
        <p:grpSpPr>
          <a:xfrm>
            <a:off x="230102" y="5498365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8" name="Line">
              <a:extLst>
                <a:ext uri="{FF2B5EF4-FFF2-40B4-BE49-F238E27FC236}">
                  <a16:creationId xmlns:a16="http://schemas.microsoft.com/office/drawing/2014/main" id="{465AF6AC-A330-4A70-A739-D08C061C6B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ackground">
              <a:extLst>
                <a:ext uri="{FF2B5EF4-FFF2-40B4-BE49-F238E27FC236}">
                  <a16:creationId xmlns:a16="http://schemas.microsoft.com/office/drawing/2014/main" id="{EEEA11F4-88B1-49E1-B40A-1802F484E3C3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குறைந்த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மனிதவளம்</a:t>
              </a:r>
              <a:endParaRPr lang="de-AT" sz="2400" baseline="-250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6C369DD-B546-40E3-ABB8-0F12818B3FDD}"/>
              </a:ext>
            </a:extLst>
          </p:cNvPr>
          <p:cNvSpPr txBox="1"/>
          <p:nvPr/>
        </p:nvSpPr>
        <p:spPr>
          <a:xfrm>
            <a:off x="2992316" y="1567690"/>
            <a:ext cx="6142382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குறைந்த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மக்கள்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தொகை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அடர்த்தி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7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BBFBBA-15C5-42A5-9061-8C5142D239E0}"/>
              </a:ext>
            </a:extLst>
          </p:cNvPr>
          <p:cNvSpPr/>
          <p:nvPr/>
        </p:nvSpPr>
        <p:spPr>
          <a:xfrm>
            <a:off x="203598" y="0"/>
            <a:ext cx="1198840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1B9CE424-388F-492F-BF5B-A8B746F9A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1" y="172278"/>
            <a:ext cx="11516139" cy="651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821CC8-DF62-49CF-98F7-0374510A65B0}"/>
              </a:ext>
            </a:extLst>
          </p:cNvPr>
          <p:cNvSpPr/>
          <p:nvPr/>
        </p:nvSpPr>
        <p:spPr>
          <a:xfrm>
            <a:off x="0" y="0"/>
            <a:ext cx="12138376" cy="6858000"/>
          </a:xfrm>
          <a:prstGeom prst="rect">
            <a:avLst/>
          </a:prstGeom>
          <a:solidFill>
            <a:srgbClr val="002060">
              <a:alpha val="65000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F1EE19FA-8108-4BCA-80F0-D03A5E015CF6}"/>
              </a:ext>
            </a:extLst>
          </p:cNvPr>
          <p:cNvGrpSpPr/>
          <p:nvPr/>
        </p:nvGrpSpPr>
        <p:grpSpPr>
          <a:xfrm>
            <a:off x="245454" y="31417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8ABE3CE7-1067-4739-BB2F-A54B4BA940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EF6C54D1-D8A6-4087-B995-2EE624FF477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3)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ஊரக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பொருளாதாரத்தின்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முக்கிய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இயல்பு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 .........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8" name="Question">
            <a:extLst>
              <a:ext uri="{FF2B5EF4-FFF2-40B4-BE49-F238E27FC236}">
                <a16:creationId xmlns:a16="http://schemas.microsoft.com/office/drawing/2014/main" id="{E3820B57-F077-4DA7-89F1-85C12AA58F85}"/>
              </a:ext>
            </a:extLst>
          </p:cNvPr>
          <p:cNvGrpSpPr/>
          <p:nvPr/>
        </p:nvGrpSpPr>
        <p:grpSpPr>
          <a:xfrm>
            <a:off x="272884" y="1604370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9" name="Line">
              <a:extLst>
                <a:ext uri="{FF2B5EF4-FFF2-40B4-BE49-F238E27FC236}">
                  <a16:creationId xmlns:a16="http://schemas.microsoft.com/office/drawing/2014/main" id="{DE02B030-D38F-433F-886C-D458C63507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ackground">
              <a:extLst>
                <a:ext uri="{FF2B5EF4-FFF2-40B4-BE49-F238E27FC236}">
                  <a16:creationId xmlns:a16="http://schemas.microsoft.com/office/drawing/2014/main" id="{192375E8-7754-4D86-8305-9B1C8FA49D6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11" name="Question">
            <a:extLst>
              <a:ext uri="{FF2B5EF4-FFF2-40B4-BE49-F238E27FC236}">
                <a16:creationId xmlns:a16="http://schemas.microsoft.com/office/drawing/2014/main" id="{47895B63-C48D-40F5-AA9B-166F7F5C156B}"/>
              </a:ext>
            </a:extLst>
          </p:cNvPr>
          <p:cNvGrpSpPr/>
          <p:nvPr/>
        </p:nvGrpSpPr>
        <p:grpSpPr>
          <a:xfrm>
            <a:off x="125607" y="2894547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id="{1DE59F5B-2977-4DC0-AC7C-2FDB3B23F6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148289D4-3F77-49FD-8082-FF154BFD687F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அதிக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மக்கள்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தொகை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அடர்த்தி</a:t>
              </a:r>
              <a:endParaRPr lang="de-AT" sz="2400" baseline="-25000" dirty="0"/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3037A4C3-5193-4223-A1CE-E26506EB6CB1}"/>
              </a:ext>
            </a:extLst>
          </p:cNvPr>
          <p:cNvGrpSpPr/>
          <p:nvPr/>
        </p:nvGrpSpPr>
        <p:grpSpPr>
          <a:xfrm>
            <a:off x="293883" y="419400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5" name="Line">
              <a:extLst>
                <a:ext uri="{FF2B5EF4-FFF2-40B4-BE49-F238E27FC236}">
                  <a16:creationId xmlns:a16="http://schemas.microsoft.com/office/drawing/2014/main" id="{389B8EE9-A66C-4F8B-B865-66126A2075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ackground">
              <a:extLst>
                <a:ext uri="{FF2B5EF4-FFF2-40B4-BE49-F238E27FC236}">
                  <a16:creationId xmlns:a16="http://schemas.microsoft.com/office/drawing/2014/main" id="{E1DE29E7-FCC1-4599-BDA5-E1B0150CFB2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குறைந்த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அளவு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மக்கள்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தொகை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7" name="Question">
            <a:extLst>
              <a:ext uri="{FF2B5EF4-FFF2-40B4-BE49-F238E27FC236}">
                <a16:creationId xmlns:a16="http://schemas.microsoft.com/office/drawing/2014/main" id="{10D04895-57DB-45C8-B617-1D80D0B5740C}"/>
              </a:ext>
            </a:extLst>
          </p:cNvPr>
          <p:cNvGrpSpPr/>
          <p:nvPr/>
        </p:nvGrpSpPr>
        <p:grpSpPr>
          <a:xfrm>
            <a:off x="230102" y="5498365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8" name="Line">
              <a:extLst>
                <a:ext uri="{FF2B5EF4-FFF2-40B4-BE49-F238E27FC236}">
                  <a16:creationId xmlns:a16="http://schemas.microsoft.com/office/drawing/2014/main" id="{F261BE02-DA5F-4839-AC6D-411B06ECDE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ackground">
              <a:extLst>
                <a:ext uri="{FF2B5EF4-FFF2-40B4-BE49-F238E27FC236}">
                  <a16:creationId xmlns:a16="http://schemas.microsoft.com/office/drawing/2014/main" id="{C8D2DCD3-29A4-4779-8638-FC6C920B5010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802DEA8-8B2A-4029-AA38-7589209D6FF4}"/>
              </a:ext>
            </a:extLst>
          </p:cNvPr>
          <p:cNvSpPr txBox="1"/>
          <p:nvPr/>
        </p:nvSpPr>
        <p:spPr>
          <a:xfrm>
            <a:off x="2804935" y="1876496"/>
            <a:ext cx="7465500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வேளாண்மையை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ச்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சார்ந்திருத்தல்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8FACEE-2A62-46E8-8916-F0E10AD5E13A}"/>
              </a:ext>
            </a:extLst>
          </p:cNvPr>
          <p:cNvSpPr txBox="1"/>
          <p:nvPr/>
        </p:nvSpPr>
        <p:spPr>
          <a:xfrm>
            <a:off x="3313043" y="5843475"/>
            <a:ext cx="54996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latin typeface="TAU-Mullai"/>
                <a:ea typeface="Calibri" panose="020F0502020204030204" pitchFamily="34" charset="0"/>
              </a:rPr>
              <a:t>ஏற்றத்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தாழ்வு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குறைவு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540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37FE75-3FE9-4E06-B62F-FEF408C13250}"/>
              </a:ext>
            </a:extLst>
          </p:cNvPr>
          <p:cNvSpPr/>
          <p:nvPr/>
        </p:nvSpPr>
        <p:spPr>
          <a:xfrm>
            <a:off x="203598" y="0"/>
            <a:ext cx="1198840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7E79F5F4-395D-4914-A38C-5389FE43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1" y="172278"/>
            <a:ext cx="11516139" cy="651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D0907C-DAEC-45E0-99FF-C090E1BC0809}"/>
              </a:ext>
            </a:extLst>
          </p:cNvPr>
          <p:cNvSpPr/>
          <p:nvPr/>
        </p:nvSpPr>
        <p:spPr>
          <a:xfrm>
            <a:off x="0" y="0"/>
            <a:ext cx="12138376" cy="6858000"/>
          </a:xfrm>
          <a:prstGeom prst="rect">
            <a:avLst/>
          </a:prstGeom>
          <a:solidFill>
            <a:srgbClr val="002060">
              <a:alpha val="65000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315517F0-D4BB-4CFF-B354-527DE7C3527A}"/>
              </a:ext>
            </a:extLst>
          </p:cNvPr>
          <p:cNvGrpSpPr/>
          <p:nvPr/>
        </p:nvGrpSpPr>
        <p:grpSpPr>
          <a:xfrm>
            <a:off x="245454" y="31417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80724723-F12A-4095-980D-3D88BCEFA5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A0D8FA01-9E8D-4DC1-AB86-A3151F111F4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8" name="Question">
            <a:extLst>
              <a:ext uri="{FF2B5EF4-FFF2-40B4-BE49-F238E27FC236}">
                <a16:creationId xmlns:a16="http://schemas.microsoft.com/office/drawing/2014/main" id="{FD80F328-868F-49A3-9B65-69375B5EB027}"/>
              </a:ext>
            </a:extLst>
          </p:cNvPr>
          <p:cNvGrpSpPr/>
          <p:nvPr/>
        </p:nvGrpSpPr>
        <p:grpSpPr>
          <a:xfrm>
            <a:off x="272884" y="1604370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9" name="Line">
              <a:extLst>
                <a:ext uri="{FF2B5EF4-FFF2-40B4-BE49-F238E27FC236}">
                  <a16:creationId xmlns:a16="http://schemas.microsoft.com/office/drawing/2014/main" id="{3112D14E-0589-4C29-B965-5756695A72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ackground">
              <a:extLst>
                <a:ext uri="{FF2B5EF4-FFF2-40B4-BE49-F238E27FC236}">
                  <a16:creationId xmlns:a16="http://schemas.microsoft.com/office/drawing/2014/main" id="{30AA22A2-D658-46E4-A005-14C1CB031784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40</a:t>
              </a:r>
              <a:endParaRPr lang="de-AT" sz="2400" b="1" baseline="-25000" dirty="0"/>
            </a:p>
          </p:txBody>
        </p:sp>
      </p:grpSp>
      <p:grpSp>
        <p:nvGrpSpPr>
          <p:cNvPr id="11" name="Question">
            <a:extLst>
              <a:ext uri="{FF2B5EF4-FFF2-40B4-BE49-F238E27FC236}">
                <a16:creationId xmlns:a16="http://schemas.microsoft.com/office/drawing/2014/main" id="{452BFD2C-6F88-4BA1-A199-05C425CBB8AD}"/>
              </a:ext>
            </a:extLst>
          </p:cNvPr>
          <p:cNvGrpSpPr/>
          <p:nvPr/>
        </p:nvGrpSpPr>
        <p:grpSpPr>
          <a:xfrm>
            <a:off x="125607" y="2894547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id="{787A090D-C478-4340-96A1-FF34AA76C5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8501FC86-4CA5-48DA-BD51-1F640D960AF3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50</a:t>
              </a:r>
              <a:endParaRPr lang="de-AT" sz="2400" b="1" baseline="-25000" dirty="0"/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8CCC0F73-D863-403B-BAA1-80B109BEC9CD}"/>
              </a:ext>
            </a:extLst>
          </p:cNvPr>
          <p:cNvGrpSpPr/>
          <p:nvPr/>
        </p:nvGrpSpPr>
        <p:grpSpPr>
          <a:xfrm>
            <a:off x="293883" y="419400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5" name="Line">
              <a:extLst>
                <a:ext uri="{FF2B5EF4-FFF2-40B4-BE49-F238E27FC236}">
                  <a16:creationId xmlns:a16="http://schemas.microsoft.com/office/drawing/2014/main" id="{BDB21B2B-AA80-4756-BCAA-7D9464FADE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ackground">
              <a:extLst>
                <a:ext uri="{FF2B5EF4-FFF2-40B4-BE49-F238E27FC236}">
                  <a16:creationId xmlns:a16="http://schemas.microsoft.com/office/drawing/2014/main" id="{8F558E52-DC0F-4152-BDB5-C5B3A3E3819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17" name="Question">
            <a:extLst>
              <a:ext uri="{FF2B5EF4-FFF2-40B4-BE49-F238E27FC236}">
                <a16:creationId xmlns:a16="http://schemas.microsoft.com/office/drawing/2014/main" id="{54F2C93A-427C-4747-BAEF-DD6B7B43AEDB}"/>
              </a:ext>
            </a:extLst>
          </p:cNvPr>
          <p:cNvGrpSpPr/>
          <p:nvPr/>
        </p:nvGrpSpPr>
        <p:grpSpPr>
          <a:xfrm>
            <a:off x="230102" y="5498365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8" name="Line">
              <a:extLst>
                <a:ext uri="{FF2B5EF4-FFF2-40B4-BE49-F238E27FC236}">
                  <a16:creationId xmlns:a16="http://schemas.microsoft.com/office/drawing/2014/main" id="{BFA97DCD-F2C2-4815-A1EF-50BAAC34A4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ackground">
              <a:extLst>
                <a:ext uri="{FF2B5EF4-FFF2-40B4-BE49-F238E27FC236}">
                  <a16:creationId xmlns:a16="http://schemas.microsoft.com/office/drawing/2014/main" id="{BD15F460-30AB-49D4-B6EE-7212A32F87C7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70</a:t>
              </a:r>
              <a:endParaRPr lang="de-AT" sz="2400" b="1" baseline="-250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0CFC48A-EB10-4FBB-86CF-894BB094CE87}"/>
              </a:ext>
            </a:extLst>
          </p:cNvPr>
          <p:cNvSpPr txBox="1"/>
          <p:nvPr/>
        </p:nvSpPr>
        <p:spPr>
          <a:xfrm>
            <a:off x="2001078" y="390335"/>
            <a:ext cx="8488365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310666-3725-41FA-8AAC-5FFE7BBBCCF6}"/>
              </a:ext>
            </a:extLst>
          </p:cNvPr>
          <p:cNvSpPr txBox="1"/>
          <p:nvPr/>
        </p:nvSpPr>
        <p:spPr>
          <a:xfrm>
            <a:off x="2219739" y="4452826"/>
            <a:ext cx="77525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60</a:t>
            </a:r>
            <a:endParaRPr lang="en-US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934397-7B7A-44E2-81E7-DF18AB935CFD}"/>
              </a:ext>
            </a:extLst>
          </p:cNvPr>
          <p:cNvSpPr txBox="1"/>
          <p:nvPr/>
        </p:nvSpPr>
        <p:spPr>
          <a:xfrm>
            <a:off x="2186609" y="372703"/>
            <a:ext cx="8302834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4) 2011 </a:t>
            </a: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கணக்டுப்பின்</a:t>
            </a: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மொத்த</a:t>
            </a: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மக்கள்</a:t>
            </a: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தொகையில் ஊரகத்தில்</a:t>
            </a: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வாழும்</a:t>
            </a: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மக்கள்</a:t>
            </a: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தொகை</a:t>
            </a: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சதவீதம் என்ன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?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                       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5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2830F1-4983-407C-87B4-8A9CAB514DF6}"/>
              </a:ext>
            </a:extLst>
          </p:cNvPr>
          <p:cNvSpPr/>
          <p:nvPr/>
        </p:nvSpPr>
        <p:spPr>
          <a:xfrm>
            <a:off x="203598" y="0"/>
            <a:ext cx="1198840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0AB49604-831F-470A-8082-A4F701229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1" y="172278"/>
            <a:ext cx="11516139" cy="651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12C169-ED44-467D-9625-D18EBB9EFC94}"/>
              </a:ext>
            </a:extLst>
          </p:cNvPr>
          <p:cNvSpPr/>
          <p:nvPr/>
        </p:nvSpPr>
        <p:spPr>
          <a:xfrm>
            <a:off x="0" y="0"/>
            <a:ext cx="12138376" cy="6858000"/>
          </a:xfrm>
          <a:prstGeom prst="rect">
            <a:avLst/>
          </a:prstGeom>
          <a:solidFill>
            <a:srgbClr val="002060">
              <a:alpha val="65000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D08C446D-7066-4BB4-BE04-86F8CECE2226}"/>
              </a:ext>
            </a:extLst>
          </p:cNvPr>
          <p:cNvGrpSpPr/>
          <p:nvPr/>
        </p:nvGrpSpPr>
        <p:grpSpPr>
          <a:xfrm>
            <a:off x="245454" y="31417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A1063568-B2E5-41B3-B2E7-F488271F10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9C96AE10-3A68-4EA5-8E6C-68B1FCE5139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5)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தேவைக்கு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அதிகமாக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வேலையில்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ஈடுபடும் மக்களின்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நிலைமை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8" name="Question">
            <a:extLst>
              <a:ext uri="{FF2B5EF4-FFF2-40B4-BE49-F238E27FC236}">
                <a16:creationId xmlns:a16="http://schemas.microsoft.com/office/drawing/2014/main" id="{DAEF0CE2-C5E8-4CEA-8B2F-C28DD3760393}"/>
              </a:ext>
            </a:extLst>
          </p:cNvPr>
          <p:cNvGrpSpPr/>
          <p:nvPr/>
        </p:nvGrpSpPr>
        <p:grpSpPr>
          <a:xfrm>
            <a:off x="272884" y="1604370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9" name="Line">
              <a:extLst>
                <a:ext uri="{FF2B5EF4-FFF2-40B4-BE49-F238E27FC236}">
                  <a16:creationId xmlns:a16="http://schemas.microsoft.com/office/drawing/2014/main" id="{7A89875E-44F1-44E8-9996-2FE909EB8A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ackground">
              <a:extLst>
                <a:ext uri="{FF2B5EF4-FFF2-40B4-BE49-F238E27FC236}">
                  <a16:creationId xmlns:a16="http://schemas.microsoft.com/office/drawing/2014/main" id="{C15A3A91-A554-49E9-81D6-0E8DCA696E6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11" name="Question">
            <a:extLst>
              <a:ext uri="{FF2B5EF4-FFF2-40B4-BE49-F238E27FC236}">
                <a16:creationId xmlns:a16="http://schemas.microsoft.com/office/drawing/2014/main" id="{E0479DB8-FA96-47E1-8FA3-6951C4119004}"/>
              </a:ext>
            </a:extLst>
          </p:cNvPr>
          <p:cNvGrpSpPr/>
          <p:nvPr/>
        </p:nvGrpSpPr>
        <p:grpSpPr>
          <a:xfrm>
            <a:off x="125607" y="2894547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id="{E942BB78-885A-413E-8EBA-5C2F333241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5949ACD3-CA32-4DEF-83D1-6EB921DBE4A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E4536619-6AB4-4CCB-B0B4-F93D528C244F}"/>
              </a:ext>
            </a:extLst>
          </p:cNvPr>
          <p:cNvGrpSpPr/>
          <p:nvPr/>
        </p:nvGrpSpPr>
        <p:grpSpPr>
          <a:xfrm>
            <a:off x="293883" y="419400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5" name="Line">
              <a:extLst>
                <a:ext uri="{FF2B5EF4-FFF2-40B4-BE49-F238E27FC236}">
                  <a16:creationId xmlns:a16="http://schemas.microsoft.com/office/drawing/2014/main" id="{00F0FA23-E1E5-461F-A19C-6DDA8D8FEA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ackground">
              <a:extLst>
                <a:ext uri="{FF2B5EF4-FFF2-40B4-BE49-F238E27FC236}">
                  <a16:creationId xmlns:a16="http://schemas.microsoft.com/office/drawing/2014/main" id="{994BCD6A-7F48-4AE3-8ED3-8E5C005250E4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முழுவேலை</a:t>
              </a:r>
              <a:endParaRPr lang="de-AT" sz="2400" baseline="-25000" dirty="0"/>
            </a:p>
          </p:txBody>
        </p:sp>
      </p:grpSp>
      <p:grpSp>
        <p:nvGrpSpPr>
          <p:cNvPr id="17" name="Question">
            <a:extLst>
              <a:ext uri="{FF2B5EF4-FFF2-40B4-BE49-F238E27FC236}">
                <a16:creationId xmlns:a16="http://schemas.microsoft.com/office/drawing/2014/main" id="{B3794771-818C-4DB1-84C4-9B8FBB0C7642}"/>
              </a:ext>
            </a:extLst>
          </p:cNvPr>
          <p:cNvGrpSpPr/>
          <p:nvPr/>
        </p:nvGrpSpPr>
        <p:grpSpPr>
          <a:xfrm>
            <a:off x="230102" y="5498365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8" name="Line">
              <a:extLst>
                <a:ext uri="{FF2B5EF4-FFF2-40B4-BE49-F238E27FC236}">
                  <a16:creationId xmlns:a16="http://schemas.microsoft.com/office/drawing/2014/main" id="{7AB72FD7-DC44-4CC1-9665-AB16EE00BF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ackground">
              <a:extLst>
                <a:ext uri="{FF2B5EF4-FFF2-40B4-BE49-F238E27FC236}">
                  <a16:creationId xmlns:a16="http://schemas.microsoft.com/office/drawing/2014/main" id="{7ED3DAEF-EE00-4D1C-A12C-41086E9868B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சுயவேலை</a:t>
              </a:r>
              <a:endParaRPr lang="de-AT" sz="2400" baseline="-250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DFAD815-8B94-46E8-83E5-EE407C9A8325}"/>
              </a:ext>
            </a:extLst>
          </p:cNvPr>
          <p:cNvSpPr txBox="1"/>
          <p:nvPr/>
        </p:nvSpPr>
        <p:spPr>
          <a:xfrm>
            <a:off x="2065996" y="2011781"/>
            <a:ext cx="84444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வேலையின்மை 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5417EB-CC34-4F2D-94B3-C34EC849A542}"/>
              </a:ext>
            </a:extLst>
          </p:cNvPr>
          <p:cNvSpPr txBox="1"/>
          <p:nvPr/>
        </p:nvSpPr>
        <p:spPr>
          <a:xfrm>
            <a:off x="2991678" y="3132231"/>
            <a:ext cx="61423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மறைமுக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வேலையின்மை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2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10B822-0311-4C21-BB9E-322BC384A575}"/>
              </a:ext>
            </a:extLst>
          </p:cNvPr>
          <p:cNvSpPr/>
          <p:nvPr/>
        </p:nvSpPr>
        <p:spPr>
          <a:xfrm>
            <a:off x="203598" y="0"/>
            <a:ext cx="1198840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D32141CD-420A-4F3B-957B-BBBC3AEFC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1" y="172278"/>
            <a:ext cx="11516139" cy="651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A0ABC8-B530-4CC8-8A23-515B795669F0}"/>
              </a:ext>
            </a:extLst>
          </p:cNvPr>
          <p:cNvSpPr/>
          <p:nvPr/>
        </p:nvSpPr>
        <p:spPr>
          <a:xfrm>
            <a:off x="0" y="0"/>
            <a:ext cx="12138376" cy="6858000"/>
          </a:xfrm>
          <a:prstGeom prst="rect">
            <a:avLst/>
          </a:prstGeom>
          <a:solidFill>
            <a:srgbClr val="002060">
              <a:alpha val="65000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36A18B70-41DB-46BF-8618-7D67D12996BC}"/>
              </a:ext>
            </a:extLst>
          </p:cNvPr>
          <p:cNvGrpSpPr/>
          <p:nvPr/>
        </p:nvGrpSpPr>
        <p:grpSpPr>
          <a:xfrm>
            <a:off x="257532" y="258540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795B927B-B2D7-4318-BDF2-5CF0F844D2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0A186FAE-C6E5-4915-BFD8-CD0B31ECA6C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6) 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இரண்டு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முற்றிலும்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வேறுபட்ட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தன்மைகளை தொடர்புபடுத்தி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குறிப்பது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8" name="Question">
            <a:extLst>
              <a:ext uri="{FF2B5EF4-FFF2-40B4-BE49-F238E27FC236}">
                <a16:creationId xmlns:a16="http://schemas.microsoft.com/office/drawing/2014/main" id="{E1865090-2E20-4F3D-905E-23363B7E74B1}"/>
              </a:ext>
            </a:extLst>
          </p:cNvPr>
          <p:cNvGrpSpPr/>
          <p:nvPr/>
        </p:nvGrpSpPr>
        <p:grpSpPr>
          <a:xfrm>
            <a:off x="272884" y="1604370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9" name="Line">
              <a:extLst>
                <a:ext uri="{FF2B5EF4-FFF2-40B4-BE49-F238E27FC236}">
                  <a16:creationId xmlns:a16="http://schemas.microsoft.com/office/drawing/2014/main" id="{7CB9C161-7DE1-4380-A9B2-E74342D126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ackground">
              <a:extLst>
                <a:ext uri="{FF2B5EF4-FFF2-40B4-BE49-F238E27FC236}">
                  <a16:creationId xmlns:a16="http://schemas.microsoft.com/office/drawing/2014/main" id="{756AE557-4057-4778-9EF9-667AE942E3F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நுட்பம்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1" name="Question">
            <a:extLst>
              <a:ext uri="{FF2B5EF4-FFF2-40B4-BE49-F238E27FC236}">
                <a16:creationId xmlns:a16="http://schemas.microsoft.com/office/drawing/2014/main" id="{D924543A-454E-496A-BAE4-27F0AA908AA9}"/>
              </a:ext>
            </a:extLst>
          </p:cNvPr>
          <p:cNvGrpSpPr/>
          <p:nvPr/>
        </p:nvGrpSpPr>
        <p:grpSpPr>
          <a:xfrm>
            <a:off x="125607" y="2894547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id="{9476862A-6126-4FA7-999F-A7E73DAE78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8AFEAE98-4F5A-4A62-BE79-B97410C214DF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சார்ந்திருப்பு</a:t>
              </a:r>
              <a:endParaRPr lang="de-AT" sz="2400" baseline="-25000" dirty="0"/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BABE2C63-B2C6-48BF-AA30-93F3039F7609}"/>
              </a:ext>
            </a:extLst>
          </p:cNvPr>
          <p:cNvGrpSpPr/>
          <p:nvPr/>
        </p:nvGrpSpPr>
        <p:grpSpPr>
          <a:xfrm>
            <a:off x="293883" y="419400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5" name="Line">
              <a:extLst>
                <a:ext uri="{FF2B5EF4-FFF2-40B4-BE49-F238E27FC236}">
                  <a16:creationId xmlns:a16="http://schemas.microsoft.com/office/drawing/2014/main" id="{E75EC990-2342-44D3-A075-CCFC5088FF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ackground">
              <a:extLst>
                <a:ext uri="{FF2B5EF4-FFF2-40B4-BE49-F238E27FC236}">
                  <a16:creationId xmlns:a16="http://schemas.microsoft.com/office/drawing/2014/main" id="{624D553A-D58E-42DE-BF7A-296AD00DE76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de-AT" sz="2400" baseline="-25000" dirty="0"/>
            </a:p>
          </p:txBody>
        </p:sp>
      </p:grpSp>
      <p:grpSp>
        <p:nvGrpSpPr>
          <p:cNvPr id="17" name="Question">
            <a:extLst>
              <a:ext uri="{FF2B5EF4-FFF2-40B4-BE49-F238E27FC236}">
                <a16:creationId xmlns:a16="http://schemas.microsoft.com/office/drawing/2014/main" id="{95784DDA-8E78-4956-8F49-4B0CAF354B41}"/>
              </a:ext>
            </a:extLst>
          </p:cNvPr>
          <p:cNvGrpSpPr/>
          <p:nvPr/>
        </p:nvGrpSpPr>
        <p:grpSpPr>
          <a:xfrm>
            <a:off x="230102" y="5498365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8" name="Line">
              <a:extLst>
                <a:ext uri="{FF2B5EF4-FFF2-40B4-BE49-F238E27FC236}">
                  <a16:creationId xmlns:a16="http://schemas.microsoft.com/office/drawing/2014/main" id="{000A79B8-9B10-4BB4-AE4F-078174EA56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ackground">
              <a:extLst>
                <a:ext uri="{FF2B5EF4-FFF2-40B4-BE49-F238E27FC236}">
                  <a16:creationId xmlns:a16="http://schemas.microsoft.com/office/drawing/2014/main" id="{19C3811A-6DD9-4787-8C00-4B5F01B7011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AB85E8A-0FEF-4BEC-883E-3C95E22CF205}"/>
              </a:ext>
            </a:extLst>
          </p:cNvPr>
          <p:cNvSpPr txBox="1"/>
          <p:nvPr/>
        </p:nvSpPr>
        <p:spPr>
          <a:xfrm>
            <a:off x="2991678" y="2470896"/>
            <a:ext cx="6142382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D9E88B-61F2-4D6B-8D6F-17D5D94E71F4}"/>
              </a:ext>
            </a:extLst>
          </p:cNvPr>
          <p:cNvSpPr txBox="1"/>
          <p:nvPr/>
        </p:nvSpPr>
        <p:spPr>
          <a:xfrm>
            <a:off x="2302564" y="5906679"/>
            <a:ext cx="787510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சமமின்மை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C1A3F2-1F0E-48A7-970D-B267AD972993}"/>
              </a:ext>
            </a:extLst>
          </p:cNvPr>
          <p:cNvSpPr txBox="1"/>
          <p:nvPr/>
        </p:nvSpPr>
        <p:spPr>
          <a:xfrm>
            <a:off x="3152360" y="4404027"/>
            <a:ext cx="617551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இரட்டை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தன்மை</a:t>
            </a:r>
            <a:endParaRPr kumimoji="0" lang="de-AT" sz="24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53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760174A-B7FF-40F1-B4EE-B27336D1C640}"/>
              </a:ext>
            </a:extLst>
          </p:cNvPr>
          <p:cNvSpPr/>
          <p:nvPr/>
        </p:nvSpPr>
        <p:spPr>
          <a:xfrm>
            <a:off x="203598" y="0"/>
            <a:ext cx="1198840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88EFDFA5-46F4-47FA-BC4C-592B4E204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1" y="172278"/>
            <a:ext cx="11516139" cy="651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5853CF9-0EBA-45AC-8C52-8AA576A05D33}"/>
              </a:ext>
            </a:extLst>
          </p:cNvPr>
          <p:cNvSpPr/>
          <p:nvPr/>
        </p:nvSpPr>
        <p:spPr>
          <a:xfrm>
            <a:off x="0" y="0"/>
            <a:ext cx="12138376" cy="6858000"/>
          </a:xfrm>
          <a:prstGeom prst="rect">
            <a:avLst/>
          </a:prstGeom>
          <a:solidFill>
            <a:srgbClr val="002060">
              <a:alpha val="65000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Question">
            <a:extLst>
              <a:ext uri="{FF2B5EF4-FFF2-40B4-BE49-F238E27FC236}">
                <a16:creationId xmlns:a16="http://schemas.microsoft.com/office/drawing/2014/main" id="{AECF3E4A-2B12-4199-82FD-AE6649DC4BDE}"/>
              </a:ext>
            </a:extLst>
          </p:cNvPr>
          <p:cNvGrpSpPr/>
          <p:nvPr/>
        </p:nvGrpSpPr>
        <p:grpSpPr>
          <a:xfrm>
            <a:off x="245454" y="31417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42" name="Line">
              <a:extLst>
                <a:ext uri="{FF2B5EF4-FFF2-40B4-BE49-F238E27FC236}">
                  <a16:creationId xmlns:a16="http://schemas.microsoft.com/office/drawing/2014/main" id="{24F7AA75-4E77-4351-86CC-A9B31D8E8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58C960D3-6A6B-4A56-9310-4FDF61C39A4F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7)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ஊரகப்பகுதி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,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ஊரக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மக்கள்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மற்றும்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ஊரக வாழ்க்கையை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மேம்படுத்துதல்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என்பது</a:t>
              </a:r>
              <a:endPara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44" name="Question">
            <a:extLst>
              <a:ext uri="{FF2B5EF4-FFF2-40B4-BE49-F238E27FC236}">
                <a16:creationId xmlns:a16="http://schemas.microsoft.com/office/drawing/2014/main" id="{31A047EB-08EB-487B-B946-9EC3E89BA8BE}"/>
              </a:ext>
            </a:extLst>
          </p:cNvPr>
          <p:cNvGrpSpPr/>
          <p:nvPr/>
        </p:nvGrpSpPr>
        <p:grpSpPr>
          <a:xfrm>
            <a:off x="272884" y="1604370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45" name="Line">
              <a:extLst>
                <a:ext uri="{FF2B5EF4-FFF2-40B4-BE49-F238E27FC236}">
                  <a16:creationId xmlns:a16="http://schemas.microsoft.com/office/drawing/2014/main" id="{6C71BC75-AF43-400F-A42E-2DF2D0E680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Background">
              <a:extLst>
                <a:ext uri="{FF2B5EF4-FFF2-40B4-BE49-F238E27FC236}">
                  <a16:creationId xmlns:a16="http://schemas.microsoft.com/office/drawing/2014/main" id="{0FBB3041-2499-4D4A-9E4A-0AA47C62B83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ஊரக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பொருளாதாரம்</a:t>
              </a:r>
              <a:endParaRPr lang="de-AT" sz="2400" b="1" baseline="-25000" dirty="0"/>
            </a:p>
          </p:txBody>
        </p:sp>
      </p:grpSp>
      <p:grpSp>
        <p:nvGrpSpPr>
          <p:cNvPr id="47" name="Question">
            <a:extLst>
              <a:ext uri="{FF2B5EF4-FFF2-40B4-BE49-F238E27FC236}">
                <a16:creationId xmlns:a16="http://schemas.microsoft.com/office/drawing/2014/main" id="{400D0604-B80C-4D7D-8E19-D3823BD6F6E4}"/>
              </a:ext>
            </a:extLst>
          </p:cNvPr>
          <p:cNvGrpSpPr/>
          <p:nvPr/>
        </p:nvGrpSpPr>
        <p:grpSpPr>
          <a:xfrm>
            <a:off x="125607" y="2894547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48" name="Line">
              <a:extLst>
                <a:ext uri="{FF2B5EF4-FFF2-40B4-BE49-F238E27FC236}">
                  <a16:creationId xmlns:a16="http://schemas.microsoft.com/office/drawing/2014/main" id="{15D807F0-D104-46E8-A16D-8DFE55B23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Background">
              <a:extLst>
                <a:ext uri="{FF2B5EF4-FFF2-40B4-BE49-F238E27FC236}">
                  <a16:creationId xmlns:a16="http://schemas.microsoft.com/office/drawing/2014/main" id="{704AD171-D1B9-4D0D-AAAE-1159961F32D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50" name="Question">
            <a:extLst>
              <a:ext uri="{FF2B5EF4-FFF2-40B4-BE49-F238E27FC236}">
                <a16:creationId xmlns:a16="http://schemas.microsoft.com/office/drawing/2014/main" id="{399957D0-33F8-4615-8CD3-FECA71F1E456}"/>
              </a:ext>
            </a:extLst>
          </p:cNvPr>
          <p:cNvGrpSpPr/>
          <p:nvPr/>
        </p:nvGrpSpPr>
        <p:grpSpPr>
          <a:xfrm>
            <a:off x="293883" y="419400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51" name="Line">
              <a:extLst>
                <a:ext uri="{FF2B5EF4-FFF2-40B4-BE49-F238E27FC236}">
                  <a16:creationId xmlns:a16="http://schemas.microsoft.com/office/drawing/2014/main" id="{B5CA0057-5F01-4C2A-A846-374E54600F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Background">
              <a:extLst>
                <a:ext uri="{FF2B5EF4-FFF2-40B4-BE49-F238E27FC236}">
                  <a16:creationId xmlns:a16="http://schemas.microsoft.com/office/drawing/2014/main" id="{736C7CD9-C630-44C2-AAD3-425950358E1F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ஊரக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வேலை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வாய்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ப்பு</a:t>
              </a:r>
              <a:endPara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53" name="Question">
            <a:extLst>
              <a:ext uri="{FF2B5EF4-FFF2-40B4-BE49-F238E27FC236}">
                <a16:creationId xmlns:a16="http://schemas.microsoft.com/office/drawing/2014/main" id="{CEB0C836-11AD-4980-83E0-2C88F42A9965}"/>
              </a:ext>
            </a:extLst>
          </p:cNvPr>
          <p:cNvGrpSpPr/>
          <p:nvPr/>
        </p:nvGrpSpPr>
        <p:grpSpPr>
          <a:xfrm>
            <a:off x="230102" y="5498365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54" name="Line">
              <a:extLst>
                <a:ext uri="{FF2B5EF4-FFF2-40B4-BE49-F238E27FC236}">
                  <a16:creationId xmlns:a16="http://schemas.microsoft.com/office/drawing/2014/main" id="{CF53C64C-9A10-4F30-A8FA-5C6B2DA03B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Background">
              <a:extLst>
                <a:ext uri="{FF2B5EF4-FFF2-40B4-BE49-F238E27FC236}">
                  <a16:creationId xmlns:a16="http://schemas.microsoft.com/office/drawing/2014/main" id="{8C33398A-C87B-43C8-8B99-FA728C36A033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de-AT" sz="2400" b="1" baseline="-250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4ED2AEE-B8F3-4963-AA22-DEED41FF2FDA}"/>
              </a:ext>
            </a:extLst>
          </p:cNvPr>
          <p:cNvSpPr txBox="1"/>
          <p:nvPr/>
        </p:nvSpPr>
        <p:spPr>
          <a:xfrm>
            <a:off x="2991678" y="3132231"/>
            <a:ext cx="61423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ஊரக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பொருளியல்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1CBE78-C4A0-4C49-B2B4-2D2AF5045108}"/>
              </a:ext>
            </a:extLst>
          </p:cNvPr>
          <p:cNvSpPr txBox="1"/>
          <p:nvPr/>
        </p:nvSpPr>
        <p:spPr>
          <a:xfrm>
            <a:off x="3160592" y="5690817"/>
            <a:ext cx="61423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ஊரக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மேம்பாடு</a:t>
            </a:r>
            <a:endParaRPr kumimoji="0" lang="de-AT" sz="24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16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A5BC9F-072A-48AB-B6E5-96B0613B03C7}"/>
              </a:ext>
            </a:extLst>
          </p:cNvPr>
          <p:cNvSpPr/>
          <p:nvPr/>
        </p:nvSpPr>
        <p:spPr>
          <a:xfrm>
            <a:off x="203598" y="0"/>
            <a:ext cx="1198840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D124EE39-C866-424D-A560-73E41B51E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1" y="172278"/>
            <a:ext cx="11516139" cy="651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A7CA14-F8C2-4A2B-9207-7C623ED8F503}"/>
              </a:ext>
            </a:extLst>
          </p:cNvPr>
          <p:cNvSpPr/>
          <p:nvPr/>
        </p:nvSpPr>
        <p:spPr>
          <a:xfrm>
            <a:off x="0" y="0"/>
            <a:ext cx="12138376" cy="6858000"/>
          </a:xfrm>
          <a:prstGeom prst="rect">
            <a:avLst/>
          </a:prstGeom>
          <a:solidFill>
            <a:srgbClr val="002060">
              <a:alpha val="65000"/>
            </a:srgb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Question">
            <a:extLst>
              <a:ext uri="{FF2B5EF4-FFF2-40B4-BE49-F238E27FC236}">
                <a16:creationId xmlns:a16="http://schemas.microsoft.com/office/drawing/2014/main" id="{C145FDDC-D295-45A1-AD82-F299341E1E75}"/>
              </a:ext>
            </a:extLst>
          </p:cNvPr>
          <p:cNvGrpSpPr/>
          <p:nvPr/>
        </p:nvGrpSpPr>
        <p:grpSpPr>
          <a:xfrm>
            <a:off x="245454" y="31417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6" name="Line">
              <a:extLst>
                <a:ext uri="{FF2B5EF4-FFF2-40B4-BE49-F238E27FC236}">
                  <a16:creationId xmlns:a16="http://schemas.microsoft.com/office/drawing/2014/main" id="{FFDB90B5-04F7-4E85-9914-6216231F9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61C3AC7D-DE49-4DA7-8E98-CEFAEA59698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8)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ஊரகப்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பொருளாதாரத்தில்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வேளாண்மை பிரச்சனைக்குத்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தொடர்புடையதாக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கருதப்படுவது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8" name="Question">
            <a:extLst>
              <a:ext uri="{FF2B5EF4-FFF2-40B4-BE49-F238E27FC236}">
                <a16:creationId xmlns:a16="http://schemas.microsoft.com/office/drawing/2014/main" id="{D12B9A4B-002F-48B7-B5B4-76CBFA83F0D8}"/>
              </a:ext>
            </a:extLst>
          </p:cNvPr>
          <p:cNvGrpSpPr/>
          <p:nvPr/>
        </p:nvGrpSpPr>
        <p:grpSpPr>
          <a:xfrm>
            <a:off x="272884" y="1604370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9" name="Line">
              <a:extLst>
                <a:ext uri="{FF2B5EF4-FFF2-40B4-BE49-F238E27FC236}">
                  <a16:creationId xmlns:a16="http://schemas.microsoft.com/office/drawing/2014/main" id="{BC3318D9-7A0A-4B2A-962F-6195E0D75D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ackground">
              <a:extLst>
                <a:ext uri="{FF2B5EF4-FFF2-40B4-BE49-F238E27FC236}">
                  <a16:creationId xmlns:a16="http://schemas.microsoft.com/office/drawing/2014/main" id="{75188EA4-159D-4D62-804A-6A9347ADA2F7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11" name="Question">
            <a:extLst>
              <a:ext uri="{FF2B5EF4-FFF2-40B4-BE49-F238E27FC236}">
                <a16:creationId xmlns:a16="http://schemas.microsoft.com/office/drawing/2014/main" id="{0111CB39-480D-4EB1-AC41-EA5D7FDC0979}"/>
              </a:ext>
            </a:extLst>
          </p:cNvPr>
          <p:cNvGrpSpPr/>
          <p:nvPr/>
        </p:nvGrpSpPr>
        <p:grpSpPr>
          <a:xfrm>
            <a:off x="125607" y="2894547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2" name="Line">
              <a:extLst>
                <a:ext uri="{FF2B5EF4-FFF2-40B4-BE49-F238E27FC236}">
                  <a16:creationId xmlns:a16="http://schemas.microsoft.com/office/drawing/2014/main" id="{F30A5906-7AC4-438B-A90F-3F87625EC8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Background">
              <a:extLst>
                <a:ext uri="{FF2B5EF4-FFF2-40B4-BE49-F238E27FC236}">
                  <a16:creationId xmlns:a16="http://schemas.microsoft.com/office/drawing/2014/main" id="{60DC7686-7A60-4D88-B786-CD524528F3D4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14" name="Question">
            <a:extLst>
              <a:ext uri="{FF2B5EF4-FFF2-40B4-BE49-F238E27FC236}">
                <a16:creationId xmlns:a16="http://schemas.microsoft.com/office/drawing/2014/main" id="{7F3CF95E-4D84-4E77-9B50-9DF9199CB598}"/>
              </a:ext>
            </a:extLst>
          </p:cNvPr>
          <p:cNvGrpSpPr/>
          <p:nvPr/>
        </p:nvGrpSpPr>
        <p:grpSpPr>
          <a:xfrm>
            <a:off x="293883" y="4194004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5" name="Line">
              <a:extLst>
                <a:ext uri="{FF2B5EF4-FFF2-40B4-BE49-F238E27FC236}">
                  <a16:creationId xmlns:a16="http://schemas.microsoft.com/office/drawing/2014/main" id="{752B6BFA-F96C-4FF8-8230-8F5EB16C12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ackground">
              <a:extLst>
                <a:ext uri="{FF2B5EF4-FFF2-40B4-BE49-F238E27FC236}">
                  <a16:creationId xmlns:a16="http://schemas.microsoft.com/office/drawing/2014/main" id="{35297331-5101-49C5-A81B-47AAD2E3B811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ஊரக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ஏழ்மை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7" name="Question">
            <a:extLst>
              <a:ext uri="{FF2B5EF4-FFF2-40B4-BE49-F238E27FC236}">
                <a16:creationId xmlns:a16="http://schemas.microsoft.com/office/drawing/2014/main" id="{21EE5D69-407C-49BE-ABCA-C6A51A72BF11}"/>
              </a:ext>
            </a:extLst>
          </p:cNvPr>
          <p:cNvGrpSpPr/>
          <p:nvPr/>
        </p:nvGrpSpPr>
        <p:grpSpPr>
          <a:xfrm>
            <a:off x="230102" y="5498365"/>
            <a:ext cx="11820939" cy="1136407"/>
            <a:chOff x="0" y="2860778"/>
            <a:chExt cx="12192000" cy="1136407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8" name="Line">
              <a:extLst>
                <a:ext uri="{FF2B5EF4-FFF2-40B4-BE49-F238E27FC236}">
                  <a16:creationId xmlns:a16="http://schemas.microsoft.com/office/drawing/2014/main" id="{2B801F77-807B-48D9-A7BC-1A182AC19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ackground">
              <a:extLst>
                <a:ext uri="{FF2B5EF4-FFF2-40B4-BE49-F238E27FC236}">
                  <a16:creationId xmlns:a16="http://schemas.microsoft.com/office/drawing/2014/main" id="{62AE4D84-0672-4344-821F-8F69C047CE69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மோசமான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வங்கி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செயல்பாடுகள்</a:t>
              </a:r>
              <a:endParaRPr lang="de-AT" sz="2400" baseline="-250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E0C71ED-0960-4133-A83E-C0C2AA47CD26}"/>
              </a:ext>
            </a:extLst>
          </p:cNvPr>
          <p:cNvSpPr txBox="1"/>
          <p:nvPr/>
        </p:nvSpPr>
        <p:spPr>
          <a:xfrm>
            <a:off x="3160592" y="1817751"/>
            <a:ext cx="61423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மோசமான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தகவல்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தொடர்பு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1D2B1D-07A4-447C-901E-8CE3B962DFDC}"/>
              </a:ext>
            </a:extLst>
          </p:cNvPr>
          <p:cNvSpPr txBox="1"/>
          <p:nvPr/>
        </p:nvSpPr>
        <p:spPr>
          <a:xfrm>
            <a:off x="3008680" y="3054989"/>
            <a:ext cx="61423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சிறிய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அளவு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நில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உடைமை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444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517</Words>
  <Application>Microsoft Office PowerPoint</Application>
  <PresentationFormat>Widescreen</PresentationFormat>
  <Paragraphs>106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TAU-Mullai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Boopathy Karthik</dc:creator>
  <cp:lastModifiedBy>SysSoft</cp:lastModifiedBy>
  <cp:revision>16</cp:revision>
  <dcterms:created xsi:type="dcterms:W3CDTF">2021-09-07T16:10:22Z</dcterms:created>
  <dcterms:modified xsi:type="dcterms:W3CDTF">2024-05-18T09:27:52Z</dcterms:modified>
</cp:coreProperties>
</file>