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E9A90-A7CB-44C9-9A69-E0D7533568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0F8525-764C-4ABD-9620-7E471348D2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227294-C76F-4BB5-BCC0-3E6049560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C447C-90FC-4552-ACC5-107A0C1B45E9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D805CC-DE44-4F42-BA31-306736A7D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86BC8-6171-404A-8EB7-CAC9FFDC8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05203-00A6-4610-8E77-D2CB43209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00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42D4D-37A8-4C34-997B-2ED5A6583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AD2265-84C3-462F-A721-434A2C201F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81D912-8BD1-47BC-A4B5-ED988C539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C447C-90FC-4552-ACC5-107A0C1B45E9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63D0D4-FB14-4C10-A6BE-73440146A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4760AE-367C-4DED-A694-8F664CCDF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05203-00A6-4610-8E77-D2CB43209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020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A1872B-75DA-4A92-833F-433D02C847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4CB305-D22D-4A56-BA5C-625EACC0A7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665A59-EEBB-45AC-94F2-1C68837B1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C447C-90FC-4552-ACC5-107A0C1B45E9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DEF4F2-DBAD-4EA2-AB3A-4100084C1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7EA73-FE3B-4F70-8A75-CC543CDEE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05203-00A6-4610-8E77-D2CB43209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641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9723D-9D4F-4F9D-8438-E7CD2CFB9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5C090-B1E0-4B4D-9393-2F2F6FACD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F1658-50AC-4D22-921C-E44C3A24E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C447C-90FC-4552-ACC5-107A0C1B45E9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63CCE2-8AAC-4EE0-BB7E-1344FDF5F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8F8497-AD83-45CD-8763-C87B04215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05203-00A6-4610-8E77-D2CB43209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940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8F377-D48F-4D5B-8A63-5BDE780DE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441E26-B4BA-4D6B-8338-4496E16789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3C367C-37F7-40AB-B0EB-A52B6D155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C447C-90FC-4552-ACC5-107A0C1B45E9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2321C4-D3B3-4A57-9DB8-A51000727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E9FA3D-DF21-4F67-8D7E-97D25A021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05203-00A6-4610-8E77-D2CB43209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34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D9482-50C9-4FF2-A608-33725830C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0CA1B-B26E-420A-A7AD-96867BAFA2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090BB1-1967-4BB1-8CB6-CE2331E4FD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6A8CFD-8244-4184-926A-59F6AFC78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C447C-90FC-4552-ACC5-107A0C1B45E9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FA16B9-1E7F-48F3-8EC4-AA34B9C33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C07055-C579-4F1B-98B8-19C35FF5A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05203-00A6-4610-8E77-D2CB43209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742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84114-2DA1-404D-AFBB-9ED5B581F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32B48F-E490-4155-8CC6-BC5D633DB9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E2FD4A-F148-4CDC-8A0A-711ACE34D5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B66187-2F37-43BD-A118-79F21EB63A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3652AB-C7E3-4518-B02B-851A4B29EE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F18552-CA87-4F80-BA60-EE033DAB5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C447C-90FC-4552-ACC5-107A0C1B45E9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B3102C-CD17-482A-8853-0AE833D74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0B96ED-07F1-4CA0-BCD5-90029F36F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05203-00A6-4610-8E77-D2CB43209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155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88795-5B89-4A44-B15B-957921E0C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8D08E2-724A-4C19-9FC4-746AA3263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C447C-90FC-4552-ACC5-107A0C1B45E9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DD27F4-0992-4500-BF1B-50505144E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67FBF1-E821-4B6E-812C-236E70DDB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05203-00A6-4610-8E77-D2CB43209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563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5B2A75-C111-4A38-881A-C7A96D7CC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C447C-90FC-4552-ACC5-107A0C1B45E9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788DD4-A521-4B0A-80D5-558A4D5E9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7988D3-42A0-4FEB-B268-16B7BA09D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05203-00A6-4610-8E77-D2CB43209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351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786D8-B0DD-4B3D-990C-B85D1B026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0D837-665A-4DCC-8D13-559538851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54E5F1-09F2-4905-B4C2-8126EA2353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4D99E2-D287-492C-BB3B-C94A2AD41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C447C-90FC-4552-ACC5-107A0C1B45E9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74DB44-7A35-425E-ACE7-3AFD46590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85F52B-CF00-4264-A2ED-1B938E0D7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05203-00A6-4610-8E77-D2CB43209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960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ABEED-415F-4AE6-9E28-B33AE959A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F6C7F3-FD5F-4A50-9570-C7350199A8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50258B-6EE9-4C22-8C75-32E4A3ACE4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DF8331-70F7-446D-B5CF-8A135A521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C447C-90FC-4552-ACC5-107A0C1B45E9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61CC0F-2B38-44AC-B535-0E57FA0F5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F0048C-5AF6-4CCD-80C4-F66E20E7F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05203-00A6-4610-8E77-D2CB43209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240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F1EF39-894B-4BCE-8A50-0D20914E7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A4E32A-6A3A-4D99-B35C-CFCD865D5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C6F6E-2A83-41EA-B750-47267D34EF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C447C-90FC-4552-ACC5-107A0C1B45E9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C81713-70B2-422C-8FDE-1336DAD534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1327FE-0307-449A-ADCB-354AC21A18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05203-00A6-4610-8E77-D2CB43209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110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79738A-61D8-D373-E95B-F8E07A5E9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733" y="0"/>
            <a:ext cx="11802533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3405616-C361-4820-BF44-F81CCCAA05F7}"/>
              </a:ext>
            </a:extLst>
          </p:cNvPr>
          <p:cNvSpPr/>
          <p:nvPr/>
        </p:nvSpPr>
        <p:spPr>
          <a:xfrm>
            <a:off x="6904617" y="2040235"/>
            <a:ext cx="39453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www.Padasalai.Net</a:t>
            </a:r>
          </a:p>
        </p:txBody>
      </p:sp>
    </p:spTree>
    <p:extLst>
      <p:ext uri="{BB962C8B-B14F-4D97-AF65-F5344CB8AC3E}">
        <p14:creationId xmlns:p14="http://schemas.microsoft.com/office/powerpoint/2010/main" val="630112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81770E6-3854-4902-BDB0-35FA56A9EDFF}"/>
              </a:ext>
            </a:extLst>
          </p:cNvPr>
          <p:cNvSpPr/>
          <p:nvPr/>
        </p:nvSpPr>
        <p:spPr>
          <a:xfrm>
            <a:off x="125606" y="0"/>
            <a:ext cx="11973917" cy="6858000"/>
          </a:xfrm>
          <a:prstGeom prst="rect">
            <a:avLst/>
          </a:prstGeom>
          <a:solidFill>
            <a:srgbClr val="CC0000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line Wallpaper | 1280x1024 resolution wallpaper ...">
            <a:extLst>
              <a:ext uri="{FF2B5EF4-FFF2-40B4-BE49-F238E27FC236}">
                <a16:creationId xmlns:a16="http://schemas.microsoft.com/office/drawing/2014/main" id="{9A9E42C0-98B6-4C38-BB24-3168B9AE0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54" y="258717"/>
            <a:ext cx="11516139" cy="6513444"/>
          </a:xfrm>
          <a:prstGeom prst="rect">
            <a:avLst/>
          </a:prstGeom>
          <a:solidFill>
            <a:srgbClr val="CC0000"/>
          </a:solidFill>
          <a:ln w="228600" cap="sq" cmpd="thickThin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351FE12-E218-4422-844F-F912D35DCDAD}"/>
              </a:ext>
            </a:extLst>
          </p:cNvPr>
          <p:cNvSpPr/>
          <p:nvPr/>
        </p:nvSpPr>
        <p:spPr>
          <a:xfrm>
            <a:off x="285671" y="274982"/>
            <a:ext cx="11555894" cy="6308035"/>
          </a:xfrm>
          <a:prstGeom prst="rect">
            <a:avLst/>
          </a:prstGeom>
          <a:solidFill>
            <a:schemeClr val="tx1"/>
          </a:solidFill>
          <a:ln w="76200">
            <a:solidFill>
              <a:schemeClr val="accent1">
                <a:lumMod val="20000"/>
                <a:lumOff val="8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Question">
            <a:extLst>
              <a:ext uri="{FF2B5EF4-FFF2-40B4-BE49-F238E27FC236}">
                <a16:creationId xmlns:a16="http://schemas.microsoft.com/office/drawing/2014/main" id="{BFF93734-0484-42D1-A8EC-C46914821BA6}"/>
              </a:ext>
            </a:extLst>
          </p:cNvPr>
          <p:cNvGrpSpPr/>
          <p:nvPr/>
        </p:nvGrpSpPr>
        <p:grpSpPr>
          <a:xfrm>
            <a:off x="92476" y="488785"/>
            <a:ext cx="11820939" cy="1132637"/>
            <a:chOff x="0" y="2860795"/>
            <a:chExt cx="12192000" cy="1136407"/>
          </a:xfrm>
          <a:solidFill>
            <a:srgbClr val="FF0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6" name="Line">
              <a:extLst>
                <a:ext uri="{FF2B5EF4-FFF2-40B4-BE49-F238E27FC236}">
                  <a16:creationId xmlns:a16="http://schemas.microsoft.com/office/drawing/2014/main" id="{DFADA9D1-E82C-42D0-B28A-FAD40E0C63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FE1C2547-7927-4D17-829F-656CE4F5214C}"/>
                </a:ext>
              </a:extLst>
            </p:cNvPr>
            <p:cNvSpPr/>
            <p:nvPr/>
          </p:nvSpPr>
          <p:spPr>
            <a:xfrm>
              <a:off x="1391202" y="2860795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arutham-Bold"/>
                  <a:ea typeface="Calibri" panose="020F0502020204030204" pitchFamily="34" charset="0"/>
                  <a:cs typeface="TAU-Marutham-Bold"/>
                </a:rPr>
                <a:t>9. 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எந்த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பயிர்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உற்பத்திக்காக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அதிகப்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பரப்பு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நிலம் பயன்படுத்தப்படுகிறது</a:t>
              </a:r>
              <a:r>
                <a:rPr lang="en-US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ullai"/>
                  <a:ea typeface="Calibri" panose="020F0502020204030204" pitchFamily="34" charset="0"/>
                  <a:cs typeface="TAU-Mullai"/>
                </a:rPr>
                <a:t>?</a:t>
              </a:r>
              <a:endParaRPr lang="en-U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F68B490-32AC-46C0-84CA-D0352B123930}"/>
              </a:ext>
            </a:extLst>
          </p:cNvPr>
          <p:cNvSpPr txBox="1"/>
          <p:nvPr/>
        </p:nvSpPr>
        <p:spPr>
          <a:xfrm>
            <a:off x="1954492" y="1900175"/>
            <a:ext cx="84014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9" name="Question">
            <a:extLst>
              <a:ext uri="{FF2B5EF4-FFF2-40B4-BE49-F238E27FC236}">
                <a16:creationId xmlns:a16="http://schemas.microsoft.com/office/drawing/2014/main" id="{4FD403E9-FEE7-4750-B168-F363357797B4}"/>
              </a:ext>
            </a:extLst>
          </p:cNvPr>
          <p:cNvGrpSpPr/>
          <p:nvPr/>
        </p:nvGrpSpPr>
        <p:grpSpPr>
          <a:xfrm>
            <a:off x="125607" y="1769344"/>
            <a:ext cx="11820939" cy="1012258"/>
            <a:chOff x="0" y="2860795"/>
            <a:chExt cx="12192000" cy="1136407"/>
          </a:xfrm>
          <a:solidFill>
            <a:srgbClr val="FF0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10" name="Line">
              <a:extLst>
                <a:ext uri="{FF2B5EF4-FFF2-40B4-BE49-F238E27FC236}">
                  <a16:creationId xmlns:a16="http://schemas.microsoft.com/office/drawing/2014/main" id="{FBA986BC-82A9-483A-98B5-6C1109D351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B70772B2-E496-44DF-99A0-B75A1140368C}"/>
                </a:ext>
              </a:extLst>
            </p:cNvPr>
            <p:cNvSpPr/>
            <p:nvPr/>
          </p:nvSpPr>
          <p:spPr>
            <a:xfrm>
              <a:off x="1391202" y="2860795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 dirty="0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402255AC-CD2D-4ECE-8E35-C2BA8AD1184A}"/>
              </a:ext>
            </a:extLst>
          </p:cNvPr>
          <p:cNvGrpSpPr/>
          <p:nvPr/>
        </p:nvGrpSpPr>
        <p:grpSpPr>
          <a:xfrm>
            <a:off x="285671" y="2979566"/>
            <a:ext cx="11820939" cy="964411"/>
            <a:chOff x="0" y="2860795"/>
            <a:chExt cx="12192000" cy="1136407"/>
          </a:xfrm>
          <a:solidFill>
            <a:srgbClr val="FF0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EBAE5B5C-A058-448B-93A2-0855A4CD87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F5AAEFC8-C854-454F-A4C1-47599FAFA979}"/>
                </a:ext>
              </a:extLst>
            </p:cNvPr>
            <p:cNvSpPr/>
            <p:nvPr/>
          </p:nvSpPr>
          <p:spPr>
            <a:xfrm>
              <a:off x="1391202" y="2860795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arutham-Bold"/>
                  <a:ea typeface="Calibri" panose="020F0502020204030204" pitchFamily="34" charset="0"/>
                  <a:cs typeface="Latha" panose="020B0604020202020204" pitchFamily="34" charset="0"/>
                </a:rPr>
                <a:t>ஆ</a:t>
              </a:r>
              <a:r>
                <a:rPr lang="en-US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arutham-Bold"/>
                  <a:ea typeface="Calibri" panose="020F0502020204030204" pitchFamily="34" charset="0"/>
                  <a:cs typeface="TAU-Marutham-Bold"/>
                </a:rPr>
                <a:t>) 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கரும்பு   </a:t>
              </a:r>
              <a:endParaRPr lang="en-U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grpSp>
        <p:nvGrpSpPr>
          <p:cNvPr id="15" name="Question">
            <a:extLst>
              <a:ext uri="{FF2B5EF4-FFF2-40B4-BE49-F238E27FC236}">
                <a16:creationId xmlns:a16="http://schemas.microsoft.com/office/drawing/2014/main" id="{0F28054F-7FB6-4B6D-A9E3-7F8A0F519B1C}"/>
              </a:ext>
            </a:extLst>
          </p:cNvPr>
          <p:cNvGrpSpPr/>
          <p:nvPr/>
        </p:nvGrpSpPr>
        <p:grpSpPr>
          <a:xfrm>
            <a:off x="244729" y="4138550"/>
            <a:ext cx="11820939" cy="971705"/>
            <a:chOff x="0" y="2860795"/>
            <a:chExt cx="12192000" cy="1136407"/>
          </a:xfrm>
          <a:solidFill>
            <a:srgbClr val="FF0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16" name="Line">
              <a:extLst>
                <a:ext uri="{FF2B5EF4-FFF2-40B4-BE49-F238E27FC236}">
                  <a16:creationId xmlns:a16="http://schemas.microsoft.com/office/drawing/2014/main" id="{DEB6CB6F-29E9-4933-B3AB-74FE970B1A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Background">
              <a:extLst>
                <a:ext uri="{FF2B5EF4-FFF2-40B4-BE49-F238E27FC236}">
                  <a16:creationId xmlns:a16="http://schemas.microsoft.com/office/drawing/2014/main" id="{82375C22-DBDB-46D8-AB47-B06D74DE5C84}"/>
                </a:ext>
              </a:extLst>
            </p:cNvPr>
            <p:cNvSpPr/>
            <p:nvPr/>
          </p:nvSpPr>
          <p:spPr>
            <a:xfrm>
              <a:off x="1391202" y="2860795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arutham-Bold"/>
                  <a:ea typeface="Calibri" panose="020F0502020204030204" pitchFamily="34" charset="0"/>
                  <a:cs typeface="Latha" panose="020B0604020202020204" pitchFamily="34" charset="0"/>
                </a:rPr>
                <a:t>இ</a:t>
              </a:r>
              <a:r>
                <a:rPr lang="en-US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arutham-Bold"/>
                  <a:ea typeface="Calibri" panose="020F0502020204030204" pitchFamily="34" charset="0"/>
                  <a:cs typeface="TAU-Marutham-Bold"/>
                </a:rPr>
                <a:t>) 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நிலக்கடலை   </a:t>
              </a:r>
              <a:endParaRPr lang="en-U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grpSp>
        <p:nvGrpSpPr>
          <p:cNvPr id="18" name="Question">
            <a:extLst>
              <a:ext uri="{FF2B5EF4-FFF2-40B4-BE49-F238E27FC236}">
                <a16:creationId xmlns:a16="http://schemas.microsoft.com/office/drawing/2014/main" id="{65C02A6B-ADEF-499E-95BB-78B78BF0714D}"/>
              </a:ext>
            </a:extLst>
          </p:cNvPr>
          <p:cNvGrpSpPr/>
          <p:nvPr/>
        </p:nvGrpSpPr>
        <p:grpSpPr>
          <a:xfrm>
            <a:off x="153148" y="5506699"/>
            <a:ext cx="11820939" cy="971704"/>
            <a:chOff x="0" y="2860795"/>
            <a:chExt cx="12192000" cy="1136407"/>
          </a:xfrm>
          <a:solidFill>
            <a:srgbClr val="FF0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19" name="Line">
              <a:extLst>
                <a:ext uri="{FF2B5EF4-FFF2-40B4-BE49-F238E27FC236}">
                  <a16:creationId xmlns:a16="http://schemas.microsoft.com/office/drawing/2014/main" id="{FD561A58-4E23-41BD-A1F0-C233DE4FAE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B07C5B14-15EE-40C4-8182-DB40DBCA0B7A}"/>
                </a:ext>
              </a:extLst>
            </p:cNvPr>
            <p:cNvSpPr/>
            <p:nvPr/>
          </p:nvSpPr>
          <p:spPr>
            <a:xfrm>
              <a:off x="1391202" y="2860795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 dirty="0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5FFC6C1F-60AE-4734-AE10-1041C919D612}"/>
              </a:ext>
            </a:extLst>
          </p:cNvPr>
          <p:cNvSpPr txBox="1"/>
          <p:nvPr/>
        </p:nvSpPr>
        <p:spPr>
          <a:xfrm>
            <a:off x="2988677" y="1904955"/>
            <a:ext cx="626827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ta-IN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AU-Marutham-Bold"/>
                <a:ea typeface="Calibri" panose="020F0502020204030204" pitchFamily="34" charset="0"/>
                <a:cs typeface="Latha" panose="020B0604020202020204" pitchFamily="34" charset="0"/>
              </a:rPr>
              <a:t>அ</a:t>
            </a:r>
            <a:r>
              <a:rPr lang="en-U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AU-Marutham-Bold"/>
                <a:ea typeface="Calibri" panose="020F0502020204030204" pitchFamily="34" charset="0"/>
                <a:cs typeface="TAU-Marutham-Bold"/>
              </a:rPr>
              <a:t>) </a:t>
            </a:r>
            <a:r>
              <a:rPr lang="ta-IN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நெல்    </a:t>
            </a:r>
            <a:endParaRPr lang="en-US" sz="2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0932D8B-C4D0-4EBC-8D83-71D30F7C9690}"/>
              </a:ext>
            </a:extLst>
          </p:cNvPr>
          <p:cNvSpPr txBox="1"/>
          <p:nvPr/>
        </p:nvSpPr>
        <p:spPr>
          <a:xfrm>
            <a:off x="2929478" y="5594552"/>
            <a:ext cx="626827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ta-IN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AU-Marutham-Bold"/>
                <a:ea typeface="Calibri" panose="020F0502020204030204" pitchFamily="34" charset="0"/>
                <a:cs typeface="Latha" panose="020B0604020202020204" pitchFamily="34" charset="0"/>
              </a:rPr>
              <a:t>ஈ</a:t>
            </a:r>
            <a:r>
              <a:rPr lang="en-U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AU-Marutham-Bold"/>
                <a:ea typeface="Calibri" panose="020F0502020204030204" pitchFamily="34" charset="0"/>
                <a:cs typeface="TAU-Marutham-Bold"/>
              </a:rPr>
              <a:t>) </a:t>
            </a:r>
            <a:r>
              <a:rPr lang="ta-IN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தேங்காய்</a:t>
            </a:r>
            <a:endParaRPr lang="en-US" sz="2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19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bstract light line Wallpaper | 1280x1024 resolution wallpaper ...">
            <a:extLst>
              <a:ext uri="{FF2B5EF4-FFF2-40B4-BE49-F238E27FC236}">
                <a16:creationId xmlns:a16="http://schemas.microsoft.com/office/drawing/2014/main" id="{D3C6A441-BDEF-4C6F-8EA3-98B0DEB83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54" y="258717"/>
            <a:ext cx="11516139" cy="6513444"/>
          </a:xfrm>
          <a:prstGeom prst="rect">
            <a:avLst/>
          </a:prstGeom>
          <a:solidFill>
            <a:srgbClr val="CC0000"/>
          </a:solidFill>
          <a:ln w="228600" cap="sq" cmpd="thickThin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71215A3-8F33-441E-944C-33D9690C918C}"/>
              </a:ext>
            </a:extLst>
          </p:cNvPr>
          <p:cNvSpPr/>
          <p:nvPr/>
        </p:nvSpPr>
        <p:spPr>
          <a:xfrm>
            <a:off x="285671" y="274982"/>
            <a:ext cx="11555894" cy="6308035"/>
          </a:xfrm>
          <a:prstGeom prst="rect">
            <a:avLst/>
          </a:prstGeom>
          <a:solidFill>
            <a:schemeClr val="tx1"/>
          </a:solidFill>
          <a:ln w="76200">
            <a:solidFill>
              <a:schemeClr val="accent1">
                <a:lumMod val="20000"/>
                <a:lumOff val="8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Question">
            <a:extLst>
              <a:ext uri="{FF2B5EF4-FFF2-40B4-BE49-F238E27FC236}">
                <a16:creationId xmlns:a16="http://schemas.microsoft.com/office/drawing/2014/main" id="{FAA5D865-F252-4C92-811F-355A68AD5D64}"/>
              </a:ext>
            </a:extLst>
          </p:cNvPr>
          <p:cNvGrpSpPr/>
          <p:nvPr/>
        </p:nvGrpSpPr>
        <p:grpSpPr>
          <a:xfrm>
            <a:off x="92476" y="488785"/>
            <a:ext cx="11820939" cy="1132637"/>
            <a:chOff x="0" y="2860795"/>
            <a:chExt cx="12192000" cy="1136407"/>
          </a:xfrm>
          <a:solidFill>
            <a:srgbClr val="FF0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6" name="Line">
              <a:extLst>
                <a:ext uri="{FF2B5EF4-FFF2-40B4-BE49-F238E27FC236}">
                  <a16:creationId xmlns:a16="http://schemas.microsoft.com/office/drawing/2014/main" id="{07DB7C03-5774-4CF1-8869-B6E7A79771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D435797D-2368-4C6D-855B-E12D2896803B}"/>
                </a:ext>
              </a:extLst>
            </p:cNvPr>
            <p:cNvSpPr/>
            <p:nvPr/>
          </p:nvSpPr>
          <p:spPr>
            <a:xfrm>
              <a:off x="1391202" y="2860795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44BB014-E37B-4381-AF78-74489DFB5DAE}"/>
              </a:ext>
            </a:extLst>
          </p:cNvPr>
          <p:cNvSpPr txBox="1"/>
          <p:nvPr/>
        </p:nvSpPr>
        <p:spPr>
          <a:xfrm>
            <a:off x="1954492" y="1900175"/>
            <a:ext cx="84014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9" name="Question">
            <a:extLst>
              <a:ext uri="{FF2B5EF4-FFF2-40B4-BE49-F238E27FC236}">
                <a16:creationId xmlns:a16="http://schemas.microsoft.com/office/drawing/2014/main" id="{045254F3-C87F-4A8E-9EB2-5F5E13628548}"/>
              </a:ext>
            </a:extLst>
          </p:cNvPr>
          <p:cNvGrpSpPr/>
          <p:nvPr/>
        </p:nvGrpSpPr>
        <p:grpSpPr>
          <a:xfrm>
            <a:off x="125607" y="1769344"/>
            <a:ext cx="11820939" cy="1012258"/>
            <a:chOff x="0" y="2860795"/>
            <a:chExt cx="12192000" cy="1136407"/>
          </a:xfrm>
          <a:solidFill>
            <a:srgbClr val="FF0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10" name="Line">
              <a:extLst>
                <a:ext uri="{FF2B5EF4-FFF2-40B4-BE49-F238E27FC236}">
                  <a16:creationId xmlns:a16="http://schemas.microsoft.com/office/drawing/2014/main" id="{9B5582A3-F6EC-4C4C-88BF-9EB2FE3E39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925931C5-429F-4C9B-B417-776680913B97}"/>
                </a:ext>
              </a:extLst>
            </p:cNvPr>
            <p:cNvSpPr/>
            <p:nvPr/>
          </p:nvSpPr>
          <p:spPr>
            <a:xfrm>
              <a:off x="1391202" y="2860795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 dirty="0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C7765A1E-948C-450D-8532-ACC70A8A7293}"/>
              </a:ext>
            </a:extLst>
          </p:cNvPr>
          <p:cNvGrpSpPr/>
          <p:nvPr/>
        </p:nvGrpSpPr>
        <p:grpSpPr>
          <a:xfrm>
            <a:off x="285671" y="2979566"/>
            <a:ext cx="11820939" cy="964411"/>
            <a:chOff x="0" y="2860795"/>
            <a:chExt cx="12192000" cy="1136407"/>
          </a:xfrm>
          <a:solidFill>
            <a:srgbClr val="FF0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3ACA38E0-2E2A-46C4-9C45-591FF3E54D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4A5BF3B8-FD66-444D-993C-84395F3BB119}"/>
                </a:ext>
              </a:extLst>
            </p:cNvPr>
            <p:cNvSpPr/>
            <p:nvPr/>
          </p:nvSpPr>
          <p:spPr>
            <a:xfrm>
              <a:off x="1391202" y="2860795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 dirty="0"/>
            </a:p>
          </p:txBody>
        </p:sp>
      </p:grpSp>
      <p:grpSp>
        <p:nvGrpSpPr>
          <p:cNvPr id="15" name="Question">
            <a:extLst>
              <a:ext uri="{FF2B5EF4-FFF2-40B4-BE49-F238E27FC236}">
                <a16:creationId xmlns:a16="http://schemas.microsoft.com/office/drawing/2014/main" id="{D68DEE80-A803-4960-BF87-1EAF45D75176}"/>
              </a:ext>
            </a:extLst>
          </p:cNvPr>
          <p:cNvGrpSpPr/>
          <p:nvPr/>
        </p:nvGrpSpPr>
        <p:grpSpPr>
          <a:xfrm>
            <a:off x="244729" y="4138550"/>
            <a:ext cx="11820939" cy="971705"/>
            <a:chOff x="0" y="2860795"/>
            <a:chExt cx="12192000" cy="1136407"/>
          </a:xfrm>
          <a:solidFill>
            <a:srgbClr val="FF0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16" name="Line">
              <a:extLst>
                <a:ext uri="{FF2B5EF4-FFF2-40B4-BE49-F238E27FC236}">
                  <a16:creationId xmlns:a16="http://schemas.microsoft.com/office/drawing/2014/main" id="{6EC1B9F8-38F7-409D-B8F5-DB01E19DF3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Background">
              <a:extLst>
                <a:ext uri="{FF2B5EF4-FFF2-40B4-BE49-F238E27FC236}">
                  <a16:creationId xmlns:a16="http://schemas.microsoft.com/office/drawing/2014/main" id="{1098CA30-6823-4BA5-9F39-4D3622EBB6FC}"/>
                </a:ext>
              </a:extLst>
            </p:cNvPr>
            <p:cNvSpPr/>
            <p:nvPr/>
          </p:nvSpPr>
          <p:spPr>
            <a:xfrm>
              <a:off x="1391202" y="2860795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 dirty="0"/>
            </a:p>
          </p:txBody>
        </p:sp>
      </p:grpSp>
      <p:grpSp>
        <p:nvGrpSpPr>
          <p:cNvPr id="18" name="Question">
            <a:extLst>
              <a:ext uri="{FF2B5EF4-FFF2-40B4-BE49-F238E27FC236}">
                <a16:creationId xmlns:a16="http://schemas.microsoft.com/office/drawing/2014/main" id="{96E3432C-42FD-4B00-AF9E-A0BE4B805B5A}"/>
              </a:ext>
            </a:extLst>
          </p:cNvPr>
          <p:cNvGrpSpPr/>
          <p:nvPr/>
        </p:nvGrpSpPr>
        <p:grpSpPr>
          <a:xfrm>
            <a:off x="153148" y="5506699"/>
            <a:ext cx="11820939" cy="971704"/>
            <a:chOff x="0" y="2860795"/>
            <a:chExt cx="12192000" cy="1136407"/>
          </a:xfrm>
          <a:solidFill>
            <a:srgbClr val="FF0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19" name="Line">
              <a:extLst>
                <a:ext uri="{FF2B5EF4-FFF2-40B4-BE49-F238E27FC236}">
                  <a16:creationId xmlns:a16="http://schemas.microsoft.com/office/drawing/2014/main" id="{EECE423C-3079-430B-ADA9-627FD0534B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98AE7A8C-F79C-4193-939B-32723A5CD9FD}"/>
                </a:ext>
              </a:extLst>
            </p:cNvPr>
            <p:cNvSpPr/>
            <p:nvPr/>
          </p:nvSpPr>
          <p:spPr>
            <a:xfrm>
              <a:off x="1391202" y="2860795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 dirty="0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A0E1364D-171A-407F-9CCA-A3784D05425B}"/>
              </a:ext>
            </a:extLst>
          </p:cNvPr>
          <p:cNvSpPr/>
          <p:nvPr/>
        </p:nvSpPr>
        <p:spPr>
          <a:xfrm>
            <a:off x="65513" y="32773"/>
            <a:ext cx="12192000" cy="6858000"/>
          </a:xfrm>
          <a:prstGeom prst="rect">
            <a:avLst/>
          </a:prstGeom>
          <a:solidFill>
            <a:srgbClr val="CC0000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Abstract light line Wallpaper | 1280x1024 resolution wallpaper ...">
            <a:extLst>
              <a:ext uri="{FF2B5EF4-FFF2-40B4-BE49-F238E27FC236}">
                <a16:creationId xmlns:a16="http://schemas.microsoft.com/office/drawing/2014/main" id="{64B968F4-EC4A-43EA-A7C0-C5C3DBCD6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54" y="411117"/>
            <a:ext cx="11516139" cy="6513444"/>
          </a:xfrm>
          <a:prstGeom prst="rect">
            <a:avLst/>
          </a:prstGeom>
          <a:solidFill>
            <a:srgbClr val="CC0000"/>
          </a:solidFill>
          <a:ln w="228600" cap="sq" cmpd="thickThin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EAC88F81-F766-482F-A94A-FAC89DAD92BA}"/>
              </a:ext>
            </a:extLst>
          </p:cNvPr>
          <p:cNvSpPr/>
          <p:nvPr/>
        </p:nvSpPr>
        <p:spPr>
          <a:xfrm>
            <a:off x="438071" y="427382"/>
            <a:ext cx="11555894" cy="6308035"/>
          </a:xfrm>
          <a:prstGeom prst="rect">
            <a:avLst/>
          </a:prstGeom>
          <a:solidFill>
            <a:schemeClr val="tx1"/>
          </a:solidFill>
          <a:ln w="76200">
            <a:solidFill>
              <a:schemeClr val="accent1">
                <a:lumMod val="20000"/>
                <a:lumOff val="8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Question">
            <a:extLst>
              <a:ext uri="{FF2B5EF4-FFF2-40B4-BE49-F238E27FC236}">
                <a16:creationId xmlns:a16="http://schemas.microsoft.com/office/drawing/2014/main" id="{D991E5DC-F0F0-4D41-85E5-814735210C2F}"/>
              </a:ext>
            </a:extLst>
          </p:cNvPr>
          <p:cNvGrpSpPr/>
          <p:nvPr/>
        </p:nvGrpSpPr>
        <p:grpSpPr>
          <a:xfrm>
            <a:off x="244876" y="641185"/>
            <a:ext cx="11820939" cy="1132637"/>
            <a:chOff x="0" y="2860795"/>
            <a:chExt cx="12192000" cy="1136407"/>
          </a:xfrm>
          <a:solidFill>
            <a:srgbClr val="FF0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25" name="Line">
              <a:extLst>
                <a:ext uri="{FF2B5EF4-FFF2-40B4-BE49-F238E27FC236}">
                  <a16:creationId xmlns:a16="http://schemas.microsoft.com/office/drawing/2014/main" id="{D4528D68-4EE7-4C37-A15A-0BBF274EDC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Background">
              <a:extLst>
                <a:ext uri="{FF2B5EF4-FFF2-40B4-BE49-F238E27FC236}">
                  <a16:creationId xmlns:a16="http://schemas.microsoft.com/office/drawing/2014/main" id="{3469BEF6-20C2-4694-B8F3-2B8E683B4C78}"/>
                </a:ext>
              </a:extLst>
            </p:cNvPr>
            <p:cNvSpPr/>
            <p:nvPr/>
          </p:nvSpPr>
          <p:spPr>
            <a:xfrm>
              <a:off x="1391202" y="2860795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arutham-Bold"/>
                  <a:ea typeface="Calibri" panose="020F0502020204030204" pitchFamily="34" charset="0"/>
                  <a:cs typeface="TAU-Marutham-Bold"/>
                </a:rPr>
                <a:t>10. 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எழுத்தறிவு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வீதத்தில்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தமிழ்நாட்டின்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தரம்</a:t>
              </a:r>
              <a:endParaRPr lang="en-U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73B959F3-4B6D-4A62-8D27-C8D8B75FA630}"/>
              </a:ext>
            </a:extLst>
          </p:cNvPr>
          <p:cNvSpPr txBox="1"/>
          <p:nvPr/>
        </p:nvSpPr>
        <p:spPr>
          <a:xfrm>
            <a:off x="2106892" y="2052575"/>
            <a:ext cx="84014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28" name="Question">
            <a:extLst>
              <a:ext uri="{FF2B5EF4-FFF2-40B4-BE49-F238E27FC236}">
                <a16:creationId xmlns:a16="http://schemas.microsoft.com/office/drawing/2014/main" id="{731F2F2C-F095-4BC3-B1F8-4678FA7A8FFB}"/>
              </a:ext>
            </a:extLst>
          </p:cNvPr>
          <p:cNvGrpSpPr/>
          <p:nvPr/>
        </p:nvGrpSpPr>
        <p:grpSpPr>
          <a:xfrm>
            <a:off x="292066" y="1894473"/>
            <a:ext cx="11820939" cy="1012258"/>
            <a:chOff x="0" y="2860795"/>
            <a:chExt cx="12192000" cy="1136407"/>
          </a:xfrm>
          <a:solidFill>
            <a:srgbClr val="FF0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29" name="Line">
              <a:extLst>
                <a:ext uri="{FF2B5EF4-FFF2-40B4-BE49-F238E27FC236}">
                  <a16:creationId xmlns:a16="http://schemas.microsoft.com/office/drawing/2014/main" id="{20CEB5B2-D8E8-4A55-B757-B4C07CDCD4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Background">
              <a:extLst>
                <a:ext uri="{FF2B5EF4-FFF2-40B4-BE49-F238E27FC236}">
                  <a16:creationId xmlns:a16="http://schemas.microsoft.com/office/drawing/2014/main" id="{517F10B8-A5A3-4000-B190-B1110D910EEC}"/>
                </a:ext>
              </a:extLst>
            </p:cNvPr>
            <p:cNvSpPr/>
            <p:nvPr/>
          </p:nvSpPr>
          <p:spPr>
            <a:xfrm>
              <a:off x="1391202" y="2860795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 dirty="0"/>
            </a:p>
          </p:txBody>
        </p:sp>
      </p:grpSp>
      <p:grpSp>
        <p:nvGrpSpPr>
          <p:cNvPr id="31" name="Question">
            <a:extLst>
              <a:ext uri="{FF2B5EF4-FFF2-40B4-BE49-F238E27FC236}">
                <a16:creationId xmlns:a16="http://schemas.microsoft.com/office/drawing/2014/main" id="{DB8A8AC0-2026-41BF-99D7-CEF8E06245AB}"/>
              </a:ext>
            </a:extLst>
          </p:cNvPr>
          <p:cNvGrpSpPr/>
          <p:nvPr/>
        </p:nvGrpSpPr>
        <p:grpSpPr>
          <a:xfrm>
            <a:off x="438071" y="3131966"/>
            <a:ext cx="11820939" cy="964411"/>
            <a:chOff x="0" y="2860795"/>
            <a:chExt cx="12192000" cy="1136407"/>
          </a:xfrm>
          <a:solidFill>
            <a:srgbClr val="FF0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32" name="Line">
              <a:extLst>
                <a:ext uri="{FF2B5EF4-FFF2-40B4-BE49-F238E27FC236}">
                  <a16:creationId xmlns:a16="http://schemas.microsoft.com/office/drawing/2014/main" id="{E213B480-C68F-4A53-B8E3-C592250D2D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Background">
              <a:extLst>
                <a:ext uri="{FF2B5EF4-FFF2-40B4-BE49-F238E27FC236}">
                  <a16:creationId xmlns:a16="http://schemas.microsoft.com/office/drawing/2014/main" id="{E74840FF-4123-4AA0-873B-AD56300AD371}"/>
                </a:ext>
              </a:extLst>
            </p:cNvPr>
            <p:cNvSpPr/>
            <p:nvPr/>
          </p:nvSpPr>
          <p:spPr>
            <a:xfrm>
              <a:off x="1391202" y="2860795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arutham-Bold"/>
                  <a:ea typeface="Calibri" panose="020F0502020204030204" pitchFamily="34" charset="0"/>
                  <a:cs typeface="Latha" panose="020B0604020202020204" pitchFamily="34" charset="0"/>
                </a:rPr>
                <a:t>ஆ</a:t>
              </a:r>
              <a:r>
                <a:rPr lang="en-US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arutham-Bold"/>
                  <a:ea typeface="Calibri" panose="020F0502020204030204" pitchFamily="34" charset="0"/>
                  <a:cs typeface="TAU-Marutham-Bold"/>
                </a:rPr>
                <a:t>) 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நான்கு    </a:t>
              </a:r>
              <a:endParaRPr lang="en-U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grpSp>
        <p:nvGrpSpPr>
          <p:cNvPr id="34" name="Question">
            <a:extLst>
              <a:ext uri="{FF2B5EF4-FFF2-40B4-BE49-F238E27FC236}">
                <a16:creationId xmlns:a16="http://schemas.microsoft.com/office/drawing/2014/main" id="{A25DBF62-3C99-4BC1-8D4B-8CD807ABFFAE}"/>
              </a:ext>
            </a:extLst>
          </p:cNvPr>
          <p:cNvGrpSpPr/>
          <p:nvPr/>
        </p:nvGrpSpPr>
        <p:grpSpPr>
          <a:xfrm>
            <a:off x="397129" y="4290950"/>
            <a:ext cx="11820939" cy="971705"/>
            <a:chOff x="0" y="2860795"/>
            <a:chExt cx="12192000" cy="1136407"/>
          </a:xfrm>
          <a:solidFill>
            <a:srgbClr val="FF0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35" name="Line">
              <a:extLst>
                <a:ext uri="{FF2B5EF4-FFF2-40B4-BE49-F238E27FC236}">
                  <a16:creationId xmlns:a16="http://schemas.microsoft.com/office/drawing/2014/main" id="{00D1BDCC-B241-4E16-8986-76FF36E579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Background">
              <a:extLst>
                <a:ext uri="{FF2B5EF4-FFF2-40B4-BE49-F238E27FC236}">
                  <a16:creationId xmlns:a16="http://schemas.microsoft.com/office/drawing/2014/main" id="{91B53D63-F68E-4E43-ACF7-5133BA8D98BE}"/>
                </a:ext>
              </a:extLst>
            </p:cNvPr>
            <p:cNvSpPr/>
            <p:nvPr/>
          </p:nvSpPr>
          <p:spPr>
            <a:xfrm>
              <a:off x="1391202" y="2860795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arutham-Bold"/>
                  <a:ea typeface="Calibri" panose="020F0502020204030204" pitchFamily="34" charset="0"/>
                  <a:cs typeface="Latha" panose="020B0604020202020204" pitchFamily="34" charset="0"/>
                </a:rPr>
                <a:t>இ</a:t>
              </a:r>
              <a:r>
                <a:rPr lang="en-US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arutham-Bold"/>
                  <a:ea typeface="Calibri" panose="020F0502020204030204" pitchFamily="34" charset="0"/>
                  <a:cs typeface="TAU-Marutham-Bold"/>
                </a:rPr>
                <a:t>) 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ஆறு    </a:t>
              </a:r>
              <a:endParaRPr lang="en-U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grpSp>
        <p:nvGrpSpPr>
          <p:cNvPr id="37" name="Question">
            <a:extLst>
              <a:ext uri="{FF2B5EF4-FFF2-40B4-BE49-F238E27FC236}">
                <a16:creationId xmlns:a16="http://schemas.microsoft.com/office/drawing/2014/main" id="{38C37895-6002-45CE-800B-4BA5673C0553}"/>
              </a:ext>
            </a:extLst>
          </p:cNvPr>
          <p:cNvGrpSpPr/>
          <p:nvPr/>
        </p:nvGrpSpPr>
        <p:grpSpPr>
          <a:xfrm>
            <a:off x="305548" y="5659099"/>
            <a:ext cx="11820939" cy="971704"/>
            <a:chOff x="0" y="2860795"/>
            <a:chExt cx="12192000" cy="1136407"/>
          </a:xfrm>
          <a:solidFill>
            <a:srgbClr val="FF0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38" name="Line">
              <a:extLst>
                <a:ext uri="{FF2B5EF4-FFF2-40B4-BE49-F238E27FC236}">
                  <a16:creationId xmlns:a16="http://schemas.microsoft.com/office/drawing/2014/main" id="{49D5546E-A028-48B8-8845-73C9D2AF42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Background">
              <a:extLst>
                <a:ext uri="{FF2B5EF4-FFF2-40B4-BE49-F238E27FC236}">
                  <a16:creationId xmlns:a16="http://schemas.microsoft.com/office/drawing/2014/main" id="{545D9431-45A3-4634-802F-DF816001770E}"/>
                </a:ext>
              </a:extLst>
            </p:cNvPr>
            <p:cNvSpPr/>
            <p:nvPr/>
          </p:nvSpPr>
          <p:spPr>
            <a:xfrm>
              <a:off x="1391202" y="2860795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 dirty="0"/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235CA44E-5DB2-4564-A72B-B4F9655DB664}"/>
              </a:ext>
            </a:extLst>
          </p:cNvPr>
          <p:cNvSpPr txBox="1"/>
          <p:nvPr/>
        </p:nvSpPr>
        <p:spPr>
          <a:xfrm>
            <a:off x="2941983" y="2245622"/>
            <a:ext cx="6901069" cy="503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a-IN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AU-Marutham-Bold"/>
                <a:ea typeface="Calibri" panose="020F0502020204030204" pitchFamily="34" charset="0"/>
                <a:cs typeface="Latha" panose="020B0604020202020204" pitchFamily="34" charset="0"/>
              </a:rPr>
              <a:t>அ</a:t>
            </a:r>
            <a:r>
              <a:rPr lang="en-U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AU-Marutham-Bold"/>
                <a:ea typeface="Calibri" panose="020F0502020204030204" pitchFamily="34" charset="0"/>
                <a:cs typeface="TAU-Marutham-Bold"/>
              </a:rPr>
              <a:t>) </a:t>
            </a:r>
            <a:r>
              <a:rPr lang="ta-IN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இரண்டு   </a:t>
            </a:r>
            <a:endParaRPr lang="en-US" sz="2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AD0C3E9-E634-48E6-AB28-7AB565A14D75}"/>
              </a:ext>
            </a:extLst>
          </p:cNvPr>
          <p:cNvSpPr txBox="1"/>
          <p:nvPr/>
        </p:nvSpPr>
        <p:spPr>
          <a:xfrm>
            <a:off x="3215307" y="5983711"/>
            <a:ext cx="63411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a-IN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AU-Marutham-Bold"/>
                <a:ea typeface="Calibri" panose="020F0502020204030204" pitchFamily="34" charset="0"/>
                <a:cs typeface="Latha" panose="020B0604020202020204" pitchFamily="34" charset="0"/>
              </a:rPr>
              <a:t>ஈ</a:t>
            </a:r>
            <a:r>
              <a:rPr lang="en-U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AU-Marutham-Bold"/>
                <a:ea typeface="Calibri" panose="020F0502020204030204" pitchFamily="34" charset="0"/>
                <a:cs typeface="TAU-Marutham-Bold"/>
              </a:rPr>
              <a:t>) </a:t>
            </a:r>
            <a:r>
              <a:rPr lang="ta-IN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எட்டு</a:t>
            </a:r>
            <a:endParaRPr lang="en-US" sz="2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18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A9598F-173C-4FCF-BFB9-804BF4BD24D7}"/>
              </a:ext>
            </a:extLst>
          </p:cNvPr>
          <p:cNvSpPr/>
          <p:nvPr/>
        </p:nvSpPr>
        <p:spPr>
          <a:xfrm>
            <a:off x="85390" y="0"/>
            <a:ext cx="12014134" cy="6858000"/>
          </a:xfrm>
          <a:prstGeom prst="rect">
            <a:avLst/>
          </a:prstGeom>
          <a:solidFill>
            <a:srgbClr val="CC0000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line Wallpaper | 1280x1024 resolution wallpaper ...">
            <a:extLst>
              <a:ext uri="{FF2B5EF4-FFF2-40B4-BE49-F238E27FC236}">
                <a16:creationId xmlns:a16="http://schemas.microsoft.com/office/drawing/2014/main" id="{767AD63E-35DB-4F1E-8DB4-34A82BB98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54" y="258717"/>
            <a:ext cx="11516139" cy="6513444"/>
          </a:xfrm>
          <a:prstGeom prst="rect">
            <a:avLst/>
          </a:prstGeom>
          <a:solidFill>
            <a:srgbClr val="CC0000"/>
          </a:solidFill>
          <a:ln w="228600" cap="sq" cmpd="thickThin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377A588-6974-4885-B0FB-14BD0158D47F}"/>
              </a:ext>
            </a:extLst>
          </p:cNvPr>
          <p:cNvSpPr/>
          <p:nvPr/>
        </p:nvSpPr>
        <p:spPr>
          <a:xfrm>
            <a:off x="285671" y="274982"/>
            <a:ext cx="11555894" cy="6308035"/>
          </a:xfrm>
          <a:prstGeom prst="rect">
            <a:avLst/>
          </a:prstGeom>
          <a:solidFill>
            <a:schemeClr val="tx1"/>
          </a:solidFill>
          <a:ln w="76200">
            <a:solidFill>
              <a:schemeClr val="accent1">
                <a:lumMod val="20000"/>
                <a:lumOff val="8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Question">
            <a:extLst>
              <a:ext uri="{FF2B5EF4-FFF2-40B4-BE49-F238E27FC236}">
                <a16:creationId xmlns:a16="http://schemas.microsoft.com/office/drawing/2014/main" id="{7FBFAD45-77BD-4AE0-BBB5-6CB4E1994EF7}"/>
              </a:ext>
            </a:extLst>
          </p:cNvPr>
          <p:cNvGrpSpPr/>
          <p:nvPr/>
        </p:nvGrpSpPr>
        <p:grpSpPr>
          <a:xfrm>
            <a:off x="92476" y="488785"/>
            <a:ext cx="11820939" cy="1132637"/>
            <a:chOff x="0" y="2860795"/>
            <a:chExt cx="12192000" cy="1136407"/>
          </a:xfrm>
          <a:solidFill>
            <a:srgbClr val="FF0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6" name="Line">
              <a:extLst>
                <a:ext uri="{FF2B5EF4-FFF2-40B4-BE49-F238E27FC236}">
                  <a16:creationId xmlns:a16="http://schemas.microsoft.com/office/drawing/2014/main" id="{EC21005E-0C19-4484-98C0-8F4CCF45B1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379A0875-6433-40A6-93B0-23916FBAED9A}"/>
                </a:ext>
              </a:extLst>
            </p:cNvPr>
            <p:cNvSpPr/>
            <p:nvPr/>
          </p:nvSpPr>
          <p:spPr>
            <a:xfrm>
              <a:off x="1391202" y="2860795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arutham-Bold"/>
                  <a:ea typeface="Calibri" panose="020F0502020204030204" pitchFamily="34" charset="0"/>
                  <a:cs typeface="TAU-Marutham-Bold"/>
                </a:rPr>
                <a:t>11. 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குறு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சிறு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நடுத்தர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நிறுவனங்களுக்கான முதலீட்டில்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தமிழ்நாட்டின்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தரம்</a:t>
              </a:r>
              <a:endParaRPr lang="en-U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7AAD046-CF67-4263-9898-1BB409F7CB79}"/>
              </a:ext>
            </a:extLst>
          </p:cNvPr>
          <p:cNvSpPr txBox="1"/>
          <p:nvPr/>
        </p:nvSpPr>
        <p:spPr>
          <a:xfrm>
            <a:off x="1954492" y="1900175"/>
            <a:ext cx="84014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9" name="Question">
            <a:extLst>
              <a:ext uri="{FF2B5EF4-FFF2-40B4-BE49-F238E27FC236}">
                <a16:creationId xmlns:a16="http://schemas.microsoft.com/office/drawing/2014/main" id="{B888CB1F-EF6B-4CFA-997E-EFFE78E96F83}"/>
              </a:ext>
            </a:extLst>
          </p:cNvPr>
          <p:cNvGrpSpPr/>
          <p:nvPr/>
        </p:nvGrpSpPr>
        <p:grpSpPr>
          <a:xfrm>
            <a:off x="125607" y="1769344"/>
            <a:ext cx="11820939" cy="1012258"/>
            <a:chOff x="0" y="2860795"/>
            <a:chExt cx="12192000" cy="1136407"/>
          </a:xfrm>
          <a:solidFill>
            <a:srgbClr val="FF0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10" name="Line">
              <a:extLst>
                <a:ext uri="{FF2B5EF4-FFF2-40B4-BE49-F238E27FC236}">
                  <a16:creationId xmlns:a16="http://schemas.microsoft.com/office/drawing/2014/main" id="{996C9DEF-631C-4704-8FD5-465B54E019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2D74F36B-C9AC-4083-B1B6-B96FA7981445}"/>
                </a:ext>
              </a:extLst>
            </p:cNvPr>
            <p:cNvSpPr/>
            <p:nvPr/>
          </p:nvSpPr>
          <p:spPr>
            <a:xfrm>
              <a:off x="1391202" y="2860795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 dirty="0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F3A3F1B1-E97E-4C48-909E-52C9D1AEE275}"/>
              </a:ext>
            </a:extLst>
          </p:cNvPr>
          <p:cNvGrpSpPr/>
          <p:nvPr/>
        </p:nvGrpSpPr>
        <p:grpSpPr>
          <a:xfrm>
            <a:off x="285671" y="2979566"/>
            <a:ext cx="11820939" cy="964411"/>
            <a:chOff x="0" y="2860795"/>
            <a:chExt cx="12192000" cy="1136407"/>
          </a:xfrm>
          <a:solidFill>
            <a:srgbClr val="FF0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F5D2CB97-6161-4C8B-B849-37F52419D2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E3290A60-A663-4120-90A2-969456F0D4FD}"/>
                </a:ext>
              </a:extLst>
            </p:cNvPr>
            <p:cNvSpPr/>
            <p:nvPr/>
          </p:nvSpPr>
          <p:spPr>
            <a:xfrm>
              <a:off x="1391202" y="2860795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arutham-Bold"/>
                  <a:ea typeface="Calibri" panose="020F0502020204030204" pitchFamily="34" charset="0"/>
                  <a:cs typeface="Latha" panose="020B0604020202020204" pitchFamily="34" charset="0"/>
                </a:rPr>
                <a:t>ஆ</a:t>
              </a:r>
              <a:r>
                <a:rPr lang="en-US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arutham-Bold"/>
                  <a:ea typeface="Calibri" panose="020F0502020204030204" pitchFamily="34" charset="0"/>
                  <a:cs typeface="TAU-Marutham-Bold"/>
                </a:rPr>
                <a:t>)   </a:t>
              </a:r>
              <a:r>
                <a:rPr lang="en-US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ullai"/>
                  <a:ea typeface="Calibri" panose="020F0502020204030204" pitchFamily="34" charset="0"/>
                  <a:cs typeface="TAU-Mullai"/>
                </a:rPr>
                <a:t>II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     </a:t>
              </a:r>
              <a:endParaRPr lang="en-U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grpSp>
        <p:nvGrpSpPr>
          <p:cNvPr id="15" name="Question">
            <a:extLst>
              <a:ext uri="{FF2B5EF4-FFF2-40B4-BE49-F238E27FC236}">
                <a16:creationId xmlns:a16="http://schemas.microsoft.com/office/drawing/2014/main" id="{26F14932-A101-4509-ABC4-5A021C7C79AD}"/>
              </a:ext>
            </a:extLst>
          </p:cNvPr>
          <p:cNvGrpSpPr/>
          <p:nvPr/>
        </p:nvGrpSpPr>
        <p:grpSpPr>
          <a:xfrm>
            <a:off x="244729" y="4138550"/>
            <a:ext cx="11820939" cy="971705"/>
            <a:chOff x="0" y="2860795"/>
            <a:chExt cx="12192000" cy="1136407"/>
          </a:xfrm>
          <a:solidFill>
            <a:srgbClr val="FF0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16" name="Line">
              <a:extLst>
                <a:ext uri="{FF2B5EF4-FFF2-40B4-BE49-F238E27FC236}">
                  <a16:creationId xmlns:a16="http://schemas.microsoft.com/office/drawing/2014/main" id="{5B01BCF5-A5EE-4BD0-AD62-13C1D31E8F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Background">
              <a:extLst>
                <a:ext uri="{FF2B5EF4-FFF2-40B4-BE49-F238E27FC236}">
                  <a16:creationId xmlns:a16="http://schemas.microsoft.com/office/drawing/2014/main" id="{5DE34D4C-2713-49F9-8506-14D4281477BC}"/>
                </a:ext>
              </a:extLst>
            </p:cNvPr>
            <p:cNvSpPr/>
            <p:nvPr/>
          </p:nvSpPr>
          <p:spPr>
            <a:xfrm>
              <a:off x="1391202" y="2860795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ta-IN" sz="18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 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arutham-Bold"/>
                  <a:ea typeface="Calibri" panose="020F0502020204030204" pitchFamily="34" charset="0"/>
                  <a:cs typeface="Latha" panose="020B0604020202020204" pitchFamily="34" charset="0"/>
                </a:rPr>
                <a:t>இ</a:t>
              </a:r>
              <a:r>
                <a:rPr lang="en-US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arutham-Bold"/>
                  <a:ea typeface="Calibri" panose="020F0502020204030204" pitchFamily="34" charset="0"/>
                  <a:cs typeface="TAU-Marutham-Bold"/>
                </a:rPr>
                <a:t>)   </a:t>
              </a:r>
              <a:r>
                <a:rPr lang="en-US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ullai"/>
                  <a:ea typeface="Calibri" panose="020F0502020204030204" pitchFamily="34" charset="0"/>
                  <a:cs typeface="TAU-Mullai"/>
                </a:rPr>
                <a:t>III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      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grpSp>
        <p:nvGrpSpPr>
          <p:cNvPr id="18" name="Question">
            <a:extLst>
              <a:ext uri="{FF2B5EF4-FFF2-40B4-BE49-F238E27FC236}">
                <a16:creationId xmlns:a16="http://schemas.microsoft.com/office/drawing/2014/main" id="{2E05826C-D086-4698-88F0-B8F7F25D4758}"/>
              </a:ext>
            </a:extLst>
          </p:cNvPr>
          <p:cNvGrpSpPr/>
          <p:nvPr/>
        </p:nvGrpSpPr>
        <p:grpSpPr>
          <a:xfrm>
            <a:off x="153148" y="5506699"/>
            <a:ext cx="11820939" cy="971704"/>
            <a:chOff x="0" y="2860795"/>
            <a:chExt cx="12192000" cy="1136407"/>
          </a:xfrm>
          <a:solidFill>
            <a:srgbClr val="FF0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19" name="Line">
              <a:extLst>
                <a:ext uri="{FF2B5EF4-FFF2-40B4-BE49-F238E27FC236}">
                  <a16:creationId xmlns:a16="http://schemas.microsoft.com/office/drawing/2014/main" id="{1AD1A610-3B20-46F5-BE98-34C08D1B76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BF31C027-0B73-4CED-BAB9-E9EB8DA6F9CF}"/>
                </a:ext>
              </a:extLst>
            </p:cNvPr>
            <p:cNvSpPr/>
            <p:nvPr/>
          </p:nvSpPr>
          <p:spPr>
            <a:xfrm>
              <a:off x="1391202" y="2860795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arutham-Bold"/>
                  <a:ea typeface="Calibri" panose="020F0502020204030204" pitchFamily="34" charset="0"/>
                  <a:cs typeface="Latha" panose="020B0604020202020204" pitchFamily="34" charset="0"/>
                </a:rPr>
                <a:t>ஈ</a:t>
              </a:r>
              <a:r>
                <a:rPr lang="en-US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arutham-Bold"/>
                  <a:ea typeface="Calibri" panose="020F0502020204030204" pitchFamily="34" charset="0"/>
                  <a:cs typeface="TAU-Marutham-Bold"/>
                </a:rPr>
                <a:t>)  </a:t>
              </a:r>
              <a:r>
                <a:rPr lang="en-US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ullai"/>
                  <a:ea typeface="Calibri" panose="020F0502020204030204" pitchFamily="34" charset="0"/>
                  <a:cs typeface="TAU-Mullai"/>
                </a:rPr>
                <a:t>IV</a:t>
              </a:r>
              <a:endParaRPr lang="en-U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E09F5450-37B5-4E80-8A20-7EA9794B7287}"/>
              </a:ext>
            </a:extLst>
          </p:cNvPr>
          <p:cNvSpPr txBox="1"/>
          <p:nvPr/>
        </p:nvSpPr>
        <p:spPr>
          <a:xfrm>
            <a:off x="3029619" y="1946880"/>
            <a:ext cx="626827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ta-IN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AU-Marutham-Bold"/>
                <a:ea typeface="Calibri" panose="020F0502020204030204" pitchFamily="34" charset="0"/>
                <a:cs typeface="Latha" panose="020B0604020202020204" pitchFamily="34" charset="0"/>
              </a:rPr>
              <a:t>அ</a:t>
            </a:r>
            <a:r>
              <a:rPr lang="en-U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AU-Marutham-Bold"/>
                <a:ea typeface="Calibri" panose="020F0502020204030204" pitchFamily="34" charset="0"/>
                <a:cs typeface="TAU-Marutham-Bold"/>
              </a:rPr>
              <a:t>)   </a:t>
            </a:r>
            <a:r>
              <a:rPr lang="en-U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AU-Mullai"/>
                <a:ea typeface="Calibri" panose="020F0502020204030204" pitchFamily="34" charset="0"/>
                <a:cs typeface="TAU-Mullai"/>
              </a:rPr>
              <a:t>I</a:t>
            </a:r>
            <a:r>
              <a:rPr lang="ta-IN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    </a:t>
            </a:r>
            <a:endParaRPr lang="en-US" sz="2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30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AC406E3-4244-4980-8C36-C8F39BBC48EE}"/>
              </a:ext>
            </a:extLst>
          </p:cNvPr>
          <p:cNvSpPr/>
          <p:nvPr/>
        </p:nvSpPr>
        <p:spPr>
          <a:xfrm>
            <a:off x="92476" y="0"/>
            <a:ext cx="12007048" cy="6858000"/>
          </a:xfrm>
          <a:prstGeom prst="rect">
            <a:avLst/>
          </a:prstGeom>
          <a:solidFill>
            <a:srgbClr val="CC0000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line Wallpaper | 1280x1024 resolution wallpaper ...">
            <a:extLst>
              <a:ext uri="{FF2B5EF4-FFF2-40B4-BE49-F238E27FC236}">
                <a16:creationId xmlns:a16="http://schemas.microsoft.com/office/drawing/2014/main" id="{84AC8FC7-2D48-4A54-BE1B-862C2879F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54" y="258717"/>
            <a:ext cx="11516139" cy="6513444"/>
          </a:xfrm>
          <a:prstGeom prst="rect">
            <a:avLst/>
          </a:prstGeom>
          <a:solidFill>
            <a:srgbClr val="CC0000"/>
          </a:solidFill>
          <a:ln w="228600" cap="sq" cmpd="thickThin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0423E7F-8572-4413-9D59-7134825700C0}"/>
              </a:ext>
            </a:extLst>
          </p:cNvPr>
          <p:cNvSpPr/>
          <p:nvPr/>
        </p:nvSpPr>
        <p:spPr>
          <a:xfrm>
            <a:off x="285671" y="274982"/>
            <a:ext cx="11555894" cy="6308035"/>
          </a:xfrm>
          <a:prstGeom prst="rect">
            <a:avLst/>
          </a:prstGeom>
          <a:solidFill>
            <a:schemeClr val="tx1"/>
          </a:solidFill>
          <a:ln w="76200">
            <a:solidFill>
              <a:schemeClr val="accent1">
                <a:lumMod val="20000"/>
                <a:lumOff val="8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Question">
            <a:extLst>
              <a:ext uri="{FF2B5EF4-FFF2-40B4-BE49-F238E27FC236}">
                <a16:creationId xmlns:a16="http://schemas.microsoft.com/office/drawing/2014/main" id="{6AA9C004-1AE9-4C0C-B7A9-EBA3B6E9E5B5}"/>
              </a:ext>
            </a:extLst>
          </p:cNvPr>
          <p:cNvGrpSpPr/>
          <p:nvPr/>
        </p:nvGrpSpPr>
        <p:grpSpPr>
          <a:xfrm>
            <a:off x="92476" y="488785"/>
            <a:ext cx="11820939" cy="1132637"/>
            <a:chOff x="0" y="2860795"/>
            <a:chExt cx="12192000" cy="1136407"/>
          </a:xfrm>
          <a:solidFill>
            <a:srgbClr val="FF0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6" name="Line">
              <a:extLst>
                <a:ext uri="{FF2B5EF4-FFF2-40B4-BE49-F238E27FC236}">
                  <a16:creationId xmlns:a16="http://schemas.microsoft.com/office/drawing/2014/main" id="{E404C33B-17D1-4A9C-9439-B46A17DA22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1304A2A3-8479-40AF-87A8-291700155EB1}"/>
                </a:ext>
              </a:extLst>
            </p:cNvPr>
            <p:cNvSpPr/>
            <p:nvPr/>
          </p:nvSpPr>
          <p:spPr>
            <a:xfrm>
              <a:off x="1391202" y="2860795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arutham-Bold"/>
                  <a:ea typeface="Calibri" panose="020F0502020204030204" pitchFamily="34" charset="0"/>
                  <a:cs typeface="TAU-Marutham-Bold"/>
                </a:rPr>
                <a:t>12. 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தமிழ்நாட்டின்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எம்மாவட்டத்தில்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பாலின விகிதம்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அதிகமாக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உள்ளது</a:t>
              </a:r>
              <a:r>
                <a:rPr lang="en-US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ullai"/>
                  <a:ea typeface="Calibri" panose="020F0502020204030204" pitchFamily="34" charset="0"/>
                  <a:cs typeface="TAU-Mullai"/>
                </a:rPr>
                <a:t>?</a:t>
              </a:r>
              <a:endParaRPr lang="en-U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90CE0D7-4D32-496F-B4B8-50CF7318F4BA}"/>
              </a:ext>
            </a:extLst>
          </p:cNvPr>
          <p:cNvSpPr txBox="1"/>
          <p:nvPr/>
        </p:nvSpPr>
        <p:spPr>
          <a:xfrm>
            <a:off x="1954492" y="1900175"/>
            <a:ext cx="84014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9" name="Question">
            <a:extLst>
              <a:ext uri="{FF2B5EF4-FFF2-40B4-BE49-F238E27FC236}">
                <a16:creationId xmlns:a16="http://schemas.microsoft.com/office/drawing/2014/main" id="{3B33D0E4-E8A9-4576-8F8A-AEE23E3CEFC1}"/>
              </a:ext>
            </a:extLst>
          </p:cNvPr>
          <p:cNvGrpSpPr/>
          <p:nvPr/>
        </p:nvGrpSpPr>
        <p:grpSpPr>
          <a:xfrm>
            <a:off x="125607" y="1769344"/>
            <a:ext cx="11820939" cy="1012258"/>
            <a:chOff x="0" y="2860795"/>
            <a:chExt cx="12192000" cy="1136407"/>
          </a:xfrm>
          <a:solidFill>
            <a:srgbClr val="FF0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10" name="Line">
              <a:extLst>
                <a:ext uri="{FF2B5EF4-FFF2-40B4-BE49-F238E27FC236}">
                  <a16:creationId xmlns:a16="http://schemas.microsoft.com/office/drawing/2014/main" id="{CE60971E-9948-4972-BF99-1EF0E3F594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3E9BA492-5B7C-47DB-80BB-5C6C007BAF41}"/>
                </a:ext>
              </a:extLst>
            </p:cNvPr>
            <p:cNvSpPr/>
            <p:nvPr/>
          </p:nvSpPr>
          <p:spPr>
            <a:xfrm>
              <a:off x="1391202" y="2860795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 dirty="0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14286A48-E259-4350-AA0F-49E4309F4F0E}"/>
              </a:ext>
            </a:extLst>
          </p:cNvPr>
          <p:cNvGrpSpPr/>
          <p:nvPr/>
        </p:nvGrpSpPr>
        <p:grpSpPr>
          <a:xfrm>
            <a:off x="285671" y="2979566"/>
            <a:ext cx="11820939" cy="964411"/>
            <a:chOff x="0" y="2860795"/>
            <a:chExt cx="12192000" cy="1136407"/>
          </a:xfrm>
          <a:solidFill>
            <a:srgbClr val="FF0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538A2B6D-209C-4179-AB7E-9603EB62B0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768D0877-0035-43CA-8288-9064E2C1E683}"/>
                </a:ext>
              </a:extLst>
            </p:cNvPr>
            <p:cNvSpPr/>
            <p:nvPr/>
          </p:nvSpPr>
          <p:spPr>
            <a:xfrm>
              <a:off x="1391202" y="2860795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 dirty="0"/>
            </a:p>
          </p:txBody>
        </p:sp>
      </p:grpSp>
      <p:grpSp>
        <p:nvGrpSpPr>
          <p:cNvPr id="15" name="Question">
            <a:extLst>
              <a:ext uri="{FF2B5EF4-FFF2-40B4-BE49-F238E27FC236}">
                <a16:creationId xmlns:a16="http://schemas.microsoft.com/office/drawing/2014/main" id="{604C5BE2-64C5-452A-86B1-B3690861F05A}"/>
              </a:ext>
            </a:extLst>
          </p:cNvPr>
          <p:cNvGrpSpPr/>
          <p:nvPr/>
        </p:nvGrpSpPr>
        <p:grpSpPr>
          <a:xfrm>
            <a:off x="244729" y="4138550"/>
            <a:ext cx="11820939" cy="971705"/>
            <a:chOff x="0" y="2860795"/>
            <a:chExt cx="12192000" cy="1136407"/>
          </a:xfrm>
          <a:solidFill>
            <a:srgbClr val="FF0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16" name="Line">
              <a:extLst>
                <a:ext uri="{FF2B5EF4-FFF2-40B4-BE49-F238E27FC236}">
                  <a16:creationId xmlns:a16="http://schemas.microsoft.com/office/drawing/2014/main" id="{888B5578-DE66-4CB2-89EB-5F1777B449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Background">
              <a:extLst>
                <a:ext uri="{FF2B5EF4-FFF2-40B4-BE49-F238E27FC236}">
                  <a16:creationId xmlns:a16="http://schemas.microsoft.com/office/drawing/2014/main" id="{950177B6-3E72-4858-8FB6-F78198E341AB}"/>
                </a:ext>
              </a:extLst>
            </p:cNvPr>
            <p:cNvSpPr/>
            <p:nvPr/>
          </p:nvSpPr>
          <p:spPr>
            <a:xfrm>
              <a:off x="1391202" y="2860795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arutham-Bold"/>
                  <a:ea typeface="Calibri" panose="020F0502020204030204" pitchFamily="34" charset="0"/>
                  <a:cs typeface="Latha" panose="020B0604020202020204" pitchFamily="34" charset="0"/>
                </a:rPr>
                <a:t>இ</a:t>
              </a:r>
              <a:r>
                <a:rPr lang="en-US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arutham-Bold"/>
                  <a:ea typeface="Calibri" panose="020F0502020204030204" pitchFamily="34" charset="0"/>
                  <a:cs typeface="TAU-Marutham-Bold"/>
                </a:rPr>
                <a:t>) 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திருச்சி     </a:t>
              </a:r>
              <a:endParaRPr lang="en-U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grpSp>
        <p:nvGrpSpPr>
          <p:cNvPr id="18" name="Question">
            <a:extLst>
              <a:ext uri="{FF2B5EF4-FFF2-40B4-BE49-F238E27FC236}">
                <a16:creationId xmlns:a16="http://schemas.microsoft.com/office/drawing/2014/main" id="{C9F80492-DAF5-48A6-82CA-05B444EA2FFA}"/>
              </a:ext>
            </a:extLst>
          </p:cNvPr>
          <p:cNvGrpSpPr/>
          <p:nvPr/>
        </p:nvGrpSpPr>
        <p:grpSpPr>
          <a:xfrm>
            <a:off x="153148" y="5506699"/>
            <a:ext cx="11820939" cy="971704"/>
            <a:chOff x="0" y="2860795"/>
            <a:chExt cx="12192000" cy="1136407"/>
          </a:xfrm>
          <a:solidFill>
            <a:srgbClr val="FF0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19" name="Line">
              <a:extLst>
                <a:ext uri="{FF2B5EF4-FFF2-40B4-BE49-F238E27FC236}">
                  <a16:creationId xmlns:a16="http://schemas.microsoft.com/office/drawing/2014/main" id="{63BFD4E8-5EAF-4F17-8CAB-76C717A003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B5D0ABD1-D2D9-4D56-A772-C8E1B2AE32C3}"/>
                </a:ext>
              </a:extLst>
            </p:cNvPr>
            <p:cNvSpPr/>
            <p:nvPr/>
          </p:nvSpPr>
          <p:spPr>
            <a:xfrm>
              <a:off x="1391202" y="2860795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arutham-Bold"/>
                  <a:ea typeface="Calibri" panose="020F0502020204030204" pitchFamily="34" charset="0"/>
                  <a:cs typeface="Latha" panose="020B0604020202020204" pitchFamily="34" charset="0"/>
                </a:rPr>
                <a:t>ஈ</a:t>
              </a:r>
              <a:r>
                <a:rPr lang="en-US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arutham-Bold"/>
                  <a:ea typeface="Calibri" panose="020F0502020204030204" pitchFamily="34" charset="0"/>
                  <a:cs typeface="TAU-Marutham-Bold"/>
                </a:rPr>
                <a:t>) 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தஞ்சாவூர்</a:t>
              </a:r>
              <a:endParaRPr lang="en-U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41C853A3-D291-46AA-A887-53F49750863C}"/>
              </a:ext>
            </a:extLst>
          </p:cNvPr>
          <p:cNvSpPr txBox="1"/>
          <p:nvPr/>
        </p:nvSpPr>
        <p:spPr>
          <a:xfrm>
            <a:off x="3029619" y="1985923"/>
            <a:ext cx="626827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ta-IN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AU-Marutham-Bold"/>
                <a:ea typeface="Calibri" panose="020F0502020204030204" pitchFamily="34" charset="0"/>
                <a:cs typeface="Latha" panose="020B0604020202020204" pitchFamily="34" charset="0"/>
              </a:rPr>
              <a:t>அ</a:t>
            </a:r>
            <a:r>
              <a:rPr lang="en-U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AU-Marutham-Bold"/>
                <a:ea typeface="Calibri" panose="020F0502020204030204" pitchFamily="34" charset="0"/>
                <a:cs typeface="TAU-Marutham-Bold"/>
              </a:rPr>
              <a:t>) </a:t>
            </a:r>
            <a:r>
              <a:rPr lang="ta-IN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நாகப்பட்டினம்    </a:t>
            </a:r>
            <a:endParaRPr lang="en-US" sz="2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FE34882-6A35-4892-A1F1-126E4FFEB0AB}"/>
              </a:ext>
            </a:extLst>
          </p:cNvPr>
          <p:cNvSpPr txBox="1"/>
          <p:nvPr/>
        </p:nvSpPr>
        <p:spPr>
          <a:xfrm>
            <a:off x="2988365" y="3205118"/>
            <a:ext cx="626827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2400" b="1" i="0" u="none" strike="noStrike" kern="1200" cap="none" spc="50" normalizeH="0" baseline="0" noProof="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TAU-Marutham-Bold"/>
                <a:ea typeface="Calibri" panose="020F0502020204030204" pitchFamily="34" charset="0"/>
                <a:cs typeface="Latha" panose="020B0604020202020204" pitchFamily="34" charset="0"/>
              </a:rPr>
              <a:t>ஆ</a:t>
            </a:r>
            <a:r>
              <a:rPr kumimoji="0" lang="en-US" sz="2400" b="1" i="0" u="none" strike="noStrike" kern="1200" cap="none" spc="50" normalizeH="0" baseline="0" noProof="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TAU-Marutham-Bold"/>
                <a:ea typeface="Calibri" panose="020F0502020204030204" pitchFamily="34" charset="0"/>
                <a:cs typeface="TAU-Marutham-Bold"/>
              </a:rPr>
              <a:t>) </a:t>
            </a:r>
            <a:r>
              <a:rPr kumimoji="0" lang="ta-IN" sz="2400" b="1" i="0" u="none" strike="noStrike" kern="1200" cap="none" spc="50" normalizeH="0" baseline="0" noProof="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நீலகிரி    </a:t>
            </a:r>
            <a:endParaRPr kumimoji="0" lang="en-US" sz="2400" b="1" i="0" u="none" strike="noStrike" kern="1200" cap="none" spc="50" normalizeH="0" baseline="0" noProof="0" dirty="0">
              <a:ln w="9525" cmpd="sng">
                <a:solidFill>
                  <a:srgbClr val="4472C4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4472C4">
                    <a:alpha val="40000"/>
                  </a:srgbClr>
                </a:glow>
              </a:effectLs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8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5164B12-F2EE-47D8-8DEC-6DC520208446}"/>
              </a:ext>
            </a:extLst>
          </p:cNvPr>
          <p:cNvSpPr/>
          <p:nvPr/>
        </p:nvSpPr>
        <p:spPr>
          <a:xfrm>
            <a:off x="153148" y="0"/>
            <a:ext cx="11946376" cy="6858000"/>
          </a:xfrm>
          <a:prstGeom prst="rect">
            <a:avLst/>
          </a:prstGeom>
          <a:solidFill>
            <a:srgbClr val="CC0000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line Wallpaper | 1280x1024 resolution wallpaper ...">
            <a:extLst>
              <a:ext uri="{FF2B5EF4-FFF2-40B4-BE49-F238E27FC236}">
                <a16:creationId xmlns:a16="http://schemas.microsoft.com/office/drawing/2014/main" id="{81BA1DFB-BA8D-406C-B890-7C8E132AC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54" y="258717"/>
            <a:ext cx="11516139" cy="6513444"/>
          </a:xfrm>
          <a:prstGeom prst="rect">
            <a:avLst/>
          </a:prstGeom>
          <a:solidFill>
            <a:srgbClr val="CC0000"/>
          </a:solidFill>
          <a:ln w="228600" cap="sq" cmpd="thickThin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863279A-7E23-4E03-A224-60415DE3420E}"/>
              </a:ext>
            </a:extLst>
          </p:cNvPr>
          <p:cNvSpPr/>
          <p:nvPr/>
        </p:nvSpPr>
        <p:spPr>
          <a:xfrm>
            <a:off x="285671" y="274982"/>
            <a:ext cx="11555894" cy="6308035"/>
          </a:xfrm>
          <a:prstGeom prst="rect">
            <a:avLst/>
          </a:prstGeom>
          <a:solidFill>
            <a:schemeClr val="tx1"/>
          </a:solidFill>
          <a:ln w="76200">
            <a:solidFill>
              <a:schemeClr val="accent1">
                <a:lumMod val="20000"/>
                <a:lumOff val="8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Question">
            <a:extLst>
              <a:ext uri="{FF2B5EF4-FFF2-40B4-BE49-F238E27FC236}">
                <a16:creationId xmlns:a16="http://schemas.microsoft.com/office/drawing/2014/main" id="{42A52E4B-A998-4A01-BE97-62D323D9A7B5}"/>
              </a:ext>
            </a:extLst>
          </p:cNvPr>
          <p:cNvGrpSpPr/>
          <p:nvPr/>
        </p:nvGrpSpPr>
        <p:grpSpPr>
          <a:xfrm>
            <a:off x="92476" y="488785"/>
            <a:ext cx="11820939" cy="1132637"/>
            <a:chOff x="0" y="2860795"/>
            <a:chExt cx="12192000" cy="1136407"/>
          </a:xfrm>
          <a:solidFill>
            <a:srgbClr val="FF0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6" name="Line">
              <a:extLst>
                <a:ext uri="{FF2B5EF4-FFF2-40B4-BE49-F238E27FC236}">
                  <a16:creationId xmlns:a16="http://schemas.microsoft.com/office/drawing/2014/main" id="{10E3F6EB-391F-4F82-B947-AC644E3354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E227334C-385C-4D16-80F0-EBDF9710EEB7}"/>
                </a:ext>
              </a:extLst>
            </p:cNvPr>
            <p:cNvSpPr/>
            <p:nvPr/>
          </p:nvSpPr>
          <p:spPr>
            <a:xfrm>
              <a:off x="1391202" y="2860795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arutham-Bold"/>
                  <a:ea typeface="Calibri" panose="020F0502020204030204" pitchFamily="34" charset="0"/>
                  <a:cs typeface="TAU-Marutham-Bold"/>
                </a:rPr>
                <a:t>13. 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எம்மாவட்ட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த்தில்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குழந்தைப்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பாலின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விகிதம் குறைவாகள்ளது</a:t>
              </a:r>
              <a:r>
                <a:rPr lang="en-US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ullai"/>
                  <a:ea typeface="Calibri" panose="020F0502020204030204" pitchFamily="34" charset="0"/>
                  <a:cs typeface="TAU-Mullai"/>
                </a:rPr>
                <a:t>?</a:t>
              </a:r>
              <a:endParaRPr lang="en-U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7C1965F-FE60-40DE-97BC-63FAB8928B2E}"/>
              </a:ext>
            </a:extLst>
          </p:cNvPr>
          <p:cNvSpPr txBox="1"/>
          <p:nvPr/>
        </p:nvSpPr>
        <p:spPr>
          <a:xfrm>
            <a:off x="1954492" y="1900175"/>
            <a:ext cx="84014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9" name="Question">
            <a:extLst>
              <a:ext uri="{FF2B5EF4-FFF2-40B4-BE49-F238E27FC236}">
                <a16:creationId xmlns:a16="http://schemas.microsoft.com/office/drawing/2014/main" id="{19BA7B8B-E509-4C24-92DB-4575D8C406FD}"/>
              </a:ext>
            </a:extLst>
          </p:cNvPr>
          <p:cNvGrpSpPr/>
          <p:nvPr/>
        </p:nvGrpSpPr>
        <p:grpSpPr>
          <a:xfrm>
            <a:off x="153148" y="1810053"/>
            <a:ext cx="11820939" cy="1012258"/>
            <a:chOff x="0" y="2860795"/>
            <a:chExt cx="12192000" cy="1136407"/>
          </a:xfrm>
          <a:solidFill>
            <a:srgbClr val="FF0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10" name="Line">
              <a:extLst>
                <a:ext uri="{FF2B5EF4-FFF2-40B4-BE49-F238E27FC236}">
                  <a16:creationId xmlns:a16="http://schemas.microsoft.com/office/drawing/2014/main" id="{00FA0C7C-75CD-4726-8333-49CBC2ABF2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EF161C4F-F79A-4759-867A-28C7607DDF45}"/>
                </a:ext>
              </a:extLst>
            </p:cNvPr>
            <p:cNvSpPr/>
            <p:nvPr/>
          </p:nvSpPr>
          <p:spPr>
            <a:xfrm>
              <a:off x="1391202" y="2860795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 dirty="0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6CF9EE53-27D8-4F13-B244-BA1D28543857}"/>
              </a:ext>
            </a:extLst>
          </p:cNvPr>
          <p:cNvGrpSpPr/>
          <p:nvPr/>
        </p:nvGrpSpPr>
        <p:grpSpPr>
          <a:xfrm>
            <a:off x="285671" y="2979566"/>
            <a:ext cx="11820939" cy="964411"/>
            <a:chOff x="0" y="2860795"/>
            <a:chExt cx="12192000" cy="1136407"/>
          </a:xfrm>
          <a:solidFill>
            <a:srgbClr val="FF0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D08E5A03-32D6-4BC9-BA52-46E4596933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0D926C28-5D3B-4676-9811-48646149232B}"/>
                </a:ext>
              </a:extLst>
            </p:cNvPr>
            <p:cNvSpPr/>
            <p:nvPr/>
          </p:nvSpPr>
          <p:spPr>
            <a:xfrm>
              <a:off x="1391202" y="2860795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 dirty="0"/>
            </a:p>
          </p:txBody>
        </p:sp>
      </p:grpSp>
      <p:grpSp>
        <p:nvGrpSpPr>
          <p:cNvPr id="15" name="Question">
            <a:extLst>
              <a:ext uri="{FF2B5EF4-FFF2-40B4-BE49-F238E27FC236}">
                <a16:creationId xmlns:a16="http://schemas.microsoft.com/office/drawing/2014/main" id="{16207CB2-A035-4D56-9A83-0400F684DAF0}"/>
              </a:ext>
            </a:extLst>
          </p:cNvPr>
          <p:cNvGrpSpPr/>
          <p:nvPr/>
        </p:nvGrpSpPr>
        <p:grpSpPr>
          <a:xfrm>
            <a:off x="244729" y="4138550"/>
            <a:ext cx="11820939" cy="971705"/>
            <a:chOff x="0" y="2860795"/>
            <a:chExt cx="12192000" cy="1136407"/>
          </a:xfrm>
          <a:solidFill>
            <a:srgbClr val="FF0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16" name="Line">
              <a:extLst>
                <a:ext uri="{FF2B5EF4-FFF2-40B4-BE49-F238E27FC236}">
                  <a16:creationId xmlns:a16="http://schemas.microsoft.com/office/drawing/2014/main" id="{3D78E78E-5116-4C05-BB27-2E1BE82D1D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Background">
              <a:extLst>
                <a:ext uri="{FF2B5EF4-FFF2-40B4-BE49-F238E27FC236}">
                  <a16:creationId xmlns:a16="http://schemas.microsoft.com/office/drawing/2014/main" id="{CF4F932C-7101-4D23-B523-F83D44610B2E}"/>
                </a:ext>
              </a:extLst>
            </p:cNvPr>
            <p:cNvSpPr/>
            <p:nvPr/>
          </p:nvSpPr>
          <p:spPr>
            <a:xfrm>
              <a:off x="1391202" y="2860795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 dirty="0"/>
            </a:p>
          </p:txBody>
        </p:sp>
      </p:grpSp>
      <p:grpSp>
        <p:nvGrpSpPr>
          <p:cNvPr id="18" name="Question">
            <a:extLst>
              <a:ext uri="{FF2B5EF4-FFF2-40B4-BE49-F238E27FC236}">
                <a16:creationId xmlns:a16="http://schemas.microsoft.com/office/drawing/2014/main" id="{44A719BA-43D9-4258-86C5-65581A2CB3C4}"/>
              </a:ext>
            </a:extLst>
          </p:cNvPr>
          <p:cNvGrpSpPr/>
          <p:nvPr/>
        </p:nvGrpSpPr>
        <p:grpSpPr>
          <a:xfrm>
            <a:off x="153148" y="5506699"/>
            <a:ext cx="11820939" cy="971704"/>
            <a:chOff x="0" y="2860795"/>
            <a:chExt cx="12192000" cy="1136407"/>
          </a:xfrm>
          <a:solidFill>
            <a:srgbClr val="FF0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19" name="Line">
              <a:extLst>
                <a:ext uri="{FF2B5EF4-FFF2-40B4-BE49-F238E27FC236}">
                  <a16:creationId xmlns:a16="http://schemas.microsoft.com/office/drawing/2014/main" id="{BE2D97B5-6DD3-46F4-AC60-14FCB61D2D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0278895D-F273-4E00-B0F1-AE02A5FC1BB6}"/>
                </a:ext>
              </a:extLst>
            </p:cNvPr>
            <p:cNvSpPr/>
            <p:nvPr/>
          </p:nvSpPr>
          <p:spPr>
            <a:xfrm>
              <a:off x="1391202" y="2860795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 dirty="0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4B50FDB2-B6E1-46C1-987B-0CFA69D3C76B}"/>
              </a:ext>
            </a:extLst>
          </p:cNvPr>
          <p:cNvSpPr txBox="1"/>
          <p:nvPr/>
        </p:nvSpPr>
        <p:spPr>
          <a:xfrm>
            <a:off x="2988365" y="2121037"/>
            <a:ext cx="626827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ta-IN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AU-Marutham-Bold"/>
                <a:ea typeface="Calibri" panose="020F0502020204030204" pitchFamily="34" charset="0"/>
                <a:cs typeface="Latha" panose="020B0604020202020204" pitchFamily="34" charset="0"/>
              </a:rPr>
              <a:t>அ</a:t>
            </a:r>
            <a:r>
              <a:rPr lang="en-U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AU-Marutham-Bold"/>
                <a:ea typeface="Calibri" panose="020F0502020204030204" pitchFamily="34" charset="0"/>
                <a:cs typeface="TAU-Marutham-Bold"/>
              </a:rPr>
              <a:t>) </a:t>
            </a:r>
            <a:r>
              <a:rPr lang="ta-IN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மதுரை  </a:t>
            </a:r>
            <a:endParaRPr lang="en-US" sz="2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FAA72A4-4D76-45A6-B9CA-5F9006E1C9C9}"/>
              </a:ext>
            </a:extLst>
          </p:cNvPr>
          <p:cNvSpPr txBox="1"/>
          <p:nvPr/>
        </p:nvSpPr>
        <p:spPr>
          <a:xfrm>
            <a:off x="2929478" y="5568001"/>
            <a:ext cx="626827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ta-IN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AU-Marutham-Bold"/>
                <a:ea typeface="Calibri" panose="020F0502020204030204" pitchFamily="34" charset="0"/>
                <a:cs typeface="Latha" panose="020B0604020202020204" pitchFamily="34" charset="0"/>
              </a:rPr>
              <a:t>ஈ</a:t>
            </a:r>
            <a:r>
              <a:rPr lang="en-U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AU-Marutham-Bold"/>
                <a:ea typeface="Calibri" panose="020F0502020204030204" pitchFamily="34" charset="0"/>
                <a:cs typeface="TAU-Marutham-Bold"/>
              </a:rPr>
              <a:t>) </a:t>
            </a:r>
            <a:r>
              <a:rPr lang="ta-IN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கடலூர்</a:t>
            </a:r>
            <a:endParaRPr lang="en-US" sz="2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E7E244F-B675-4FC2-AC6E-25B7FF10E97F}"/>
              </a:ext>
            </a:extLst>
          </p:cNvPr>
          <p:cNvSpPr txBox="1"/>
          <p:nvPr/>
        </p:nvSpPr>
        <p:spPr>
          <a:xfrm>
            <a:off x="2988365" y="3304953"/>
            <a:ext cx="626827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ta-IN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AU-Marutham-Bold"/>
                <a:ea typeface="Calibri" panose="020F0502020204030204" pitchFamily="34" charset="0"/>
                <a:cs typeface="Latha" panose="020B0604020202020204" pitchFamily="34" charset="0"/>
              </a:rPr>
              <a:t>ஆ</a:t>
            </a:r>
            <a:r>
              <a:rPr lang="en-U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AU-Marutham-Bold"/>
                <a:ea typeface="Calibri" panose="020F0502020204030204" pitchFamily="34" charset="0"/>
                <a:cs typeface="TAU-Marutham-Bold"/>
              </a:rPr>
              <a:t>) </a:t>
            </a:r>
            <a:r>
              <a:rPr lang="ta-IN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தேனி   </a:t>
            </a:r>
            <a:endParaRPr lang="en-US" sz="2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2C847DE-FBA3-4667-86DD-F14DE6370849}"/>
              </a:ext>
            </a:extLst>
          </p:cNvPr>
          <p:cNvSpPr txBox="1"/>
          <p:nvPr/>
        </p:nvSpPr>
        <p:spPr>
          <a:xfrm>
            <a:off x="3218026" y="4244497"/>
            <a:ext cx="626827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2400" b="1" i="0" u="none" strike="noStrike" kern="1200" cap="none" spc="50" normalizeH="0" baseline="0" noProof="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TAU-Marutham-Bold"/>
                <a:ea typeface="Calibri" panose="020F0502020204030204" pitchFamily="34" charset="0"/>
                <a:cs typeface="Latha" panose="020B0604020202020204" pitchFamily="34" charset="0"/>
              </a:rPr>
              <a:t>இ</a:t>
            </a:r>
            <a:r>
              <a:rPr kumimoji="0" lang="en-US" sz="2400" b="1" i="0" u="none" strike="noStrike" kern="1200" cap="none" spc="50" normalizeH="0" baseline="0" noProof="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TAU-Marutham-Bold"/>
                <a:ea typeface="Calibri" panose="020F0502020204030204" pitchFamily="34" charset="0"/>
                <a:cs typeface="TAU-Marutham-Bold"/>
              </a:rPr>
              <a:t>) </a:t>
            </a:r>
            <a:r>
              <a:rPr kumimoji="0" lang="ta-IN" sz="2400" b="1" i="0" u="none" strike="noStrike" kern="1200" cap="none" spc="50" normalizeH="0" baseline="0" noProof="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அரியலூர்  </a:t>
            </a:r>
            <a:endParaRPr kumimoji="0" lang="en-US" sz="2400" b="1" i="0" u="none" strike="noStrike" kern="1200" cap="none" spc="50" normalizeH="0" baseline="0" noProof="0" dirty="0">
              <a:ln w="9525" cmpd="sng">
                <a:solidFill>
                  <a:srgbClr val="4472C4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4472C4">
                    <a:alpha val="40000"/>
                  </a:srgbClr>
                </a:glow>
              </a:effectLs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06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3D8C925-7CA2-495C-A17F-867638E017F7}"/>
              </a:ext>
            </a:extLst>
          </p:cNvPr>
          <p:cNvSpPr/>
          <p:nvPr/>
        </p:nvSpPr>
        <p:spPr>
          <a:xfrm>
            <a:off x="85390" y="0"/>
            <a:ext cx="12014134" cy="6858000"/>
          </a:xfrm>
          <a:prstGeom prst="rect">
            <a:avLst/>
          </a:prstGeom>
          <a:solidFill>
            <a:srgbClr val="CC0000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line Wallpaper | 1280x1024 resolution wallpaper ...">
            <a:extLst>
              <a:ext uri="{FF2B5EF4-FFF2-40B4-BE49-F238E27FC236}">
                <a16:creationId xmlns:a16="http://schemas.microsoft.com/office/drawing/2014/main" id="{6D419FC5-984B-4D1C-9BF7-BB2404606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54" y="258717"/>
            <a:ext cx="11516139" cy="6513444"/>
          </a:xfrm>
          <a:prstGeom prst="rect">
            <a:avLst/>
          </a:prstGeom>
          <a:solidFill>
            <a:srgbClr val="CC0000"/>
          </a:solidFill>
          <a:ln w="228600" cap="sq" cmpd="thickThin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C1C80C8-9D45-49CE-A3B4-B3A705B8796A}"/>
              </a:ext>
            </a:extLst>
          </p:cNvPr>
          <p:cNvSpPr/>
          <p:nvPr/>
        </p:nvSpPr>
        <p:spPr>
          <a:xfrm>
            <a:off x="285671" y="274982"/>
            <a:ext cx="11555894" cy="6308035"/>
          </a:xfrm>
          <a:prstGeom prst="rect">
            <a:avLst/>
          </a:prstGeom>
          <a:solidFill>
            <a:schemeClr val="tx1"/>
          </a:solidFill>
          <a:ln w="76200">
            <a:solidFill>
              <a:schemeClr val="accent1">
                <a:lumMod val="20000"/>
                <a:lumOff val="8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Question">
            <a:extLst>
              <a:ext uri="{FF2B5EF4-FFF2-40B4-BE49-F238E27FC236}">
                <a16:creationId xmlns:a16="http://schemas.microsoft.com/office/drawing/2014/main" id="{D1DC8FE2-4564-4082-9679-7EEF88F277F6}"/>
              </a:ext>
            </a:extLst>
          </p:cNvPr>
          <p:cNvGrpSpPr/>
          <p:nvPr/>
        </p:nvGrpSpPr>
        <p:grpSpPr>
          <a:xfrm>
            <a:off x="92476" y="488785"/>
            <a:ext cx="11820939" cy="1132637"/>
            <a:chOff x="0" y="2860795"/>
            <a:chExt cx="12192000" cy="1136407"/>
          </a:xfrm>
          <a:solidFill>
            <a:srgbClr val="FF0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6" name="Line">
              <a:extLst>
                <a:ext uri="{FF2B5EF4-FFF2-40B4-BE49-F238E27FC236}">
                  <a16:creationId xmlns:a16="http://schemas.microsoft.com/office/drawing/2014/main" id="{2FE0628B-AE10-4766-916E-E16000E8C3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1DCE63AD-4BE7-445A-8072-A44616DDB0AE}"/>
                </a:ext>
              </a:extLst>
            </p:cNvPr>
            <p:cNvSpPr/>
            <p:nvPr/>
          </p:nvSpPr>
          <p:spPr>
            <a:xfrm>
              <a:off x="1391202" y="2860795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arutham-Bold"/>
                  <a:ea typeface="Calibri" panose="020F0502020204030204" pitchFamily="34" charset="0"/>
                  <a:cs typeface="TAU-Marutham-Bold"/>
                </a:rPr>
                <a:t>14. 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எந்த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யூனியன்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பிரதேத்தில்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பாலின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விகிதம்  அதிகமாகவுள்ளது</a:t>
              </a:r>
              <a:r>
                <a:rPr lang="en-US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ullai"/>
                  <a:ea typeface="Calibri" panose="020F0502020204030204" pitchFamily="34" charset="0"/>
                  <a:cs typeface="TAU-Mullai"/>
                </a:rPr>
                <a:t>?</a:t>
              </a:r>
              <a:endParaRPr lang="en-U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9161341-7400-4619-B31B-BE9E7F4F6ABD}"/>
              </a:ext>
            </a:extLst>
          </p:cNvPr>
          <p:cNvSpPr txBox="1"/>
          <p:nvPr/>
        </p:nvSpPr>
        <p:spPr>
          <a:xfrm>
            <a:off x="1954492" y="1900175"/>
            <a:ext cx="84014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9" name="Question">
            <a:extLst>
              <a:ext uri="{FF2B5EF4-FFF2-40B4-BE49-F238E27FC236}">
                <a16:creationId xmlns:a16="http://schemas.microsoft.com/office/drawing/2014/main" id="{E17530A9-A169-460B-91B6-7E3ED8B3A23D}"/>
              </a:ext>
            </a:extLst>
          </p:cNvPr>
          <p:cNvGrpSpPr/>
          <p:nvPr/>
        </p:nvGrpSpPr>
        <p:grpSpPr>
          <a:xfrm>
            <a:off x="125607" y="1769344"/>
            <a:ext cx="11820939" cy="1012258"/>
            <a:chOff x="0" y="2860795"/>
            <a:chExt cx="12192000" cy="1136407"/>
          </a:xfrm>
          <a:solidFill>
            <a:srgbClr val="FF0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10" name="Line">
              <a:extLst>
                <a:ext uri="{FF2B5EF4-FFF2-40B4-BE49-F238E27FC236}">
                  <a16:creationId xmlns:a16="http://schemas.microsoft.com/office/drawing/2014/main" id="{A7E66931-FA07-4F46-B56E-2B25FFCF6A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6F895BC4-D479-403E-8030-F4B30C1C88D6}"/>
                </a:ext>
              </a:extLst>
            </p:cNvPr>
            <p:cNvSpPr/>
            <p:nvPr/>
          </p:nvSpPr>
          <p:spPr>
            <a:xfrm>
              <a:off x="1391202" y="2860795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 dirty="0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DF959BA6-6271-40D3-B613-647D1580BE52}"/>
              </a:ext>
            </a:extLst>
          </p:cNvPr>
          <p:cNvGrpSpPr/>
          <p:nvPr/>
        </p:nvGrpSpPr>
        <p:grpSpPr>
          <a:xfrm>
            <a:off x="285671" y="2979566"/>
            <a:ext cx="11820939" cy="964411"/>
            <a:chOff x="0" y="2860795"/>
            <a:chExt cx="12192000" cy="1136407"/>
          </a:xfrm>
          <a:solidFill>
            <a:srgbClr val="FF0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B2088392-28F7-4EDF-9247-025E64E7BD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242F1D09-DA20-4CED-B66F-5A199AC8497A}"/>
                </a:ext>
              </a:extLst>
            </p:cNvPr>
            <p:cNvSpPr/>
            <p:nvPr/>
          </p:nvSpPr>
          <p:spPr>
            <a:xfrm>
              <a:off x="1391202" y="2860795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 dirty="0"/>
            </a:p>
          </p:txBody>
        </p:sp>
      </p:grpSp>
      <p:grpSp>
        <p:nvGrpSpPr>
          <p:cNvPr id="15" name="Question">
            <a:extLst>
              <a:ext uri="{FF2B5EF4-FFF2-40B4-BE49-F238E27FC236}">
                <a16:creationId xmlns:a16="http://schemas.microsoft.com/office/drawing/2014/main" id="{6D21026B-71A6-4600-8BAE-A76917453810}"/>
              </a:ext>
            </a:extLst>
          </p:cNvPr>
          <p:cNvGrpSpPr/>
          <p:nvPr/>
        </p:nvGrpSpPr>
        <p:grpSpPr>
          <a:xfrm>
            <a:off x="244729" y="4138550"/>
            <a:ext cx="11820939" cy="971705"/>
            <a:chOff x="0" y="2860795"/>
            <a:chExt cx="12192000" cy="1136407"/>
          </a:xfrm>
          <a:solidFill>
            <a:srgbClr val="FF0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16" name="Line">
              <a:extLst>
                <a:ext uri="{FF2B5EF4-FFF2-40B4-BE49-F238E27FC236}">
                  <a16:creationId xmlns:a16="http://schemas.microsoft.com/office/drawing/2014/main" id="{2AED97B4-2F39-4081-834B-3B01E49B5E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Background">
              <a:extLst>
                <a:ext uri="{FF2B5EF4-FFF2-40B4-BE49-F238E27FC236}">
                  <a16:creationId xmlns:a16="http://schemas.microsoft.com/office/drawing/2014/main" id="{30E81FB7-62A1-43B8-86A6-02C33C75A51A}"/>
                </a:ext>
              </a:extLst>
            </p:cNvPr>
            <p:cNvSpPr/>
            <p:nvPr/>
          </p:nvSpPr>
          <p:spPr>
            <a:xfrm>
              <a:off x="1391202" y="2860795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arutham-Bold"/>
                  <a:ea typeface="Calibri" panose="020F0502020204030204" pitchFamily="34" charset="0"/>
                  <a:cs typeface="Latha" panose="020B0604020202020204" pitchFamily="34" charset="0"/>
                </a:rPr>
                <a:t>இ</a:t>
              </a:r>
              <a:r>
                <a:rPr lang="en-US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arutham-Bold"/>
                  <a:ea typeface="Calibri" panose="020F0502020204030204" pitchFamily="34" charset="0"/>
                  <a:cs typeface="TAU-Marutham-Bold"/>
                </a:rPr>
                <a:t>) 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இலட்ச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த்தீவு </a:t>
              </a:r>
              <a:endParaRPr lang="en-U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grpSp>
        <p:nvGrpSpPr>
          <p:cNvPr id="18" name="Question">
            <a:extLst>
              <a:ext uri="{FF2B5EF4-FFF2-40B4-BE49-F238E27FC236}">
                <a16:creationId xmlns:a16="http://schemas.microsoft.com/office/drawing/2014/main" id="{6D6CDD76-9278-48CD-900F-E3FD5A57DAC5}"/>
              </a:ext>
            </a:extLst>
          </p:cNvPr>
          <p:cNvGrpSpPr/>
          <p:nvPr/>
        </p:nvGrpSpPr>
        <p:grpSpPr>
          <a:xfrm>
            <a:off x="153148" y="5506699"/>
            <a:ext cx="11820939" cy="971704"/>
            <a:chOff x="0" y="2860795"/>
            <a:chExt cx="12192000" cy="1136407"/>
          </a:xfrm>
          <a:solidFill>
            <a:srgbClr val="FF0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19" name="Line">
              <a:extLst>
                <a:ext uri="{FF2B5EF4-FFF2-40B4-BE49-F238E27FC236}">
                  <a16:creationId xmlns:a16="http://schemas.microsoft.com/office/drawing/2014/main" id="{0FA89B2B-1911-4763-8386-0DA065014A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86B1E321-61CE-4008-AB0C-6654C983AA31}"/>
                </a:ext>
              </a:extLst>
            </p:cNvPr>
            <p:cNvSpPr/>
            <p:nvPr/>
          </p:nvSpPr>
          <p:spPr>
            <a:xfrm>
              <a:off x="1391202" y="2860795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arutham-Bold"/>
                  <a:ea typeface="Calibri" panose="020F0502020204030204" pitchFamily="34" charset="0"/>
                  <a:cs typeface="Latha" panose="020B0604020202020204" pitchFamily="34" charset="0"/>
                </a:rPr>
                <a:t>ஈ</a:t>
              </a:r>
              <a:r>
                <a:rPr lang="en-US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arutham-Bold"/>
                  <a:ea typeface="Calibri" panose="020F0502020204030204" pitchFamily="34" charset="0"/>
                  <a:cs typeface="TAU-Marutham-Bold"/>
                </a:rPr>
                <a:t>) 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அந்தமான்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நிக்கோபர்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தீவுகள்</a:t>
              </a:r>
              <a:endParaRPr lang="en-U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C4AB08B5-A12C-4BAD-AD49-34BF1804978E}"/>
              </a:ext>
            </a:extLst>
          </p:cNvPr>
          <p:cNvSpPr txBox="1"/>
          <p:nvPr/>
        </p:nvSpPr>
        <p:spPr>
          <a:xfrm>
            <a:off x="3053484" y="2119563"/>
            <a:ext cx="626827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ta-IN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AU-Marutham-Bold"/>
                <a:ea typeface="Calibri" panose="020F0502020204030204" pitchFamily="34" charset="0"/>
                <a:cs typeface="Latha" panose="020B0604020202020204" pitchFamily="34" charset="0"/>
              </a:rPr>
              <a:t>அ</a:t>
            </a:r>
            <a:r>
              <a:rPr lang="en-U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AU-Marutham-Bold"/>
                <a:ea typeface="Calibri" panose="020F0502020204030204" pitchFamily="34" charset="0"/>
                <a:cs typeface="TAU-Marutham-Bold"/>
              </a:rPr>
              <a:t>) </a:t>
            </a:r>
            <a:r>
              <a:rPr lang="ta-IN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சண்டிகர் </a:t>
            </a:r>
            <a:endParaRPr lang="en-US" sz="2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E780E4D-CB28-47A5-9B0A-79ED826CA8FB}"/>
              </a:ext>
            </a:extLst>
          </p:cNvPr>
          <p:cNvSpPr txBox="1"/>
          <p:nvPr/>
        </p:nvSpPr>
        <p:spPr>
          <a:xfrm>
            <a:off x="2988365" y="3205118"/>
            <a:ext cx="626827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2400" b="1" i="0" u="none" strike="noStrike" kern="1200" cap="none" spc="50" normalizeH="0" baseline="0" noProof="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TAU-Marutham-Bold"/>
                <a:ea typeface="Calibri" panose="020F0502020204030204" pitchFamily="34" charset="0"/>
                <a:cs typeface="Latha" panose="020B0604020202020204" pitchFamily="34" charset="0"/>
              </a:rPr>
              <a:t>ஆ</a:t>
            </a:r>
            <a:r>
              <a:rPr kumimoji="0" lang="en-US" sz="2400" b="1" i="0" u="none" strike="noStrike" kern="1200" cap="none" spc="50" normalizeH="0" baseline="0" noProof="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TAU-Marutham-Bold"/>
                <a:ea typeface="Calibri" panose="020F0502020204030204" pitchFamily="34" charset="0"/>
                <a:cs typeface="TAU-Marutham-Bold"/>
              </a:rPr>
              <a:t>) </a:t>
            </a:r>
            <a:r>
              <a:rPr kumimoji="0" lang="ta-IN" sz="2400" b="1" i="0" u="none" strike="noStrike" kern="1200" cap="none" spc="50" normalizeH="0" baseline="0" noProof="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பாண்டிச்சேரி </a:t>
            </a:r>
            <a:endParaRPr kumimoji="0" lang="en-US" sz="2400" b="1" i="0" u="none" strike="noStrike" kern="1200" cap="none" spc="50" normalizeH="0" baseline="0" noProof="0" dirty="0">
              <a:ln w="9525" cmpd="sng">
                <a:solidFill>
                  <a:srgbClr val="4472C4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4472C4">
                    <a:alpha val="40000"/>
                  </a:srgbClr>
                </a:glow>
              </a:effectLs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85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F24AF89-F8E9-4A08-BA3F-7914B95C53AF}"/>
              </a:ext>
            </a:extLst>
          </p:cNvPr>
          <p:cNvSpPr/>
          <p:nvPr/>
        </p:nvSpPr>
        <p:spPr>
          <a:xfrm>
            <a:off x="0" y="0"/>
            <a:ext cx="12099524" cy="6858000"/>
          </a:xfrm>
          <a:prstGeom prst="rect">
            <a:avLst/>
          </a:prstGeom>
          <a:solidFill>
            <a:srgbClr val="CC0000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line Wallpaper | 1280x1024 resolution wallpaper ...">
            <a:extLst>
              <a:ext uri="{FF2B5EF4-FFF2-40B4-BE49-F238E27FC236}">
                <a16:creationId xmlns:a16="http://schemas.microsoft.com/office/drawing/2014/main" id="{3CDE4A50-8B41-45A4-826E-FD93AF3EF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54" y="258717"/>
            <a:ext cx="11516139" cy="6513444"/>
          </a:xfrm>
          <a:prstGeom prst="rect">
            <a:avLst/>
          </a:prstGeom>
          <a:solidFill>
            <a:srgbClr val="CC0000"/>
          </a:solidFill>
          <a:ln w="228600" cap="sq" cmpd="thickThin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1EF9C78-20AF-49D8-87AF-404512176408}"/>
              </a:ext>
            </a:extLst>
          </p:cNvPr>
          <p:cNvSpPr/>
          <p:nvPr/>
        </p:nvSpPr>
        <p:spPr>
          <a:xfrm>
            <a:off x="285671" y="274982"/>
            <a:ext cx="11555894" cy="6308035"/>
          </a:xfrm>
          <a:prstGeom prst="rect">
            <a:avLst/>
          </a:prstGeom>
          <a:solidFill>
            <a:schemeClr val="tx1"/>
          </a:solidFill>
          <a:ln w="76200">
            <a:solidFill>
              <a:schemeClr val="accent1">
                <a:lumMod val="20000"/>
                <a:lumOff val="8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Question">
            <a:extLst>
              <a:ext uri="{FF2B5EF4-FFF2-40B4-BE49-F238E27FC236}">
                <a16:creationId xmlns:a16="http://schemas.microsoft.com/office/drawing/2014/main" id="{8AC8681D-0358-46F8-8691-C07AD75A0C94}"/>
              </a:ext>
            </a:extLst>
          </p:cNvPr>
          <p:cNvGrpSpPr/>
          <p:nvPr/>
        </p:nvGrpSpPr>
        <p:grpSpPr>
          <a:xfrm>
            <a:off x="92476" y="488785"/>
            <a:ext cx="11820939" cy="1132637"/>
            <a:chOff x="0" y="2860795"/>
            <a:chExt cx="12192000" cy="1136407"/>
          </a:xfrm>
          <a:solidFill>
            <a:srgbClr val="FF0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6" name="Line">
              <a:extLst>
                <a:ext uri="{FF2B5EF4-FFF2-40B4-BE49-F238E27FC236}">
                  <a16:creationId xmlns:a16="http://schemas.microsoft.com/office/drawing/2014/main" id="{C802795E-B007-4FA0-978C-E93A8E10BE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6571468B-9795-4F80-9B0C-46CD1BE71E61}"/>
                </a:ext>
              </a:extLst>
            </p:cNvPr>
            <p:cNvSpPr/>
            <p:nvPr/>
          </p:nvSpPr>
          <p:spPr>
            <a:xfrm>
              <a:off x="1391202" y="2860795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arutham-Bold"/>
                  <a:ea typeface="Calibri" panose="020F0502020204030204" pitchFamily="34" charset="0"/>
                  <a:cs typeface="TAU-Marutham-Bold"/>
                </a:rPr>
                <a:t>15. 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தமிழ்நாட்டு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உள்நாட்டு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உற்பத்தியில்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அதிக பங்கு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வகிப்பது</a:t>
              </a:r>
              <a:r>
                <a:rPr lang="en-US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ullai"/>
                  <a:ea typeface="Calibri" panose="020F0502020204030204" pitchFamily="34" charset="0"/>
                  <a:cs typeface="TAU-Mullai"/>
                </a:rPr>
                <a:t>?</a:t>
              </a:r>
              <a:endParaRPr lang="en-U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2F60DB4-8F85-4D68-99B5-8B1DC113EFE1}"/>
              </a:ext>
            </a:extLst>
          </p:cNvPr>
          <p:cNvSpPr txBox="1"/>
          <p:nvPr/>
        </p:nvSpPr>
        <p:spPr>
          <a:xfrm>
            <a:off x="1954492" y="1900175"/>
            <a:ext cx="84014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9" name="Question">
            <a:extLst>
              <a:ext uri="{FF2B5EF4-FFF2-40B4-BE49-F238E27FC236}">
                <a16:creationId xmlns:a16="http://schemas.microsoft.com/office/drawing/2014/main" id="{E2DDF0F7-C6A5-4C60-93C9-770552F94DD4}"/>
              </a:ext>
            </a:extLst>
          </p:cNvPr>
          <p:cNvGrpSpPr/>
          <p:nvPr/>
        </p:nvGrpSpPr>
        <p:grpSpPr>
          <a:xfrm>
            <a:off x="125607" y="1769344"/>
            <a:ext cx="11820939" cy="1012258"/>
            <a:chOff x="0" y="2860795"/>
            <a:chExt cx="12192000" cy="1136407"/>
          </a:xfrm>
          <a:solidFill>
            <a:srgbClr val="FF0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10" name="Line">
              <a:extLst>
                <a:ext uri="{FF2B5EF4-FFF2-40B4-BE49-F238E27FC236}">
                  <a16:creationId xmlns:a16="http://schemas.microsoft.com/office/drawing/2014/main" id="{E7CBB688-953F-49FB-95AF-1788BA9715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ADDF4292-1D8E-44D8-AE5A-F5C2BCECC18A}"/>
                </a:ext>
              </a:extLst>
            </p:cNvPr>
            <p:cNvSpPr/>
            <p:nvPr/>
          </p:nvSpPr>
          <p:spPr>
            <a:xfrm>
              <a:off x="1391202" y="2860795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 dirty="0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FC6D86E9-ABE2-4889-A0D7-3B1837945A6B}"/>
              </a:ext>
            </a:extLst>
          </p:cNvPr>
          <p:cNvGrpSpPr/>
          <p:nvPr/>
        </p:nvGrpSpPr>
        <p:grpSpPr>
          <a:xfrm>
            <a:off x="285671" y="2979566"/>
            <a:ext cx="11820939" cy="964411"/>
            <a:chOff x="0" y="2860795"/>
            <a:chExt cx="12192000" cy="1136407"/>
          </a:xfrm>
          <a:solidFill>
            <a:srgbClr val="FF0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433110B3-F0D2-4185-99D5-EC0855582F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114A07AE-44EE-4832-83B0-400564DFA7D7}"/>
                </a:ext>
              </a:extLst>
            </p:cNvPr>
            <p:cNvSpPr/>
            <p:nvPr/>
          </p:nvSpPr>
          <p:spPr>
            <a:xfrm>
              <a:off x="1391202" y="2860795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arutham-Bold"/>
                  <a:ea typeface="Calibri" panose="020F0502020204030204" pitchFamily="34" charset="0"/>
                  <a:cs typeface="Latha" panose="020B0604020202020204" pitchFamily="34" charset="0"/>
                </a:rPr>
                <a:t>ஆ</a:t>
              </a:r>
              <a:r>
                <a:rPr lang="en-US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arutham-Bold"/>
                  <a:ea typeface="Calibri" panose="020F0502020204030204" pitchFamily="34" charset="0"/>
                  <a:cs typeface="TAU-Marutham-Bold"/>
                </a:rPr>
                <a:t>) 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தொழில்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துறை  </a:t>
              </a:r>
              <a:endParaRPr lang="en-U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grpSp>
        <p:nvGrpSpPr>
          <p:cNvPr id="15" name="Question">
            <a:extLst>
              <a:ext uri="{FF2B5EF4-FFF2-40B4-BE49-F238E27FC236}">
                <a16:creationId xmlns:a16="http://schemas.microsoft.com/office/drawing/2014/main" id="{ADAFCD69-50F0-421E-B5BA-18565EB6A5C7}"/>
              </a:ext>
            </a:extLst>
          </p:cNvPr>
          <p:cNvGrpSpPr/>
          <p:nvPr/>
        </p:nvGrpSpPr>
        <p:grpSpPr>
          <a:xfrm>
            <a:off x="244729" y="4138550"/>
            <a:ext cx="11820939" cy="971705"/>
            <a:chOff x="0" y="2860795"/>
            <a:chExt cx="12192000" cy="1136407"/>
          </a:xfrm>
          <a:solidFill>
            <a:srgbClr val="FF0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16" name="Line">
              <a:extLst>
                <a:ext uri="{FF2B5EF4-FFF2-40B4-BE49-F238E27FC236}">
                  <a16:creationId xmlns:a16="http://schemas.microsoft.com/office/drawing/2014/main" id="{954D6A54-53A9-4801-A1D4-31AA77AC00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Background">
              <a:extLst>
                <a:ext uri="{FF2B5EF4-FFF2-40B4-BE49-F238E27FC236}">
                  <a16:creationId xmlns:a16="http://schemas.microsoft.com/office/drawing/2014/main" id="{9C6A0C39-EB24-4AA8-A76D-ABEAEF80BB2A}"/>
                </a:ext>
              </a:extLst>
            </p:cNvPr>
            <p:cNvSpPr/>
            <p:nvPr/>
          </p:nvSpPr>
          <p:spPr>
            <a:xfrm>
              <a:off x="1391202" y="2860795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arutham-Bold"/>
                  <a:ea typeface="Calibri" panose="020F0502020204030204" pitchFamily="34" charset="0"/>
                  <a:cs typeface="Latha" panose="020B0604020202020204" pitchFamily="34" charset="0"/>
                </a:rPr>
                <a:t>இ</a:t>
              </a:r>
              <a:r>
                <a:rPr lang="en-US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arutham-Bold"/>
                  <a:ea typeface="Calibri" panose="020F0502020204030204" pitchFamily="34" charset="0"/>
                  <a:cs typeface="TAU-Marutham-Bold"/>
                </a:rPr>
                <a:t>) 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சுரங்கம்  </a:t>
              </a:r>
              <a:endParaRPr lang="en-U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grpSp>
        <p:nvGrpSpPr>
          <p:cNvPr id="18" name="Question">
            <a:extLst>
              <a:ext uri="{FF2B5EF4-FFF2-40B4-BE49-F238E27FC236}">
                <a16:creationId xmlns:a16="http://schemas.microsoft.com/office/drawing/2014/main" id="{DBD84393-1664-400B-8F2E-01CD602A101B}"/>
              </a:ext>
            </a:extLst>
          </p:cNvPr>
          <p:cNvGrpSpPr/>
          <p:nvPr/>
        </p:nvGrpSpPr>
        <p:grpSpPr>
          <a:xfrm>
            <a:off x="153148" y="5506699"/>
            <a:ext cx="11820939" cy="971704"/>
            <a:chOff x="0" y="2860795"/>
            <a:chExt cx="12192000" cy="1136407"/>
          </a:xfrm>
          <a:solidFill>
            <a:srgbClr val="FF0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19" name="Line">
              <a:extLst>
                <a:ext uri="{FF2B5EF4-FFF2-40B4-BE49-F238E27FC236}">
                  <a16:creationId xmlns:a16="http://schemas.microsoft.com/office/drawing/2014/main" id="{26644D9E-47E5-42D7-9B5B-0BCCBC8026B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5F210890-28FA-4DF7-8DA3-0FB9EC18F4AF}"/>
                </a:ext>
              </a:extLst>
            </p:cNvPr>
            <p:cNvSpPr/>
            <p:nvPr/>
          </p:nvSpPr>
          <p:spPr>
            <a:xfrm>
              <a:off x="1391202" y="2860795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 dirty="0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CF75FFD0-8E65-425B-9D2C-D2F63813C14A}"/>
              </a:ext>
            </a:extLst>
          </p:cNvPr>
          <p:cNvSpPr txBox="1"/>
          <p:nvPr/>
        </p:nvSpPr>
        <p:spPr>
          <a:xfrm>
            <a:off x="3053484" y="2093222"/>
            <a:ext cx="626827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ta-IN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AU-Marutham-Bold"/>
                <a:ea typeface="Calibri" panose="020F0502020204030204" pitchFamily="34" charset="0"/>
                <a:cs typeface="Latha" panose="020B0604020202020204" pitchFamily="34" charset="0"/>
              </a:rPr>
              <a:t>அ</a:t>
            </a:r>
            <a:r>
              <a:rPr lang="en-U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AU-Marutham-Bold"/>
                <a:ea typeface="Calibri" panose="020F0502020204030204" pitchFamily="34" charset="0"/>
                <a:cs typeface="TAU-Marutham-Bold"/>
              </a:rPr>
              <a:t>) </a:t>
            </a:r>
            <a:r>
              <a:rPr lang="ta-IN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வேளாண்மை  </a:t>
            </a:r>
            <a:endParaRPr lang="en-US" sz="2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2EC6EF3-4B6A-44CC-BE47-FF85FEAD7016}"/>
              </a:ext>
            </a:extLst>
          </p:cNvPr>
          <p:cNvSpPr txBox="1"/>
          <p:nvPr/>
        </p:nvSpPr>
        <p:spPr>
          <a:xfrm>
            <a:off x="3297673" y="5643211"/>
            <a:ext cx="626827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2400" b="1" i="0" u="none" strike="noStrike" kern="1200" cap="none" spc="50" normalizeH="0" baseline="0" noProof="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TAU-Marutham-Bold"/>
                <a:ea typeface="Calibri" panose="020F0502020204030204" pitchFamily="34" charset="0"/>
                <a:cs typeface="Latha" panose="020B0604020202020204" pitchFamily="34" charset="0"/>
              </a:rPr>
              <a:t>ஈ</a:t>
            </a:r>
            <a:r>
              <a:rPr kumimoji="0" lang="en-US" sz="2400" b="1" i="0" u="none" strike="noStrike" kern="1200" cap="none" spc="50" normalizeH="0" baseline="0" noProof="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TAU-Marutham-Bold"/>
                <a:ea typeface="Calibri" panose="020F0502020204030204" pitchFamily="34" charset="0"/>
                <a:cs typeface="TAU-Marutham-Bold"/>
              </a:rPr>
              <a:t>) </a:t>
            </a:r>
            <a:r>
              <a:rPr kumimoji="0" lang="ta-IN" sz="2400" b="1" i="0" u="none" strike="noStrike" kern="1200" cap="none" spc="50" normalizeH="0" baseline="0" noProof="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பணிகள்</a:t>
            </a:r>
            <a:endParaRPr kumimoji="0" lang="en-US" sz="2400" b="1" i="0" u="none" strike="noStrike" kern="1200" cap="none" spc="50" normalizeH="0" baseline="0" noProof="0" dirty="0">
              <a:ln w="9525" cmpd="sng">
                <a:solidFill>
                  <a:srgbClr val="4472C4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4472C4">
                    <a:alpha val="40000"/>
                  </a:srgbClr>
                </a:glow>
              </a:effectLs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26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39E73A0-EE76-4F43-BBE3-D3C8F67DE328}"/>
              </a:ext>
            </a:extLst>
          </p:cNvPr>
          <p:cNvSpPr/>
          <p:nvPr/>
        </p:nvSpPr>
        <p:spPr>
          <a:xfrm>
            <a:off x="85390" y="0"/>
            <a:ext cx="12014134" cy="6858000"/>
          </a:xfrm>
          <a:prstGeom prst="rect">
            <a:avLst/>
          </a:prstGeom>
          <a:solidFill>
            <a:srgbClr val="CC0000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line Wallpaper | 1280x1024 resolution wallpaper ...">
            <a:extLst>
              <a:ext uri="{FF2B5EF4-FFF2-40B4-BE49-F238E27FC236}">
                <a16:creationId xmlns:a16="http://schemas.microsoft.com/office/drawing/2014/main" id="{65707FC5-1A08-4E71-A89A-4520E6E86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54" y="258717"/>
            <a:ext cx="11516139" cy="6513444"/>
          </a:xfrm>
          <a:prstGeom prst="rect">
            <a:avLst/>
          </a:prstGeom>
          <a:solidFill>
            <a:srgbClr val="CC0000"/>
          </a:solidFill>
          <a:ln w="228600" cap="sq" cmpd="thickThin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F86D48D-E8FA-42FF-8B11-E422F2144AC9}"/>
              </a:ext>
            </a:extLst>
          </p:cNvPr>
          <p:cNvSpPr/>
          <p:nvPr/>
        </p:nvSpPr>
        <p:spPr>
          <a:xfrm>
            <a:off x="285671" y="274982"/>
            <a:ext cx="11555894" cy="6308035"/>
          </a:xfrm>
          <a:prstGeom prst="rect">
            <a:avLst/>
          </a:prstGeom>
          <a:solidFill>
            <a:schemeClr val="tx1"/>
          </a:solidFill>
          <a:ln w="76200">
            <a:solidFill>
              <a:schemeClr val="accent1">
                <a:lumMod val="20000"/>
                <a:lumOff val="8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Question">
            <a:extLst>
              <a:ext uri="{FF2B5EF4-FFF2-40B4-BE49-F238E27FC236}">
                <a16:creationId xmlns:a16="http://schemas.microsoft.com/office/drawing/2014/main" id="{118E67F8-6A61-4547-A625-AC5DEBCC10E9}"/>
              </a:ext>
            </a:extLst>
          </p:cNvPr>
          <p:cNvGrpSpPr/>
          <p:nvPr/>
        </p:nvGrpSpPr>
        <p:grpSpPr>
          <a:xfrm>
            <a:off x="92476" y="488785"/>
            <a:ext cx="11820939" cy="1132637"/>
            <a:chOff x="0" y="2860795"/>
            <a:chExt cx="12192000" cy="1136407"/>
          </a:xfrm>
          <a:solidFill>
            <a:srgbClr val="FF0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6" name="Line">
              <a:extLst>
                <a:ext uri="{FF2B5EF4-FFF2-40B4-BE49-F238E27FC236}">
                  <a16:creationId xmlns:a16="http://schemas.microsoft.com/office/drawing/2014/main" id="{F14C6EA4-E7D9-499A-86F4-6BABF074A3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4CE3A98E-087F-44F9-9A15-969D8982C6FF}"/>
                </a:ext>
              </a:extLst>
            </p:cNvPr>
            <p:cNvSpPr/>
            <p:nvPr/>
          </p:nvSpPr>
          <p:spPr>
            <a:xfrm>
              <a:off x="1391202" y="2860795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arutham-Bold"/>
                  <a:ea typeface="Calibri" panose="020F0502020204030204" pitchFamily="34" charset="0"/>
                  <a:cs typeface="TAU-Marutham-Bold"/>
                </a:rPr>
                <a:t>16. 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மனித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வளர்ச்சிக்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குறியீட்டில்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தமிழ்நாட்டின் தரம்</a:t>
              </a:r>
              <a:endParaRPr lang="en-U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C6945C6-6126-4ECE-8542-9C41EBFBD301}"/>
              </a:ext>
            </a:extLst>
          </p:cNvPr>
          <p:cNvSpPr txBox="1"/>
          <p:nvPr/>
        </p:nvSpPr>
        <p:spPr>
          <a:xfrm>
            <a:off x="1954492" y="1900175"/>
            <a:ext cx="84014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9" name="Question">
            <a:extLst>
              <a:ext uri="{FF2B5EF4-FFF2-40B4-BE49-F238E27FC236}">
                <a16:creationId xmlns:a16="http://schemas.microsoft.com/office/drawing/2014/main" id="{B0390D0C-897A-4B7F-B0A1-2C9A80BC4B12}"/>
              </a:ext>
            </a:extLst>
          </p:cNvPr>
          <p:cNvGrpSpPr/>
          <p:nvPr/>
        </p:nvGrpSpPr>
        <p:grpSpPr>
          <a:xfrm>
            <a:off x="125607" y="1769344"/>
            <a:ext cx="11820939" cy="1012258"/>
            <a:chOff x="0" y="2860795"/>
            <a:chExt cx="12192000" cy="1136407"/>
          </a:xfrm>
          <a:solidFill>
            <a:srgbClr val="FF0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10" name="Line">
              <a:extLst>
                <a:ext uri="{FF2B5EF4-FFF2-40B4-BE49-F238E27FC236}">
                  <a16:creationId xmlns:a16="http://schemas.microsoft.com/office/drawing/2014/main" id="{06704797-22ED-48D4-A684-47E929C39D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F9542985-5610-4721-A6DB-FAED947ED625}"/>
                </a:ext>
              </a:extLst>
            </p:cNvPr>
            <p:cNvSpPr/>
            <p:nvPr/>
          </p:nvSpPr>
          <p:spPr>
            <a:xfrm>
              <a:off x="1391202" y="2860795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 dirty="0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C97CDF86-9F34-4E3B-8C1B-6D8B7A0B4F2F}"/>
              </a:ext>
            </a:extLst>
          </p:cNvPr>
          <p:cNvGrpSpPr/>
          <p:nvPr/>
        </p:nvGrpSpPr>
        <p:grpSpPr>
          <a:xfrm>
            <a:off x="285671" y="2979566"/>
            <a:ext cx="11820939" cy="964411"/>
            <a:chOff x="0" y="2860795"/>
            <a:chExt cx="12192000" cy="1136407"/>
          </a:xfrm>
          <a:solidFill>
            <a:srgbClr val="FF0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7E07C470-99AF-424B-8455-BBFB90E9A0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78656EE7-79F6-4D13-9B7D-3071905AD0DA}"/>
                </a:ext>
              </a:extLst>
            </p:cNvPr>
            <p:cNvSpPr/>
            <p:nvPr/>
          </p:nvSpPr>
          <p:spPr>
            <a:xfrm>
              <a:off x="1391202" y="2860795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arutham-Bold"/>
                  <a:ea typeface="Calibri" panose="020F0502020204030204" pitchFamily="34" charset="0"/>
                  <a:cs typeface="Latha" panose="020B0604020202020204" pitchFamily="34" charset="0"/>
                </a:rPr>
                <a:t>ஆ</a:t>
              </a:r>
              <a:r>
                <a:rPr lang="en-US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arutham-Bold"/>
                  <a:ea typeface="Calibri" panose="020F0502020204030204" pitchFamily="34" charset="0"/>
                  <a:cs typeface="TAU-Marutham-Bold"/>
                </a:rPr>
                <a:t>)  </a:t>
              </a:r>
              <a:r>
                <a:rPr lang="en-US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ullai"/>
                  <a:ea typeface="Calibri" panose="020F0502020204030204" pitchFamily="34" charset="0"/>
                  <a:cs typeface="TAU-Mullai"/>
                </a:rPr>
                <a:t>4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    </a:t>
              </a:r>
              <a:endParaRPr lang="en-U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grpSp>
        <p:nvGrpSpPr>
          <p:cNvPr id="15" name="Question">
            <a:extLst>
              <a:ext uri="{FF2B5EF4-FFF2-40B4-BE49-F238E27FC236}">
                <a16:creationId xmlns:a16="http://schemas.microsoft.com/office/drawing/2014/main" id="{36485587-6664-4312-84D8-CFF163F12D9F}"/>
              </a:ext>
            </a:extLst>
          </p:cNvPr>
          <p:cNvGrpSpPr/>
          <p:nvPr/>
        </p:nvGrpSpPr>
        <p:grpSpPr>
          <a:xfrm>
            <a:off x="244729" y="4138550"/>
            <a:ext cx="11820939" cy="971705"/>
            <a:chOff x="0" y="2860795"/>
            <a:chExt cx="12192000" cy="1136407"/>
          </a:xfrm>
          <a:solidFill>
            <a:srgbClr val="FF0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16" name="Line">
              <a:extLst>
                <a:ext uri="{FF2B5EF4-FFF2-40B4-BE49-F238E27FC236}">
                  <a16:creationId xmlns:a16="http://schemas.microsoft.com/office/drawing/2014/main" id="{0A37CBBE-3DE6-45A0-B331-590DDE7F33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Background">
              <a:extLst>
                <a:ext uri="{FF2B5EF4-FFF2-40B4-BE49-F238E27FC236}">
                  <a16:creationId xmlns:a16="http://schemas.microsoft.com/office/drawing/2014/main" id="{1AC72EBF-21F0-4980-ADE9-EC6680944003}"/>
                </a:ext>
              </a:extLst>
            </p:cNvPr>
            <p:cNvSpPr/>
            <p:nvPr/>
          </p:nvSpPr>
          <p:spPr>
            <a:xfrm>
              <a:off x="1391202" y="2860795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arutham-Bold"/>
                  <a:ea typeface="Calibri" panose="020F0502020204030204" pitchFamily="34" charset="0"/>
                  <a:cs typeface="Latha" panose="020B0604020202020204" pitchFamily="34" charset="0"/>
                </a:rPr>
                <a:t>இ</a:t>
              </a:r>
              <a:r>
                <a:rPr lang="en-US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arutham-Bold"/>
                  <a:ea typeface="Calibri" panose="020F0502020204030204" pitchFamily="34" charset="0"/>
                  <a:cs typeface="TAU-Marutham-Bold"/>
                </a:rPr>
                <a:t>)  </a:t>
              </a:r>
              <a:r>
                <a:rPr lang="en-US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ullai"/>
                  <a:ea typeface="Calibri" panose="020F0502020204030204" pitchFamily="34" charset="0"/>
                  <a:cs typeface="TAU-Mullai"/>
                </a:rPr>
                <a:t>6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     </a:t>
              </a:r>
              <a:endParaRPr lang="en-U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grpSp>
        <p:nvGrpSpPr>
          <p:cNvPr id="18" name="Question">
            <a:extLst>
              <a:ext uri="{FF2B5EF4-FFF2-40B4-BE49-F238E27FC236}">
                <a16:creationId xmlns:a16="http://schemas.microsoft.com/office/drawing/2014/main" id="{7D998703-6E42-4E45-9909-2057240D4419}"/>
              </a:ext>
            </a:extLst>
          </p:cNvPr>
          <p:cNvGrpSpPr/>
          <p:nvPr/>
        </p:nvGrpSpPr>
        <p:grpSpPr>
          <a:xfrm>
            <a:off x="153148" y="5533439"/>
            <a:ext cx="11820939" cy="971704"/>
            <a:chOff x="0" y="2892067"/>
            <a:chExt cx="12192000" cy="1136407"/>
          </a:xfrm>
          <a:solidFill>
            <a:srgbClr val="FF0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19" name="Line">
              <a:extLst>
                <a:ext uri="{FF2B5EF4-FFF2-40B4-BE49-F238E27FC236}">
                  <a16:creationId xmlns:a16="http://schemas.microsoft.com/office/drawing/2014/main" id="{B42455F3-F17C-41D3-A41F-343C691035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FB40245A-9A8C-419C-8791-2A1E1BFA8925}"/>
                </a:ext>
              </a:extLst>
            </p:cNvPr>
            <p:cNvSpPr/>
            <p:nvPr/>
          </p:nvSpPr>
          <p:spPr>
            <a:xfrm>
              <a:off x="1424599" y="2892067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 dirty="0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BE413C98-CC51-4144-917D-7258BD863F03}"/>
              </a:ext>
            </a:extLst>
          </p:cNvPr>
          <p:cNvSpPr txBox="1"/>
          <p:nvPr/>
        </p:nvSpPr>
        <p:spPr>
          <a:xfrm>
            <a:off x="2961861" y="2186170"/>
            <a:ext cx="6268278" cy="503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a-IN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AU-Marutham-Bold"/>
                <a:ea typeface="Calibri" panose="020F0502020204030204" pitchFamily="34" charset="0"/>
                <a:cs typeface="Latha" panose="020B0604020202020204" pitchFamily="34" charset="0"/>
              </a:rPr>
              <a:t>அ</a:t>
            </a:r>
            <a:r>
              <a:rPr lang="en-U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AU-Marutham-Bold"/>
                <a:ea typeface="Calibri" panose="020F0502020204030204" pitchFamily="34" charset="0"/>
                <a:cs typeface="TAU-Marutham-Bold"/>
              </a:rPr>
              <a:t>)  </a:t>
            </a:r>
            <a:r>
              <a:rPr lang="en-U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AU-Mullai"/>
                <a:ea typeface="Calibri" panose="020F0502020204030204" pitchFamily="34" charset="0"/>
                <a:cs typeface="TAU-Mullai"/>
              </a:rPr>
              <a:t>2</a:t>
            </a:r>
            <a:r>
              <a:rPr lang="ta-IN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    </a:t>
            </a:r>
            <a:endParaRPr lang="en-US" sz="2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BA98B68-879D-4EC6-AEEB-34AF10FC502C}"/>
              </a:ext>
            </a:extLst>
          </p:cNvPr>
          <p:cNvSpPr txBox="1"/>
          <p:nvPr/>
        </p:nvSpPr>
        <p:spPr>
          <a:xfrm>
            <a:off x="3029619" y="5811220"/>
            <a:ext cx="62682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2400" b="1" i="0" u="none" strike="noStrike" kern="1200" cap="none" spc="50" normalizeH="0" baseline="0" noProof="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TAU-Marutham-Bold"/>
                <a:ea typeface="Calibri" panose="020F0502020204030204" pitchFamily="34" charset="0"/>
                <a:cs typeface="Latha" panose="020B0604020202020204" pitchFamily="34" charset="0"/>
              </a:rPr>
              <a:t>ஈ</a:t>
            </a:r>
            <a:r>
              <a:rPr kumimoji="0" lang="en-US" sz="2400" b="1" i="0" u="none" strike="noStrike" kern="1200" cap="none" spc="50" normalizeH="0" baseline="0" noProof="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TAU-Marutham-Bold"/>
                <a:ea typeface="Calibri" panose="020F0502020204030204" pitchFamily="34" charset="0"/>
                <a:cs typeface="TAU-Marutham-Bold"/>
              </a:rPr>
              <a:t>)  </a:t>
            </a:r>
            <a:r>
              <a:rPr kumimoji="0" lang="en-US" sz="2400" b="1" i="0" u="none" strike="noStrike" kern="1200" cap="none" spc="50" normalizeH="0" baseline="0" noProof="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TAU-Mullai"/>
                <a:ea typeface="Calibri" panose="020F0502020204030204" pitchFamily="34" charset="0"/>
                <a:cs typeface="TAU-Mullai"/>
              </a:rPr>
              <a:t>7</a:t>
            </a:r>
            <a:endParaRPr kumimoji="0" lang="en-US" sz="2400" b="1" i="0" u="none" strike="noStrike" kern="1200" cap="none" spc="50" normalizeH="0" baseline="0" noProof="0" dirty="0">
              <a:ln w="9525" cmpd="sng">
                <a:solidFill>
                  <a:srgbClr val="4472C4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4472C4">
                    <a:alpha val="40000"/>
                  </a:srgbClr>
                </a:glow>
              </a:effectLs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4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E152A52-1DA4-4BB1-AF11-978B2DC474DC}"/>
              </a:ext>
            </a:extLst>
          </p:cNvPr>
          <p:cNvSpPr/>
          <p:nvPr/>
        </p:nvSpPr>
        <p:spPr>
          <a:xfrm>
            <a:off x="0" y="0"/>
            <a:ext cx="12099524" cy="6858000"/>
          </a:xfrm>
          <a:prstGeom prst="rect">
            <a:avLst/>
          </a:prstGeom>
          <a:solidFill>
            <a:srgbClr val="CC0000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line Wallpaper | 1280x1024 resolution wallpaper ...">
            <a:extLst>
              <a:ext uri="{FF2B5EF4-FFF2-40B4-BE49-F238E27FC236}">
                <a16:creationId xmlns:a16="http://schemas.microsoft.com/office/drawing/2014/main" id="{F58DA2E2-6905-49A4-AB62-C7F275E72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54" y="258717"/>
            <a:ext cx="11516139" cy="6513444"/>
          </a:xfrm>
          <a:prstGeom prst="rect">
            <a:avLst/>
          </a:prstGeom>
          <a:solidFill>
            <a:srgbClr val="CC0000"/>
          </a:solidFill>
          <a:ln w="228600" cap="sq" cmpd="thickThin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ECE6C91-06E9-417E-8921-F73F1D404963}"/>
              </a:ext>
            </a:extLst>
          </p:cNvPr>
          <p:cNvSpPr/>
          <p:nvPr/>
        </p:nvSpPr>
        <p:spPr>
          <a:xfrm>
            <a:off x="285671" y="274982"/>
            <a:ext cx="11555894" cy="6308035"/>
          </a:xfrm>
          <a:prstGeom prst="rect">
            <a:avLst/>
          </a:prstGeom>
          <a:solidFill>
            <a:schemeClr val="tx1"/>
          </a:solidFill>
          <a:ln w="76200">
            <a:solidFill>
              <a:schemeClr val="accent1">
                <a:lumMod val="20000"/>
                <a:lumOff val="8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Question">
            <a:extLst>
              <a:ext uri="{FF2B5EF4-FFF2-40B4-BE49-F238E27FC236}">
                <a16:creationId xmlns:a16="http://schemas.microsoft.com/office/drawing/2014/main" id="{54B9B67E-8CCA-43EE-A598-407CBB4DDC30}"/>
              </a:ext>
            </a:extLst>
          </p:cNvPr>
          <p:cNvGrpSpPr/>
          <p:nvPr/>
        </p:nvGrpSpPr>
        <p:grpSpPr>
          <a:xfrm>
            <a:off x="92476" y="488785"/>
            <a:ext cx="11820939" cy="1132637"/>
            <a:chOff x="0" y="2860795"/>
            <a:chExt cx="12192000" cy="1136407"/>
          </a:xfrm>
          <a:solidFill>
            <a:srgbClr val="FF0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6" name="Line">
              <a:extLst>
                <a:ext uri="{FF2B5EF4-FFF2-40B4-BE49-F238E27FC236}">
                  <a16:creationId xmlns:a16="http://schemas.microsoft.com/office/drawing/2014/main" id="{21165FCB-40C0-4731-9BF7-13A0604FBD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6D5193BB-46BB-4744-AF76-37B4FD093C62}"/>
                </a:ext>
              </a:extLst>
            </p:cNvPr>
            <p:cNvSpPr/>
            <p:nvPr/>
          </p:nvSpPr>
          <p:spPr>
            <a:xfrm>
              <a:off x="1391202" y="2860795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arutham-Bold"/>
                  <a:ea typeface="Calibri" panose="020F0502020204030204" pitchFamily="34" charset="0"/>
                  <a:cs typeface="TAU-Marutham-Bold"/>
                </a:rPr>
                <a:t>17. </a:t>
              </a:r>
              <a:r>
                <a:rPr lang="en-US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ullai"/>
                  <a:ea typeface="Calibri" panose="020F0502020204030204" pitchFamily="34" charset="0"/>
                  <a:cs typeface="TAU-Mullai"/>
                </a:rPr>
                <a:t>SPIC 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அமைந்துள்ள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இடம்</a:t>
              </a:r>
              <a:endParaRPr lang="en-U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8B457DF-3AF7-4312-93F2-CC993DBAAC90}"/>
              </a:ext>
            </a:extLst>
          </p:cNvPr>
          <p:cNvSpPr txBox="1"/>
          <p:nvPr/>
        </p:nvSpPr>
        <p:spPr>
          <a:xfrm>
            <a:off x="1954492" y="1900175"/>
            <a:ext cx="84014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9" name="Question">
            <a:extLst>
              <a:ext uri="{FF2B5EF4-FFF2-40B4-BE49-F238E27FC236}">
                <a16:creationId xmlns:a16="http://schemas.microsoft.com/office/drawing/2014/main" id="{6B608CED-564A-4E3D-AB4F-8BED0BC6C788}"/>
              </a:ext>
            </a:extLst>
          </p:cNvPr>
          <p:cNvGrpSpPr/>
          <p:nvPr/>
        </p:nvGrpSpPr>
        <p:grpSpPr>
          <a:xfrm>
            <a:off x="125607" y="1821961"/>
            <a:ext cx="11820939" cy="1012258"/>
            <a:chOff x="0" y="2860795"/>
            <a:chExt cx="12192000" cy="1136407"/>
          </a:xfrm>
          <a:solidFill>
            <a:srgbClr val="FF0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10" name="Line">
              <a:extLst>
                <a:ext uri="{FF2B5EF4-FFF2-40B4-BE49-F238E27FC236}">
                  <a16:creationId xmlns:a16="http://schemas.microsoft.com/office/drawing/2014/main" id="{92D0CEEE-340B-40AB-884A-E134A3C02C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F1AF9FC4-A6D9-4240-A9C4-088375204297}"/>
                </a:ext>
              </a:extLst>
            </p:cNvPr>
            <p:cNvSpPr/>
            <p:nvPr/>
          </p:nvSpPr>
          <p:spPr>
            <a:xfrm>
              <a:off x="1391202" y="2860795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 dirty="0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A0C1AECD-753F-4412-AC0B-542963CBDAC9}"/>
              </a:ext>
            </a:extLst>
          </p:cNvPr>
          <p:cNvGrpSpPr/>
          <p:nvPr/>
        </p:nvGrpSpPr>
        <p:grpSpPr>
          <a:xfrm>
            <a:off x="285671" y="2979566"/>
            <a:ext cx="11820939" cy="964411"/>
            <a:chOff x="0" y="2860795"/>
            <a:chExt cx="12192000" cy="1136407"/>
          </a:xfrm>
          <a:solidFill>
            <a:srgbClr val="FF0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8CD5AFBB-8D62-45A9-A087-B616A60C26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8F4CD0F4-C849-46E4-932A-9FE1BC5BC706}"/>
                </a:ext>
              </a:extLst>
            </p:cNvPr>
            <p:cNvSpPr/>
            <p:nvPr/>
          </p:nvSpPr>
          <p:spPr>
            <a:xfrm>
              <a:off x="1391202" y="2860795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arutham-Bold"/>
                  <a:ea typeface="Calibri" panose="020F0502020204030204" pitchFamily="34" charset="0"/>
                  <a:cs typeface="Latha" panose="020B0604020202020204" pitchFamily="34" charset="0"/>
                </a:rPr>
                <a:t>ஆ</a:t>
              </a:r>
              <a:r>
                <a:rPr lang="en-US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arutham-Bold"/>
                  <a:ea typeface="Calibri" panose="020F0502020204030204" pitchFamily="34" charset="0"/>
                  <a:cs typeface="TAU-Marutham-Bold"/>
                </a:rPr>
                <a:t>) 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மதுரை    </a:t>
              </a:r>
              <a:endParaRPr lang="en-U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grpSp>
        <p:nvGrpSpPr>
          <p:cNvPr id="15" name="Question">
            <a:extLst>
              <a:ext uri="{FF2B5EF4-FFF2-40B4-BE49-F238E27FC236}">
                <a16:creationId xmlns:a16="http://schemas.microsoft.com/office/drawing/2014/main" id="{A2ADBE72-1DE0-499B-9BA5-4ACAB1D28DB8}"/>
              </a:ext>
            </a:extLst>
          </p:cNvPr>
          <p:cNvGrpSpPr/>
          <p:nvPr/>
        </p:nvGrpSpPr>
        <p:grpSpPr>
          <a:xfrm>
            <a:off x="244729" y="4138550"/>
            <a:ext cx="11820939" cy="971705"/>
            <a:chOff x="0" y="2860795"/>
            <a:chExt cx="12192000" cy="1136407"/>
          </a:xfrm>
          <a:solidFill>
            <a:srgbClr val="FF0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16" name="Line">
              <a:extLst>
                <a:ext uri="{FF2B5EF4-FFF2-40B4-BE49-F238E27FC236}">
                  <a16:creationId xmlns:a16="http://schemas.microsoft.com/office/drawing/2014/main" id="{25C7EDCB-8638-4725-A258-42B24464B3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Background">
              <a:extLst>
                <a:ext uri="{FF2B5EF4-FFF2-40B4-BE49-F238E27FC236}">
                  <a16:creationId xmlns:a16="http://schemas.microsoft.com/office/drawing/2014/main" id="{2B49354C-8020-4FFF-89AA-F1907E24A921}"/>
                </a:ext>
              </a:extLst>
            </p:cNvPr>
            <p:cNvSpPr/>
            <p:nvPr/>
          </p:nvSpPr>
          <p:spPr>
            <a:xfrm>
              <a:off x="1391202" y="2860795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 dirty="0"/>
            </a:p>
          </p:txBody>
        </p:sp>
      </p:grpSp>
      <p:grpSp>
        <p:nvGrpSpPr>
          <p:cNvPr id="18" name="Question">
            <a:extLst>
              <a:ext uri="{FF2B5EF4-FFF2-40B4-BE49-F238E27FC236}">
                <a16:creationId xmlns:a16="http://schemas.microsoft.com/office/drawing/2014/main" id="{5B50B1B3-F88C-4F78-9502-E64B541F3B5D}"/>
              </a:ext>
            </a:extLst>
          </p:cNvPr>
          <p:cNvGrpSpPr/>
          <p:nvPr/>
        </p:nvGrpSpPr>
        <p:grpSpPr>
          <a:xfrm>
            <a:off x="153148" y="5506699"/>
            <a:ext cx="11820939" cy="971704"/>
            <a:chOff x="0" y="2860795"/>
            <a:chExt cx="12192000" cy="1136407"/>
          </a:xfrm>
          <a:solidFill>
            <a:srgbClr val="FF0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19" name="Line">
              <a:extLst>
                <a:ext uri="{FF2B5EF4-FFF2-40B4-BE49-F238E27FC236}">
                  <a16:creationId xmlns:a16="http://schemas.microsoft.com/office/drawing/2014/main" id="{ECA58457-C14F-445D-9FAE-BB18D09D21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8F98FEFF-EC15-446F-B2C3-5D4CDAAF681D}"/>
                </a:ext>
              </a:extLst>
            </p:cNvPr>
            <p:cNvSpPr/>
            <p:nvPr/>
          </p:nvSpPr>
          <p:spPr>
            <a:xfrm>
              <a:off x="1391202" y="2860795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arutham-Bold"/>
                  <a:ea typeface="Calibri" panose="020F0502020204030204" pitchFamily="34" charset="0"/>
                  <a:cs typeface="Latha" panose="020B0604020202020204" pitchFamily="34" charset="0"/>
                </a:rPr>
                <a:t>ஈ</a:t>
              </a:r>
              <a:r>
                <a:rPr lang="en-US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arutham-Bold"/>
                  <a:ea typeface="Calibri" panose="020F0502020204030204" pitchFamily="34" charset="0"/>
                  <a:cs typeface="TAU-Marutham-Bold"/>
                </a:rPr>
                <a:t>) 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புதுக்கோட்டை</a:t>
              </a:r>
              <a:endParaRPr lang="en-U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57E0146B-2C0E-42F7-860E-B64A7B36F598}"/>
              </a:ext>
            </a:extLst>
          </p:cNvPr>
          <p:cNvSpPr txBox="1"/>
          <p:nvPr/>
        </p:nvSpPr>
        <p:spPr>
          <a:xfrm>
            <a:off x="3021059" y="2170001"/>
            <a:ext cx="626827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ta-IN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AU-Marutham-Bold"/>
                <a:ea typeface="Calibri" panose="020F0502020204030204" pitchFamily="34" charset="0"/>
                <a:cs typeface="Latha" panose="020B0604020202020204" pitchFamily="34" charset="0"/>
              </a:rPr>
              <a:t>அ</a:t>
            </a:r>
            <a:r>
              <a:rPr lang="en-U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AU-Marutham-Bold"/>
                <a:ea typeface="Calibri" panose="020F0502020204030204" pitchFamily="34" charset="0"/>
                <a:cs typeface="TAU-Marutham-Bold"/>
              </a:rPr>
              <a:t>) </a:t>
            </a:r>
            <a:r>
              <a:rPr lang="ta-IN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சென்னை    </a:t>
            </a:r>
            <a:endParaRPr lang="en-US" sz="2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CC6577-9515-40E2-BC90-E5A2B6CD1B8B}"/>
              </a:ext>
            </a:extLst>
          </p:cNvPr>
          <p:cNvSpPr txBox="1"/>
          <p:nvPr/>
        </p:nvSpPr>
        <p:spPr>
          <a:xfrm>
            <a:off x="3218026" y="4226107"/>
            <a:ext cx="626827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2400" b="1" i="0" u="none" strike="noStrike" kern="1200" cap="none" spc="50" normalizeH="0" baseline="0" noProof="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TAU-Marutham-Bold"/>
                <a:ea typeface="Calibri" panose="020F0502020204030204" pitchFamily="34" charset="0"/>
                <a:cs typeface="Latha" panose="020B0604020202020204" pitchFamily="34" charset="0"/>
              </a:rPr>
              <a:t>இ</a:t>
            </a:r>
            <a:r>
              <a:rPr kumimoji="0" lang="en-US" sz="2400" b="1" i="0" u="none" strike="noStrike" kern="1200" cap="none" spc="50" normalizeH="0" baseline="0" noProof="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TAU-Marutham-Bold"/>
                <a:ea typeface="Calibri" panose="020F0502020204030204" pitchFamily="34" charset="0"/>
                <a:cs typeface="TAU-Marutham-Bold"/>
              </a:rPr>
              <a:t>) </a:t>
            </a:r>
            <a:r>
              <a:rPr kumimoji="0" lang="ta-IN" sz="2400" b="1" i="0" u="none" strike="noStrike" kern="1200" cap="none" spc="50" normalizeH="0" baseline="0" noProof="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தூத்துக்குடி</a:t>
            </a:r>
            <a:r>
              <a:rPr kumimoji="0" lang="ta-IN" sz="2400" b="1" i="0" u="none" strike="noStrike" kern="1200" cap="none" spc="50" normalizeH="0" baseline="0" noProof="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endParaRPr kumimoji="0" lang="en-US" sz="2400" b="1" i="0" u="none" strike="noStrike" kern="1200" cap="none" spc="50" normalizeH="0" baseline="0" noProof="0" dirty="0">
              <a:ln w="9525" cmpd="sng">
                <a:solidFill>
                  <a:srgbClr val="4472C4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4472C4">
                    <a:alpha val="40000"/>
                  </a:srgbClr>
                </a:glow>
              </a:effectLs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25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DBEE07-E142-4666-A3D5-F31B9E50631B}"/>
              </a:ext>
            </a:extLst>
          </p:cNvPr>
          <p:cNvSpPr/>
          <p:nvPr/>
        </p:nvSpPr>
        <p:spPr>
          <a:xfrm>
            <a:off x="-92476" y="0"/>
            <a:ext cx="12192000" cy="6858000"/>
          </a:xfrm>
          <a:prstGeom prst="rect">
            <a:avLst/>
          </a:prstGeom>
          <a:solidFill>
            <a:srgbClr val="CC0000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line Wallpaper | 1280x1024 resolution wallpaper ...">
            <a:extLst>
              <a:ext uri="{FF2B5EF4-FFF2-40B4-BE49-F238E27FC236}">
                <a16:creationId xmlns:a16="http://schemas.microsoft.com/office/drawing/2014/main" id="{F0948316-31E8-4E96-A4A4-4F8CA48EB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54" y="258717"/>
            <a:ext cx="11516139" cy="6513444"/>
          </a:xfrm>
          <a:prstGeom prst="rect">
            <a:avLst/>
          </a:prstGeom>
          <a:solidFill>
            <a:srgbClr val="CC0000"/>
          </a:solidFill>
          <a:ln w="228600" cap="sq" cmpd="thickThin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D09FB25-28F6-434B-83AE-858187564892}"/>
              </a:ext>
            </a:extLst>
          </p:cNvPr>
          <p:cNvSpPr/>
          <p:nvPr/>
        </p:nvSpPr>
        <p:spPr>
          <a:xfrm>
            <a:off x="285671" y="274982"/>
            <a:ext cx="11555894" cy="6308035"/>
          </a:xfrm>
          <a:prstGeom prst="rect">
            <a:avLst/>
          </a:prstGeom>
          <a:solidFill>
            <a:schemeClr val="tx1"/>
          </a:solidFill>
          <a:ln w="76200">
            <a:solidFill>
              <a:schemeClr val="accent1">
                <a:lumMod val="20000"/>
                <a:lumOff val="8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Question">
            <a:extLst>
              <a:ext uri="{FF2B5EF4-FFF2-40B4-BE49-F238E27FC236}">
                <a16:creationId xmlns:a16="http://schemas.microsoft.com/office/drawing/2014/main" id="{BF7FF5F7-B4A2-4CCC-B42D-1EF11640C290}"/>
              </a:ext>
            </a:extLst>
          </p:cNvPr>
          <p:cNvGrpSpPr/>
          <p:nvPr/>
        </p:nvGrpSpPr>
        <p:grpSpPr>
          <a:xfrm>
            <a:off x="92476" y="488785"/>
            <a:ext cx="11820939" cy="1132637"/>
            <a:chOff x="0" y="2860795"/>
            <a:chExt cx="12192000" cy="1136407"/>
          </a:xfrm>
          <a:solidFill>
            <a:srgbClr val="FF0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6" name="Line">
              <a:extLst>
                <a:ext uri="{FF2B5EF4-FFF2-40B4-BE49-F238E27FC236}">
                  <a16:creationId xmlns:a16="http://schemas.microsoft.com/office/drawing/2014/main" id="{A9F6C67E-8B8A-453D-BC06-489FE03282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9354F86C-F197-4F3E-8444-0D48933BDCAA}"/>
                </a:ext>
              </a:extLst>
            </p:cNvPr>
            <p:cNvSpPr/>
            <p:nvPr/>
          </p:nvSpPr>
          <p:spPr>
            <a:xfrm>
              <a:off x="1391202" y="2860795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arutham-Bold"/>
                  <a:ea typeface="Calibri" panose="020F0502020204030204" pitchFamily="34" charset="0"/>
                  <a:cs typeface="TAU-Marutham-Bold"/>
                </a:rPr>
                <a:t>18. </a:t>
              </a:r>
              <a:r>
                <a:rPr lang="en-US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ullai"/>
                  <a:ea typeface="Calibri" panose="020F0502020204030204" pitchFamily="34" charset="0"/>
                  <a:cs typeface="TAU-Mullai"/>
                </a:rPr>
                <a:t>TICEL 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ன்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பகுதி</a:t>
              </a:r>
              <a:endParaRPr lang="en-U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298BE16-9B1C-4FAD-A54B-F9EFA0F5F21E}"/>
              </a:ext>
            </a:extLst>
          </p:cNvPr>
          <p:cNvSpPr txBox="1"/>
          <p:nvPr/>
        </p:nvSpPr>
        <p:spPr>
          <a:xfrm>
            <a:off x="1954492" y="1900175"/>
            <a:ext cx="84014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9" name="Question">
            <a:extLst>
              <a:ext uri="{FF2B5EF4-FFF2-40B4-BE49-F238E27FC236}">
                <a16:creationId xmlns:a16="http://schemas.microsoft.com/office/drawing/2014/main" id="{D153F210-E7A9-42BA-8E8C-34F9CCAFFA19}"/>
              </a:ext>
            </a:extLst>
          </p:cNvPr>
          <p:cNvGrpSpPr/>
          <p:nvPr/>
        </p:nvGrpSpPr>
        <p:grpSpPr>
          <a:xfrm>
            <a:off x="125607" y="1769344"/>
            <a:ext cx="11820939" cy="1012258"/>
            <a:chOff x="0" y="2860795"/>
            <a:chExt cx="12192000" cy="1136407"/>
          </a:xfrm>
          <a:solidFill>
            <a:srgbClr val="FF0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10" name="Line">
              <a:extLst>
                <a:ext uri="{FF2B5EF4-FFF2-40B4-BE49-F238E27FC236}">
                  <a16:creationId xmlns:a16="http://schemas.microsoft.com/office/drawing/2014/main" id="{A461EBED-4815-4631-B113-7C6A12AD2D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2400B84E-8A3D-4FDE-BCDE-1D4640278C96}"/>
                </a:ext>
              </a:extLst>
            </p:cNvPr>
            <p:cNvSpPr/>
            <p:nvPr/>
          </p:nvSpPr>
          <p:spPr>
            <a:xfrm>
              <a:off x="1391202" y="2860795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 dirty="0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0BB3B318-4630-4E23-B31D-51CDBE225114}"/>
              </a:ext>
            </a:extLst>
          </p:cNvPr>
          <p:cNvGrpSpPr/>
          <p:nvPr/>
        </p:nvGrpSpPr>
        <p:grpSpPr>
          <a:xfrm>
            <a:off x="285671" y="2979566"/>
            <a:ext cx="11820939" cy="964411"/>
            <a:chOff x="0" y="2860795"/>
            <a:chExt cx="12192000" cy="1136407"/>
          </a:xfrm>
          <a:solidFill>
            <a:srgbClr val="FF0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7F9B4FEA-5615-40DB-ACCC-CE8980BEAC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7715CE4B-3A53-4119-87BF-6200D35404C3}"/>
                </a:ext>
              </a:extLst>
            </p:cNvPr>
            <p:cNvSpPr/>
            <p:nvPr/>
          </p:nvSpPr>
          <p:spPr>
            <a:xfrm>
              <a:off x="1391202" y="2860795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arutham-Bold"/>
                  <a:ea typeface="Calibri" panose="020F0502020204030204" pitchFamily="34" charset="0"/>
                  <a:cs typeface="Latha" panose="020B0604020202020204" pitchFamily="34" charset="0"/>
                </a:rPr>
                <a:t>ஆ</a:t>
              </a:r>
              <a:r>
                <a:rPr lang="en-US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arutham-Bold"/>
                  <a:ea typeface="Calibri" panose="020F0502020204030204" pitchFamily="34" charset="0"/>
                  <a:cs typeface="TAU-Marutham-Bold"/>
                </a:rPr>
                <a:t>) 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ஜவுளி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பூங்கா   </a:t>
              </a:r>
              <a:endParaRPr lang="en-U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grpSp>
        <p:nvGrpSpPr>
          <p:cNvPr id="15" name="Question">
            <a:extLst>
              <a:ext uri="{FF2B5EF4-FFF2-40B4-BE49-F238E27FC236}">
                <a16:creationId xmlns:a16="http://schemas.microsoft.com/office/drawing/2014/main" id="{E2232F9E-697F-40C2-A034-313B91126B6E}"/>
              </a:ext>
            </a:extLst>
          </p:cNvPr>
          <p:cNvGrpSpPr/>
          <p:nvPr/>
        </p:nvGrpSpPr>
        <p:grpSpPr>
          <a:xfrm>
            <a:off x="244729" y="4138550"/>
            <a:ext cx="11820939" cy="971705"/>
            <a:chOff x="0" y="2860795"/>
            <a:chExt cx="12192000" cy="1136407"/>
          </a:xfrm>
          <a:solidFill>
            <a:srgbClr val="FF0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16" name="Line">
              <a:extLst>
                <a:ext uri="{FF2B5EF4-FFF2-40B4-BE49-F238E27FC236}">
                  <a16:creationId xmlns:a16="http://schemas.microsoft.com/office/drawing/2014/main" id="{AC7B3592-32A5-42ED-B7AF-E0318F1F00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Background">
              <a:extLst>
                <a:ext uri="{FF2B5EF4-FFF2-40B4-BE49-F238E27FC236}">
                  <a16:creationId xmlns:a16="http://schemas.microsoft.com/office/drawing/2014/main" id="{5A1DA061-62BB-4E51-8A6E-6CD8577639E7}"/>
                </a:ext>
              </a:extLst>
            </p:cNvPr>
            <p:cNvSpPr/>
            <p:nvPr/>
          </p:nvSpPr>
          <p:spPr>
            <a:xfrm>
              <a:off x="1391202" y="2860795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arutham-Bold"/>
                  <a:ea typeface="Calibri" panose="020F0502020204030204" pitchFamily="34" charset="0"/>
                  <a:cs typeface="Latha" panose="020B0604020202020204" pitchFamily="34" charset="0"/>
                </a:rPr>
                <a:t>இ</a:t>
              </a:r>
              <a:r>
                <a:rPr lang="en-US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arutham-Bold"/>
                  <a:ea typeface="Calibri" panose="020F0502020204030204" pitchFamily="34" charset="0"/>
                  <a:cs typeface="TAU-Marutham-Bold"/>
                </a:rPr>
                <a:t>) 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உணவு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பூங்கா  </a:t>
              </a:r>
              <a:endParaRPr lang="en-U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grpSp>
        <p:nvGrpSpPr>
          <p:cNvPr id="18" name="Question">
            <a:extLst>
              <a:ext uri="{FF2B5EF4-FFF2-40B4-BE49-F238E27FC236}">
                <a16:creationId xmlns:a16="http://schemas.microsoft.com/office/drawing/2014/main" id="{A96140A7-6F61-4BDB-B391-5DC30B4AEC6F}"/>
              </a:ext>
            </a:extLst>
          </p:cNvPr>
          <p:cNvGrpSpPr/>
          <p:nvPr/>
        </p:nvGrpSpPr>
        <p:grpSpPr>
          <a:xfrm>
            <a:off x="153148" y="5506699"/>
            <a:ext cx="11820939" cy="971704"/>
            <a:chOff x="0" y="2860795"/>
            <a:chExt cx="12192000" cy="1136407"/>
          </a:xfrm>
          <a:solidFill>
            <a:srgbClr val="FF0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19" name="Line">
              <a:extLst>
                <a:ext uri="{FF2B5EF4-FFF2-40B4-BE49-F238E27FC236}">
                  <a16:creationId xmlns:a16="http://schemas.microsoft.com/office/drawing/2014/main" id="{A9AFF26F-679E-4CB7-B9D8-CEB5C4EC56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8866733C-2686-46D7-B6F1-6E092373DFEA}"/>
                </a:ext>
              </a:extLst>
            </p:cNvPr>
            <p:cNvSpPr/>
            <p:nvPr/>
          </p:nvSpPr>
          <p:spPr>
            <a:xfrm>
              <a:off x="1391202" y="2860795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 dirty="0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2A5D107B-873F-45C0-871D-BC7130C66C88}"/>
              </a:ext>
            </a:extLst>
          </p:cNvPr>
          <p:cNvSpPr txBox="1"/>
          <p:nvPr/>
        </p:nvSpPr>
        <p:spPr>
          <a:xfrm>
            <a:off x="3053484" y="2079765"/>
            <a:ext cx="6268278" cy="503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a-IN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AU-Marutham-Bold"/>
                <a:ea typeface="Calibri" panose="020F0502020204030204" pitchFamily="34" charset="0"/>
                <a:cs typeface="Latha" panose="020B0604020202020204" pitchFamily="34" charset="0"/>
              </a:rPr>
              <a:t>அ</a:t>
            </a:r>
            <a:r>
              <a:rPr lang="en-U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AU-Marutham-Bold"/>
                <a:ea typeface="Calibri" panose="020F0502020204030204" pitchFamily="34" charset="0"/>
                <a:cs typeface="TAU-Marutham-Bold"/>
              </a:rPr>
              <a:t>) </a:t>
            </a:r>
            <a:r>
              <a:rPr lang="ta-IN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இரப்பர்</a:t>
            </a:r>
            <a:r>
              <a:rPr lang="ta-IN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பூங்கா  </a:t>
            </a:r>
            <a:endParaRPr lang="en-US" sz="2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A333A73-9241-4D86-BE80-153F0F54DA3F}"/>
              </a:ext>
            </a:extLst>
          </p:cNvPr>
          <p:cNvSpPr txBox="1"/>
          <p:nvPr/>
        </p:nvSpPr>
        <p:spPr>
          <a:xfrm>
            <a:off x="3172236" y="5737248"/>
            <a:ext cx="6268278" cy="503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a-IN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AU-Marutham-Bold"/>
                <a:ea typeface="Calibri" panose="020F0502020204030204" pitchFamily="34" charset="0"/>
                <a:cs typeface="Latha" panose="020B0604020202020204" pitchFamily="34" charset="0"/>
              </a:rPr>
              <a:t>ஈ</a:t>
            </a:r>
            <a:r>
              <a:rPr lang="en-U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AU-Marutham-Bold"/>
                <a:ea typeface="Calibri" panose="020F0502020204030204" pitchFamily="34" charset="0"/>
                <a:cs typeface="TAU-Marutham-Bold"/>
              </a:rPr>
              <a:t>) </a:t>
            </a:r>
            <a:r>
              <a:rPr lang="ta-IN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உயிரி</a:t>
            </a:r>
            <a:r>
              <a:rPr lang="ta-IN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பூங்கா</a:t>
            </a:r>
            <a:endParaRPr lang="en-US" sz="2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40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4ACDAAF-F4A0-4088-8E3D-AA8AE404CB42}"/>
              </a:ext>
            </a:extLst>
          </p:cNvPr>
          <p:cNvSpPr/>
          <p:nvPr/>
        </p:nvSpPr>
        <p:spPr>
          <a:xfrm>
            <a:off x="85390" y="0"/>
            <a:ext cx="12014134" cy="6858000"/>
          </a:xfrm>
          <a:prstGeom prst="rect">
            <a:avLst/>
          </a:prstGeom>
          <a:solidFill>
            <a:srgbClr val="CC0000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line Wallpaper | 1280x1024 resolution wallpaper ...">
            <a:extLst>
              <a:ext uri="{FF2B5EF4-FFF2-40B4-BE49-F238E27FC236}">
                <a16:creationId xmlns:a16="http://schemas.microsoft.com/office/drawing/2014/main" id="{D503A2A8-A536-4B05-8EFC-01403C456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54" y="258717"/>
            <a:ext cx="11516139" cy="6513444"/>
          </a:xfrm>
          <a:prstGeom prst="rect">
            <a:avLst/>
          </a:prstGeom>
          <a:solidFill>
            <a:srgbClr val="CC0000"/>
          </a:solidFill>
          <a:ln w="228600" cap="sq" cmpd="thickThin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55A4DD-3FAB-4531-AEA4-CF32EB0C65E9}"/>
              </a:ext>
            </a:extLst>
          </p:cNvPr>
          <p:cNvSpPr/>
          <p:nvPr/>
        </p:nvSpPr>
        <p:spPr>
          <a:xfrm>
            <a:off x="285671" y="274982"/>
            <a:ext cx="11555894" cy="6308035"/>
          </a:xfrm>
          <a:prstGeom prst="rect">
            <a:avLst/>
          </a:prstGeom>
          <a:solidFill>
            <a:schemeClr val="tx1"/>
          </a:solidFill>
          <a:ln w="76200">
            <a:solidFill>
              <a:schemeClr val="accent1">
                <a:lumMod val="20000"/>
                <a:lumOff val="8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Question">
            <a:extLst>
              <a:ext uri="{FF2B5EF4-FFF2-40B4-BE49-F238E27FC236}">
                <a16:creationId xmlns:a16="http://schemas.microsoft.com/office/drawing/2014/main" id="{12928B24-912D-4914-A6CD-76C2373AD5C5}"/>
              </a:ext>
            </a:extLst>
          </p:cNvPr>
          <p:cNvGrpSpPr/>
          <p:nvPr/>
        </p:nvGrpSpPr>
        <p:grpSpPr>
          <a:xfrm>
            <a:off x="92476" y="488785"/>
            <a:ext cx="11820939" cy="1132637"/>
            <a:chOff x="0" y="2860795"/>
            <a:chExt cx="12192000" cy="1136407"/>
          </a:xfrm>
          <a:solidFill>
            <a:srgbClr val="FF0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14" name="Line">
              <a:extLst>
                <a:ext uri="{FF2B5EF4-FFF2-40B4-BE49-F238E27FC236}">
                  <a16:creationId xmlns:a16="http://schemas.microsoft.com/office/drawing/2014/main" id="{AF47CBA7-08E1-4DA2-84AF-E5B6F28D67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Background">
              <a:extLst>
                <a:ext uri="{FF2B5EF4-FFF2-40B4-BE49-F238E27FC236}">
                  <a16:creationId xmlns:a16="http://schemas.microsoft.com/office/drawing/2014/main" id="{958CC148-E42D-4DA7-ABEC-32566B17EE13}"/>
                </a:ext>
              </a:extLst>
            </p:cNvPr>
            <p:cNvSpPr/>
            <p:nvPr/>
          </p:nvSpPr>
          <p:spPr>
            <a:xfrm>
              <a:off x="1391202" y="2860795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TAU-Marutham-Bold"/>
                  <a:ea typeface="Calibri" panose="020F0502020204030204" pitchFamily="34" charset="0"/>
                  <a:cs typeface="TAU-Marutham-Bold"/>
                </a:rPr>
                <a:t>1. </a:t>
              </a:r>
              <a:r>
                <a:rPr lang="ta-IN" sz="2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சுகாதாரக்</a:t>
              </a:r>
              <a:r>
                <a:rPr lang="ta-IN" sz="2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குறியீட்டில்</a:t>
              </a:r>
              <a:r>
                <a:rPr lang="ta-IN" sz="2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தமிழ்நாடு</a:t>
              </a:r>
              <a:r>
                <a:rPr lang="ta-IN" sz="2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மேலாக உள்ளது</a:t>
              </a:r>
              <a:endPara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8ECF5CEF-A693-4941-BE23-1DF18B653473}"/>
              </a:ext>
            </a:extLst>
          </p:cNvPr>
          <p:cNvSpPr txBox="1"/>
          <p:nvPr/>
        </p:nvSpPr>
        <p:spPr>
          <a:xfrm>
            <a:off x="1954492" y="1900175"/>
            <a:ext cx="84014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23" name="Question">
            <a:extLst>
              <a:ext uri="{FF2B5EF4-FFF2-40B4-BE49-F238E27FC236}">
                <a16:creationId xmlns:a16="http://schemas.microsoft.com/office/drawing/2014/main" id="{29AABFB9-DD2F-4CD4-B076-101914E2F86E}"/>
              </a:ext>
            </a:extLst>
          </p:cNvPr>
          <p:cNvGrpSpPr/>
          <p:nvPr/>
        </p:nvGrpSpPr>
        <p:grpSpPr>
          <a:xfrm>
            <a:off x="125607" y="1769344"/>
            <a:ext cx="11820939" cy="1012258"/>
            <a:chOff x="0" y="2860795"/>
            <a:chExt cx="12192000" cy="1136407"/>
          </a:xfrm>
          <a:solidFill>
            <a:srgbClr val="FF0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25" name="Line">
              <a:extLst>
                <a:ext uri="{FF2B5EF4-FFF2-40B4-BE49-F238E27FC236}">
                  <a16:creationId xmlns:a16="http://schemas.microsoft.com/office/drawing/2014/main" id="{F649155A-7974-4BF9-BA16-434BC03253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Background">
              <a:extLst>
                <a:ext uri="{FF2B5EF4-FFF2-40B4-BE49-F238E27FC236}">
                  <a16:creationId xmlns:a16="http://schemas.microsoft.com/office/drawing/2014/main" id="{2C274513-1D15-454E-8411-DC58287E792F}"/>
                </a:ext>
              </a:extLst>
            </p:cNvPr>
            <p:cNvSpPr/>
            <p:nvPr/>
          </p:nvSpPr>
          <p:spPr>
            <a:xfrm>
              <a:off x="1391202" y="2860795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 dirty="0"/>
            </a:p>
          </p:txBody>
        </p:sp>
      </p:grpSp>
      <p:grpSp>
        <p:nvGrpSpPr>
          <p:cNvPr id="28" name="Question">
            <a:extLst>
              <a:ext uri="{FF2B5EF4-FFF2-40B4-BE49-F238E27FC236}">
                <a16:creationId xmlns:a16="http://schemas.microsoft.com/office/drawing/2014/main" id="{4C97B3C7-4704-4F00-B0F9-1F222199A415}"/>
              </a:ext>
            </a:extLst>
          </p:cNvPr>
          <p:cNvGrpSpPr/>
          <p:nvPr/>
        </p:nvGrpSpPr>
        <p:grpSpPr>
          <a:xfrm>
            <a:off x="285671" y="2979566"/>
            <a:ext cx="11820939" cy="964411"/>
            <a:chOff x="0" y="2860795"/>
            <a:chExt cx="12192000" cy="1136407"/>
          </a:xfrm>
          <a:solidFill>
            <a:srgbClr val="FF0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29" name="Line">
              <a:extLst>
                <a:ext uri="{FF2B5EF4-FFF2-40B4-BE49-F238E27FC236}">
                  <a16:creationId xmlns:a16="http://schemas.microsoft.com/office/drawing/2014/main" id="{AFA851AF-4FC3-4327-BCD7-CED00F2770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Background">
              <a:extLst>
                <a:ext uri="{FF2B5EF4-FFF2-40B4-BE49-F238E27FC236}">
                  <a16:creationId xmlns:a16="http://schemas.microsoft.com/office/drawing/2014/main" id="{D76F27F4-F0D9-42E3-A2DE-38FBD3F72DF9}"/>
                </a:ext>
              </a:extLst>
            </p:cNvPr>
            <p:cNvSpPr/>
            <p:nvPr/>
          </p:nvSpPr>
          <p:spPr>
            <a:xfrm>
              <a:off x="1391202" y="2860795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a-IN" sz="2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TAU-Marutham-Bold"/>
                  <a:ea typeface="Calibri" panose="020F0502020204030204" pitchFamily="34" charset="0"/>
                  <a:cs typeface="Latha" panose="020B0604020202020204" pitchFamily="34" charset="0"/>
                </a:rPr>
                <a:t>ஆ</a:t>
              </a:r>
              <a:r>
                <a:rPr lang="en-US" sz="2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TAU-Marutham-Bold"/>
                  <a:ea typeface="Calibri" panose="020F0502020204030204" pitchFamily="34" charset="0"/>
                  <a:cs typeface="TAU-Marutham-Bold"/>
                </a:rPr>
                <a:t>) </a:t>
              </a:r>
              <a:r>
                <a:rPr lang="ta-IN" sz="2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பஞ்சாப்  </a:t>
              </a:r>
              <a:endPara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grpSp>
        <p:nvGrpSpPr>
          <p:cNvPr id="31" name="Question">
            <a:extLst>
              <a:ext uri="{FF2B5EF4-FFF2-40B4-BE49-F238E27FC236}">
                <a16:creationId xmlns:a16="http://schemas.microsoft.com/office/drawing/2014/main" id="{75FA91DF-50A8-4C50-B656-BCF32E1EFC6D}"/>
              </a:ext>
            </a:extLst>
          </p:cNvPr>
          <p:cNvGrpSpPr/>
          <p:nvPr/>
        </p:nvGrpSpPr>
        <p:grpSpPr>
          <a:xfrm>
            <a:off x="244729" y="4138550"/>
            <a:ext cx="11820939" cy="971705"/>
            <a:chOff x="0" y="2860795"/>
            <a:chExt cx="12192000" cy="1136407"/>
          </a:xfrm>
          <a:solidFill>
            <a:srgbClr val="FF0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32" name="Line">
              <a:extLst>
                <a:ext uri="{FF2B5EF4-FFF2-40B4-BE49-F238E27FC236}">
                  <a16:creationId xmlns:a16="http://schemas.microsoft.com/office/drawing/2014/main" id="{0C4D4F43-E29B-4C7A-AC36-9FEBE39CEB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Background">
              <a:extLst>
                <a:ext uri="{FF2B5EF4-FFF2-40B4-BE49-F238E27FC236}">
                  <a16:creationId xmlns:a16="http://schemas.microsoft.com/office/drawing/2014/main" id="{7640F9C4-464E-478A-823C-2820840CAED1}"/>
                </a:ext>
              </a:extLst>
            </p:cNvPr>
            <p:cNvSpPr/>
            <p:nvPr/>
          </p:nvSpPr>
          <p:spPr>
            <a:xfrm>
              <a:off x="1391202" y="2860795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 dirty="0"/>
            </a:p>
          </p:txBody>
        </p:sp>
      </p:grpSp>
      <p:grpSp>
        <p:nvGrpSpPr>
          <p:cNvPr id="34" name="Question">
            <a:extLst>
              <a:ext uri="{FF2B5EF4-FFF2-40B4-BE49-F238E27FC236}">
                <a16:creationId xmlns:a16="http://schemas.microsoft.com/office/drawing/2014/main" id="{C11C29BE-E379-46BF-84E0-F14A9B8B1214}"/>
              </a:ext>
            </a:extLst>
          </p:cNvPr>
          <p:cNvGrpSpPr/>
          <p:nvPr/>
        </p:nvGrpSpPr>
        <p:grpSpPr>
          <a:xfrm>
            <a:off x="153148" y="5506699"/>
            <a:ext cx="11820939" cy="971704"/>
            <a:chOff x="0" y="2860795"/>
            <a:chExt cx="12192000" cy="1136407"/>
          </a:xfrm>
          <a:solidFill>
            <a:srgbClr val="FF0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35" name="Line">
              <a:extLst>
                <a:ext uri="{FF2B5EF4-FFF2-40B4-BE49-F238E27FC236}">
                  <a16:creationId xmlns:a16="http://schemas.microsoft.com/office/drawing/2014/main" id="{6E536917-25E3-4953-861E-D45AAC9790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Background">
              <a:extLst>
                <a:ext uri="{FF2B5EF4-FFF2-40B4-BE49-F238E27FC236}">
                  <a16:creationId xmlns:a16="http://schemas.microsoft.com/office/drawing/2014/main" id="{7DEB4DAA-666C-4D8F-B761-52788424AD4C}"/>
                </a:ext>
              </a:extLst>
            </p:cNvPr>
            <p:cNvSpPr/>
            <p:nvPr/>
          </p:nvSpPr>
          <p:spPr>
            <a:xfrm>
              <a:off x="1391202" y="2860795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a-IN" sz="2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TAU-Marutham-Bold"/>
                  <a:ea typeface="Calibri" panose="020F0502020204030204" pitchFamily="34" charset="0"/>
                  <a:cs typeface="Latha" panose="020B0604020202020204" pitchFamily="34" charset="0"/>
                </a:rPr>
                <a:t>ஈ</a:t>
              </a:r>
              <a:r>
                <a:rPr lang="en-US" sz="2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TAU-Marutham-Bold"/>
                  <a:ea typeface="Calibri" panose="020F0502020204030204" pitchFamily="34" charset="0"/>
                  <a:cs typeface="TAU-Marutham-Bold"/>
                </a:rPr>
                <a:t>) </a:t>
              </a:r>
              <a:r>
                <a:rPr lang="ta-IN" sz="2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மேற்கூறிய</a:t>
              </a:r>
              <a:r>
                <a:rPr lang="ta-IN" sz="2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அனைத்தும்</a:t>
              </a:r>
              <a:endPara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59D88D55-648B-4DBC-B0EA-4020763C647C}"/>
              </a:ext>
            </a:extLst>
          </p:cNvPr>
          <p:cNvSpPr txBox="1"/>
          <p:nvPr/>
        </p:nvSpPr>
        <p:spPr>
          <a:xfrm>
            <a:off x="2988677" y="2028404"/>
            <a:ext cx="6268278" cy="503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a-IN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U-Marutham-Bold"/>
                <a:ea typeface="Calibri" panose="020F0502020204030204" pitchFamily="34" charset="0"/>
                <a:cs typeface="Latha" panose="020B0604020202020204" pitchFamily="34" charset="0"/>
              </a:rPr>
              <a:t>அ</a:t>
            </a:r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U-Marutham-Bold"/>
                <a:ea typeface="Calibri" panose="020F0502020204030204" pitchFamily="34" charset="0"/>
                <a:cs typeface="TAU-Marutham-Bold"/>
              </a:rPr>
              <a:t>) </a:t>
            </a:r>
            <a:r>
              <a:rPr lang="ta-IN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கேரளா  </a:t>
            </a:r>
            <a:endParaRPr lang="en-US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2F0CD05-A321-46FC-867F-77802ACA693B}"/>
              </a:ext>
            </a:extLst>
          </p:cNvPr>
          <p:cNvSpPr txBox="1"/>
          <p:nvPr/>
        </p:nvSpPr>
        <p:spPr>
          <a:xfrm>
            <a:off x="2988677" y="4409308"/>
            <a:ext cx="62682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2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U-Marutham-Bold"/>
                <a:ea typeface="Calibri" panose="020F0502020204030204" pitchFamily="34" charset="0"/>
                <a:cs typeface="Latha" panose="020B0604020202020204" pitchFamily="34" charset="0"/>
              </a:rPr>
              <a:t>இ</a:t>
            </a:r>
            <a:r>
              <a:rPr kumimoji="0" lang="en-US" sz="2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U-Marutham-Bold"/>
                <a:ea typeface="Calibri" panose="020F0502020204030204" pitchFamily="34" charset="0"/>
                <a:cs typeface="TAU-Marutham-Bold"/>
              </a:rPr>
              <a:t>) </a:t>
            </a:r>
            <a:r>
              <a:rPr kumimoji="0" lang="ta-IN" sz="2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குஜராத்  </a:t>
            </a:r>
            <a:endParaRPr kumimoji="0" lang="en-US" sz="24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84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710C214-5E2D-4B1B-B52D-811B98163707}"/>
              </a:ext>
            </a:extLst>
          </p:cNvPr>
          <p:cNvSpPr/>
          <p:nvPr/>
        </p:nvSpPr>
        <p:spPr>
          <a:xfrm>
            <a:off x="0" y="0"/>
            <a:ext cx="12099524" cy="6858000"/>
          </a:xfrm>
          <a:prstGeom prst="rect">
            <a:avLst/>
          </a:prstGeom>
          <a:solidFill>
            <a:srgbClr val="CC0000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line Wallpaper | 1280x1024 resolution wallpaper ...">
            <a:extLst>
              <a:ext uri="{FF2B5EF4-FFF2-40B4-BE49-F238E27FC236}">
                <a16:creationId xmlns:a16="http://schemas.microsoft.com/office/drawing/2014/main" id="{1EA14F99-40E2-41E9-AF5E-EBDF0E6AD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54" y="258717"/>
            <a:ext cx="11516139" cy="6513444"/>
          </a:xfrm>
          <a:prstGeom prst="rect">
            <a:avLst/>
          </a:prstGeom>
          <a:solidFill>
            <a:srgbClr val="CC0000"/>
          </a:solidFill>
          <a:ln w="228600" cap="sq" cmpd="thickThin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6807F0B-1EBF-44DA-A059-6435BA758F7D}"/>
              </a:ext>
            </a:extLst>
          </p:cNvPr>
          <p:cNvSpPr/>
          <p:nvPr/>
        </p:nvSpPr>
        <p:spPr>
          <a:xfrm>
            <a:off x="285671" y="274982"/>
            <a:ext cx="11555894" cy="6308035"/>
          </a:xfrm>
          <a:prstGeom prst="rect">
            <a:avLst/>
          </a:prstGeom>
          <a:solidFill>
            <a:schemeClr val="tx1"/>
          </a:solidFill>
          <a:ln w="76200">
            <a:solidFill>
              <a:schemeClr val="accent1">
                <a:lumMod val="20000"/>
                <a:lumOff val="8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Question">
            <a:extLst>
              <a:ext uri="{FF2B5EF4-FFF2-40B4-BE49-F238E27FC236}">
                <a16:creationId xmlns:a16="http://schemas.microsoft.com/office/drawing/2014/main" id="{01D11193-CA8A-48FA-A9D7-B3A48403CD21}"/>
              </a:ext>
            </a:extLst>
          </p:cNvPr>
          <p:cNvGrpSpPr/>
          <p:nvPr/>
        </p:nvGrpSpPr>
        <p:grpSpPr>
          <a:xfrm>
            <a:off x="92476" y="488785"/>
            <a:ext cx="11820939" cy="1132637"/>
            <a:chOff x="0" y="2860795"/>
            <a:chExt cx="12192000" cy="1136407"/>
          </a:xfrm>
          <a:solidFill>
            <a:srgbClr val="FF0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6" name="Line">
              <a:extLst>
                <a:ext uri="{FF2B5EF4-FFF2-40B4-BE49-F238E27FC236}">
                  <a16:creationId xmlns:a16="http://schemas.microsoft.com/office/drawing/2014/main" id="{10AEBBD8-A88E-4D40-AA51-F29A3C23B8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5697CEB5-60C7-4C3A-8FBB-008934682201}"/>
                </a:ext>
              </a:extLst>
            </p:cNvPr>
            <p:cNvSpPr/>
            <p:nvPr/>
          </p:nvSpPr>
          <p:spPr>
            <a:xfrm>
              <a:off x="1391202" y="2860795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arutham-Bold"/>
                  <a:ea typeface="Calibri" panose="020F0502020204030204" pitchFamily="34" charset="0"/>
                  <a:cs typeface="TAU-Marutham-Bold"/>
                </a:rPr>
                <a:t>19. 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சிமெண்ட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உற்பத்தியில்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தமிழ்நாடு இந்தியாவில்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எந்த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நிலையில்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உள்ளது</a:t>
              </a:r>
              <a:r>
                <a:rPr lang="en-US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ullai"/>
                  <a:ea typeface="Calibri" panose="020F0502020204030204" pitchFamily="34" charset="0"/>
                  <a:cs typeface="TAU-Mullai"/>
                </a:rPr>
                <a:t>?</a:t>
              </a:r>
              <a:endParaRPr lang="en-U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ECAFD33-301F-4712-9634-0A1BEF8E9364}"/>
              </a:ext>
            </a:extLst>
          </p:cNvPr>
          <p:cNvSpPr txBox="1"/>
          <p:nvPr/>
        </p:nvSpPr>
        <p:spPr>
          <a:xfrm>
            <a:off x="1954492" y="1900175"/>
            <a:ext cx="84014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9" name="Question">
            <a:extLst>
              <a:ext uri="{FF2B5EF4-FFF2-40B4-BE49-F238E27FC236}">
                <a16:creationId xmlns:a16="http://schemas.microsoft.com/office/drawing/2014/main" id="{22F1276D-3764-470A-B8DF-BA6CBE1BBFF5}"/>
              </a:ext>
            </a:extLst>
          </p:cNvPr>
          <p:cNvGrpSpPr/>
          <p:nvPr/>
        </p:nvGrpSpPr>
        <p:grpSpPr>
          <a:xfrm>
            <a:off x="125607" y="1769344"/>
            <a:ext cx="11820939" cy="1012258"/>
            <a:chOff x="0" y="2860795"/>
            <a:chExt cx="12192000" cy="1136407"/>
          </a:xfrm>
          <a:solidFill>
            <a:srgbClr val="FF0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10" name="Line">
              <a:extLst>
                <a:ext uri="{FF2B5EF4-FFF2-40B4-BE49-F238E27FC236}">
                  <a16:creationId xmlns:a16="http://schemas.microsoft.com/office/drawing/2014/main" id="{204BC71C-86E9-4193-82A7-A12D65CFEA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8E3189FE-3A00-4773-A88D-2C0D37F7A97C}"/>
                </a:ext>
              </a:extLst>
            </p:cNvPr>
            <p:cNvSpPr/>
            <p:nvPr/>
          </p:nvSpPr>
          <p:spPr>
            <a:xfrm>
              <a:off x="1391202" y="2860795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 dirty="0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7ADF0074-9F30-443A-9AB6-91587EBACECA}"/>
              </a:ext>
            </a:extLst>
          </p:cNvPr>
          <p:cNvGrpSpPr/>
          <p:nvPr/>
        </p:nvGrpSpPr>
        <p:grpSpPr>
          <a:xfrm>
            <a:off x="285671" y="2979566"/>
            <a:ext cx="11820939" cy="964411"/>
            <a:chOff x="0" y="2860795"/>
            <a:chExt cx="12192000" cy="1136407"/>
          </a:xfrm>
          <a:solidFill>
            <a:srgbClr val="FF0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EBB4EA24-713A-4D6A-908F-EF61660E19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202884FE-AFAB-405A-BF26-1786A2DAF067}"/>
                </a:ext>
              </a:extLst>
            </p:cNvPr>
            <p:cNvSpPr/>
            <p:nvPr/>
          </p:nvSpPr>
          <p:spPr>
            <a:xfrm>
              <a:off x="1391202" y="2860795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arutham-Bold"/>
                  <a:ea typeface="Calibri" panose="020F0502020204030204" pitchFamily="34" charset="0"/>
                  <a:cs typeface="Latha" panose="020B0604020202020204" pitchFamily="34" charset="0"/>
                </a:rPr>
                <a:t>ஆ</a:t>
              </a:r>
              <a:r>
                <a:rPr lang="en-US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arutham-Bold"/>
                  <a:ea typeface="Calibri" panose="020F0502020204030204" pitchFamily="34" charset="0"/>
                  <a:cs typeface="TAU-Marutham-Bold"/>
                </a:rPr>
                <a:t>) 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நான்காம்  </a:t>
              </a:r>
              <a:endParaRPr lang="en-U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grpSp>
        <p:nvGrpSpPr>
          <p:cNvPr id="15" name="Question">
            <a:extLst>
              <a:ext uri="{FF2B5EF4-FFF2-40B4-BE49-F238E27FC236}">
                <a16:creationId xmlns:a16="http://schemas.microsoft.com/office/drawing/2014/main" id="{4C34DB32-D06D-400C-A8A1-50D0CAF4FE76}"/>
              </a:ext>
            </a:extLst>
          </p:cNvPr>
          <p:cNvGrpSpPr/>
          <p:nvPr/>
        </p:nvGrpSpPr>
        <p:grpSpPr>
          <a:xfrm>
            <a:off x="244729" y="4138550"/>
            <a:ext cx="11820939" cy="971705"/>
            <a:chOff x="0" y="2860795"/>
            <a:chExt cx="12192000" cy="1136407"/>
          </a:xfrm>
          <a:solidFill>
            <a:srgbClr val="FF0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16" name="Line">
              <a:extLst>
                <a:ext uri="{FF2B5EF4-FFF2-40B4-BE49-F238E27FC236}">
                  <a16:creationId xmlns:a16="http://schemas.microsoft.com/office/drawing/2014/main" id="{6AEDAB02-F9E3-4B45-9CC3-91C29D66A5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Background">
              <a:extLst>
                <a:ext uri="{FF2B5EF4-FFF2-40B4-BE49-F238E27FC236}">
                  <a16:creationId xmlns:a16="http://schemas.microsoft.com/office/drawing/2014/main" id="{2F233ACB-B30F-491B-8AC7-740CA9775A31}"/>
                </a:ext>
              </a:extLst>
            </p:cNvPr>
            <p:cNvSpPr/>
            <p:nvPr/>
          </p:nvSpPr>
          <p:spPr>
            <a:xfrm>
              <a:off x="1391202" y="2860795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arutham-Bold"/>
                  <a:ea typeface="Calibri" panose="020F0502020204030204" pitchFamily="34" charset="0"/>
                  <a:cs typeface="Latha" panose="020B0604020202020204" pitchFamily="34" charset="0"/>
                </a:rPr>
                <a:t>இ</a:t>
              </a:r>
              <a:r>
                <a:rPr lang="en-US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arutham-Bold"/>
                  <a:ea typeface="Calibri" panose="020F0502020204030204" pitchFamily="34" charset="0"/>
                  <a:cs typeface="TAU-Marutham-Bold"/>
                </a:rPr>
                <a:t>) 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முதல்   </a:t>
              </a:r>
              <a:endParaRPr lang="en-U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grpSp>
        <p:nvGrpSpPr>
          <p:cNvPr id="18" name="Question">
            <a:extLst>
              <a:ext uri="{FF2B5EF4-FFF2-40B4-BE49-F238E27FC236}">
                <a16:creationId xmlns:a16="http://schemas.microsoft.com/office/drawing/2014/main" id="{B31F0153-982D-46D7-ABCB-040A0616E069}"/>
              </a:ext>
            </a:extLst>
          </p:cNvPr>
          <p:cNvGrpSpPr/>
          <p:nvPr/>
        </p:nvGrpSpPr>
        <p:grpSpPr>
          <a:xfrm>
            <a:off x="153148" y="5506699"/>
            <a:ext cx="11820939" cy="971704"/>
            <a:chOff x="0" y="2860795"/>
            <a:chExt cx="12192000" cy="1136407"/>
          </a:xfrm>
          <a:solidFill>
            <a:srgbClr val="FF0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19" name="Line">
              <a:extLst>
                <a:ext uri="{FF2B5EF4-FFF2-40B4-BE49-F238E27FC236}">
                  <a16:creationId xmlns:a16="http://schemas.microsoft.com/office/drawing/2014/main" id="{4585A2CD-E1CB-4D67-876B-1B85E5F6B4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80D654A6-680D-4C0F-B0D1-0EA277DBDBDC}"/>
                </a:ext>
              </a:extLst>
            </p:cNvPr>
            <p:cNvSpPr/>
            <p:nvPr/>
          </p:nvSpPr>
          <p:spPr>
            <a:xfrm>
              <a:off x="1391202" y="2860795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arutham-Bold"/>
                  <a:ea typeface="Calibri" panose="020F0502020204030204" pitchFamily="34" charset="0"/>
                  <a:cs typeface="Latha" panose="020B0604020202020204" pitchFamily="34" charset="0"/>
                </a:rPr>
                <a:t>ஈ</a:t>
              </a:r>
              <a:r>
                <a:rPr lang="en-US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arutham-Bold"/>
                  <a:ea typeface="Calibri" panose="020F0502020204030204" pitchFamily="34" charset="0"/>
                  <a:cs typeface="TAU-Marutham-Bold"/>
                </a:rPr>
                <a:t>) 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இரண்டாம்</a:t>
              </a:r>
              <a:endParaRPr lang="en-U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74C08501-98F2-49C9-B18C-971B7F80D301}"/>
              </a:ext>
            </a:extLst>
          </p:cNvPr>
          <p:cNvSpPr txBox="1"/>
          <p:nvPr/>
        </p:nvSpPr>
        <p:spPr>
          <a:xfrm>
            <a:off x="2988677" y="1917654"/>
            <a:ext cx="626827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ta-IN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AU-Marutham-Bold"/>
                <a:ea typeface="Calibri" panose="020F0502020204030204" pitchFamily="34" charset="0"/>
                <a:cs typeface="Latha" panose="020B0604020202020204" pitchFamily="34" charset="0"/>
              </a:rPr>
              <a:t>அ</a:t>
            </a:r>
            <a:r>
              <a:rPr lang="en-U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AU-Marutham-Bold"/>
                <a:ea typeface="Calibri" panose="020F0502020204030204" pitchFamily="34" charset="0"/>
                <a:cs typeface="TAU-Marutham-Bold"/>
              </a:rPr>
              <a:t>) </a:t>
            </a:r>
            <a:r>
              <a:rPr lang="ta-IN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மூன்றாம்  </a:t>
            </a:r>
            <a:endParaRPr lang="en-US" sz="2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68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52A6577-EF13-4594-A583-6140120CBD80}"/>
              </a:ext>
            </a:extLst>
          </p:cNvPr>
          <p:cNvSpPr/>
          <p:nvPr/>
        </p:nvSpPr>
        <p:spPr>
          <a:xfrm>
            <a:off x="85390" y="0"/>
            <a:ext cx="12014134" cy="6858000"/>
          </a:xfrm>
          <a:prstGeom prst="rect">
            <a:avLst/>
          </a:prstGeom>
          <a:solidFill>
            <a:srgbClr val="CC0000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line Wallpaper | 1280x1024 resolution wallpaper ...">
            <a:extLst>
              <a:ext uri="{FF2B5EF4-FFF2-40B4-BE49-F238E27FC236}">
                <a16:creationId xmlns:a16="http://schemas.microsoft.com/office/drawing/2014/main" id="{F650D8DB-AB65-496A-ADA5-D96891478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54" y="258717"/>
            <a:ext cx="11516139" cy="6513444"/>
          </a:xfrm>
          <a:prstGeom prst="rect">
            <a:avLst/>
          </a:prstGeom>
          <a:solidFill>
            <a:srgbClr val="CC0000"/>
          </a:solidFill>
          <a:ln w="228600" cap="sq" cmpd="thickThin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62640BC-C1C0-4D37-9F43-9C101D2AA703}"/>
              </a:ext>
            </a:extLst>
          </p:cNvPr>
          <p:cNvSpPr/>
          <p:nvPr/>
        </p:nvSpPr>
        <p:spPr>
          <a:xfrm>
            <a:off x="285671" y="274982"/>
            <a:ext cx="11555894" cy="6308035"/>
          </a:xfrm>
          <a:prstGeom prst="rect">
            <a:avLst/>
          </a:prstGeom>
          <a:solidFill>
            <a:schemeClr val="tx1"/>
          </a:solidFill>
          <a:ln w="76200">
            <a:solidFill>
              <a:schemeClr val="accent1">
                <a:lumMod val="20000"/>
                <a:lumOff val="8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Question">
            <a:extLst>
              <a:ext uri="{FF2B5EF4-FFF2-40B4-BE49-F238E27FC236}">
                <a16:creationId xmlns:a16="http://schemas.microsoft.com/office/drawing/2014/main" id="{C9C05AF2-E08C-4E0C-9CDA-76055C661C03}"/>
              </a:ext>
            </a:extLst>
          </p:cNvPr>
          <p:cNvGrpSpPr/>
          <p:nvPr/>
        </p:nvGrpSpPr>
        <p:grpSpPr>
          <a:xfrm>
            <a:off x="92476" y="488785"/>
            <a:ext cx="11820939" cy="1132637"/>
            <a:chOff x="0" y="2860795"/>
            <a:chExt cx="12192000" cy="1136407"/>
          </a:xfrm>
          <a:solidFill>
            <a:srgbClr val="FF0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6" name="Line">
              <a:extLst>
                <a:ext uri="{FF2B5EF4-FFF2-40B4-BE49-F238E27FC236}">
                  <a16:creationId xmlns:a16="http://schemas.microsoft.com/office/drawing/2014/main" id="{D5B84AD2-7BB5-4D8C-B56A-765A3FE76B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4D3C3F33-55D1-4417-AB2B-ACB69DCC7EE4}"/>
                </a:ext>
              </a:extLst>
            </p:cNvPr>
            <p:cNvSpPr/>
            <p:nvPr/>
          </p:nvSpPr>
          <p:spPr>
            <a:xfrm>
              <a:off x="1391202" y="2860795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TAU-Marutham-Bold"/>
                  <a:ea typeface="Calibri" panose="020F0502020204030204" pitchFamily="34" charset="0"/>
                  <a:cs typeface="TAU-Marutham-Bold"/>
                </a:rPr>
                <a:t>20. </a:t>
              </a:r>
              <a:r>
                <a:rPr lang="ta-IN" sz="2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தென்னக</a:t>
              </a:r>
              <a:r>
                <a:rPr lang="ta-IN" sz="2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இரயில்வேயின்</a:t>
              </a:r>
              <a:r>
                <a:rPr lang="ta-IN" sz="2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தலைமையிடம்</a:t>
              </a:r>
              <a:endPara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B3A271-BBA3-48BF-A14E-CB71B626D2E0}"/>
              </a:ext>
            </a:extLst>
          </p:cNvPr>
          <p:cNvSpPr txBox="1"/>
          <p:nvPr/>
        </p:nvSpPr>
        <p:spPr>
          <a:xfrm>
            <a:off x="1954492" y="1900175"/>
            <a:ext cx="84014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9" name="Question">
            <a:extLst>
              <a:ext uri="{FF2B5EF4-FFF2-40B4-BE49-F238E27FC236}">
                <a16:creationId xmlns:a16="http://schemas.microsoft.com/office/drawing/2014/main" id="{BF34991F-2727-46F2-851A-8891CE385073}"/>
              </a:ext>
            </a:extLst>
          </p:cNvPr>
          <p:cNvGrpSpPr/>
          <p:nvPr/>
        </p:nvGrpSpPr>
        <p:grpSpPr>
          <a:xfrm>
            <a:off x="125607" y="1769344"/>
            <a:ext cx="11820939" cy="1012258"/>
            <a:chOff x="0" y="2860795"/>
            <a:chExt cx="12192000" cy="1136407"/>
          </a:xfrm>
          <a:solidFill>
            <a:srgbClr val="FF0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10" name="Line">
              <a:extLst>
                <a:ext uri="{FF2B5EF4-FFF2-40B4-BE49-F238E27FC236}">
                  <a16:creationId xmlns:a16="http://schemas.microsoft.com/office/drawing/2014/main" id="{647FE0B3-5892-429C-B819-9E04D27FB9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DF284DD5-CF5C-4B33-B844-D45E93F17006}"/>
                </a:ext>
              </a:extLst>
            </p:cNvPr>
            <p:cNvSpPr/>
            <p:nvPr/>
          </p:nvSpPr>
          <p:spPr>
            <a:xfrm>
              <a:off x="1391202" y="2860795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 dirty="0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8ED3087B-1FB1-477D-8802-DDFEFF18FAEE}"/>
              </a:ext>
            </a:extLst>
          </p:cNvPr>
          <p:cNvGrpSpPr/>
          <p:nvPr/>
        </p:nvGrpSpPr>
        <p:grpSpPr>
          <a:xfrm>
            <a:off x="285671" y="2979566"/>
            <a:ext cx="11820939" cy="964411"/>
            <a:chOff x="0" y="2860795"/>
            <a:chExt cx="12192000" cy="1136407"/>
          </a:xfrm>
          <a:solidFill>
            <a:srgbClr val="FF0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545C845C-D177-4C1C-AB0A-E2678C01D9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5083B654-574D-43C2-8554-6F30DB507129}"/>
                </a:ext>
              </a:extLst>
            </p:cNvPr>
            <p:cNvSpPr/>
            <p:nvPr/>
          </p:nvSpPr>
          <p:spPr>
            <a:xfrm>
              <a:off x="1391202" y="2860795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 dirty="0"/>
            </a:p>
          </p:txBody>
        </p:sp>
      </p:grpSp>
      <p:grpSp>
        <p:nvGrpSpPr>
          <p:cNvPr id="15" name="Question">
            <a:extLst>
              <a:ext uri="{FF2B5EF4-FFF2-40B4-BE49-F238E27FC236}">
                <a16:creationId xmlns:a16="http://schemas.microsoft.com/office/drawing/2014/main" id="{D9CF0E83-34FF-4472-BC40-CBB9090FADFA}"/>
              </a:ext>
            </a:extLst>
          </p:cNvPr>
          <p:cNvGrpSpPr/>
          <p:nvPr/>
        </p:nvGrpSpPr>
        <p:grpSpPr>
          <a:xfrm>
            <a:off x="244729" y="4138550"/>
            <a:ext cx="11820939" cy="971705"/>
            <a:chOff x="0" y="2860795"/>
            <a:chExt cx="12192000" cy="1136407"/>
          </a:xfrm>
          <a:solidFill>
            <a:srgbClr val="FF0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16" name="Line">
              <a:extLst>
                <a:ext uri="{FF2B5EF4-FFF2-40B4-BE49-F238E27FC236}">
                  <a16:creationId xmlns:a16="http://schemas.microsoft.com/office/drawing/2014/main" id="{01FE0275-24A6-4790-B21F-61E0FE64D8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Background">
              <a:extLst>
                <a:ext uri="{FF2B5EF4-FFF2-40B4-BE49-F238E27FC236}">
                  <a16:creationId xmlns:a16="http://schemas.microsoft.com/office/drawing/2014/main" id="{240BCAE6-6774-446B-8EF5-FA753CE137E4}"/>
                </a:ext>
              </a:extLst>
            </p:cNvPr>
            <p:cNvSpPr/>
            <p:nvPr/>
          </p:nvSpPr>
          <p:spPr>
            <a:xfrm>
              <a:off x="1391202" y="2860795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 dirty="0"/>
            </a:p>
          </p:txBody>
        </p:sp>
      </p:grpSp>
      <p:grpSp>
        <p:nvGrpSpPr>
          <p:cNvPr id="18" name="Question">
            <a:extLst>
              <a:ext uri="{FF2B5EF4-FFF2-40B4-BE49-F238E27FC236}">
                <a16:creationId xmlns:a16="http://schemas.microsoft.com/office/drawing/2014/main" id="{ABFB4B97-2C80-4E74-9380-A22F3193FCF6}"/>
              </a:ext>
            </a:extLst>
          </p:cNvPr>
          <p:cNvGrpSpPr/>
          <p:nvPr/>
        </p:nvGrpSpPr>
        <p:grpSpPr>
          <a:xfrm>
            <a:off x="153148" y="5506699"/>
            <a:ext cx="11820939" cy="971704"/>
            <a:chOff x="0" y="2860795"/>
            <a:chExt cx="12192000" cy="1136407"/>
          </a:xfrm>
          <a:solidFill>
            <a:srgbClr val="FF0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19" name="Line">
              <a:extLst>
                <a:ext uri="{FF2B5EF4-FFF2-40B4-BE49-F238E27FC236}">
                  <a16:creationId xmlns:a16="http://schemas.microsoft.com/office/drawing/2014/main" id="{BD21C537-7B91-477A-B544-85287570F7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552DE002-7D92-47AE-B31A-68C8D78A719E}"/>
                </a:ext>
              </a:extLst>
            </p:cNvPr>
            <p:cNvSpPr/>
            <p:nvPr/>
          </p:nvSpPr>
          <p:spPr>
            <a:xfrm>
              <a:off x="1391202" y="2860795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 dirty="0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FD538349-8D19-4512-8B01-DD1BE8C9A36C}"/>
              </a:ext>
            </a:extLst>
          </p:cNvPr>
          <p:cNvSpPr txBox="1"/>
          <p:nvPr/>
        </p:nvSpPr>
        <p:spPr>
          <a:xfrm>
            <a:off x="3021059" y="2103629"/>
            <a:ext cx="6268278" cy="503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a-IN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U-Marutham-Bold"/>
                <a:ea typeface="Calibri" panose="020F0502020204030204" pitchFamily="34" charset="0"/>
                <a:cs typeface="Latha" panose="020B0604020202020204" pitchFamily="34" charset="0"/>
              </a:rPr>
              <a:t>அ</a:t>
            </a:r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U-Marutham-Bold"/>
                <a:ea typeface="Calibri" panose="020F0502020204030204" pitchFamily="34" charset="0"/>
                <a:cs typeface="TAU-Marutham-Bold"/>
              </a:rPr>
              <a:t>) </a:t>
            </a:r>
            <a:r>
              <a:rPr lang="ta-IN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திருச்சி   </a:t>
            </a:r>
            <a:endParaRPr lang="en-US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DB04470-A508-4D27-B123-24E4BC07E2A5}"/>
              </a:ext>
            </a:extLst>
          </p:cNvPr>
          <p:cNvSpPr txBox="1"/>
          <p:nvPr/>
        </p:nvSpPr>
        <p:spPr>
          <a:xfrm>
            <a:off x="3172236" y="5737248"/>
            <a:ext cx="6268278" cy="503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a-IN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U-Marutham-Bold"/>
                <a:ea typeface="Calibri" panose="020F0502020204030204" pitchFamily="34" charset="0"/>
                <a:cs typeface="Latha" panose="020B0604020202020204" pitchFamily="34" charset="0"/>
              </a:rPr>
              <a:t>ஈ</a:t>
            </a:r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U-Marutham-Bold"/>
                <a:ea typeface="Calibri" panose="020F0502020204030204" pitchFamily="34" charset="0"/>
                <a:cs typeface="TAU-Marutham-Bold"/>
              </a:rPr>
              <a:t>) </a:t>
            </a:r>
            <a:r>
              <a:rPr lang="ta-IN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கோயம்புத்தூர்</a:t>
            </a:r>
            <a:endParaRPr lang="en-US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0DA5496-A1FF-45FF-9B16-567307D48B63}"/>
              </a:ext>
            </a:extLst>
          </p:cNvPr>
          <p:cNvSpPr txBox="1"/>
          <p:nvPr/>
        </p:nvSpPr>
        <p:spPr>
          <a:xfrm>
            <a:off x="3251882" y="4431675"/>
            <a:ext cx="6268278" cy="503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a-IN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U-Marutham-Bold"/>
                <a:ea typeface="Calibri" panose="020F0502020204030204" pitchFamily="34" charset="0"/>
                <a:cs typeface="Latha" panose="020B0604020202020204" pitchFamily="34" charset="0"/>
              </a:rPr>
              <a:t>இ</a:t>
            </a:r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U-Marutham-Bold"/>
                <a:ea typeface="Calibri" panose="020F0502020204030204" pitchFamily="34" charset="0"/>
                <a:cs typeface="TAU-Marutham-Bold"/>
              </a:rPr>
              <a:t>) </a:t>
            </a:r>
            <a:r>
              <a:rPr lang="ta-IN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மதுரை  </a:t>
            </a:r>
            <a:endParaRPr lang="en-US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595D72C-1BF4-438C-A2A5-EDEF00F1CF8C}"/>
              </a:ext>
            </a:extLst>
          </p:cNvPr>
          <p:cNvSpPr txBox="1"/>
          <p:nvPr/>
        </p:nvSpPr>
        <p:spPr>
          <a:xfrm>
            <a:off x="2988365" y="3274368"/>
            <a:ext cx="62682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2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U-Marutham-Bold"/>
                <a:ea typeface="Calibri" panose="020F0502020204030204" pitchFamily="34" charset="0"/>
                <a:cs typeface="Latha" panose="020B0604020202020204" pitchFamily="34" charset="0"/>
              </a:rPr>
              <a:t>ஆ</a:t>
            </a:r>
            <a:r>
              <a:rPr kumimoji="0" lang="en-US" sz="2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U-Marutham-Bold"/>
                <a:ea typeface="Calibri" panose="020F0502020204030204" pitchFamily="34" charset="0"/>
                <a:cs typeface="TAU-Marutham-Bold"/>
              </a:rPr>
              <a:t>) </a:t>
            </a:r>
            <a:r>
              <a:rPr kumimoji="0" lang="ta-IN" sz="2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சென்னை   </a:t>
            </a:r>
            <a:endParaRPr kumimoji="0" lang="en-US" sz="24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157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E40B313-33A2-4B3C-8734-AF515C938BE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C0000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line Wallpaper | 1280x1024 resolution wallpaper ...">
            <a:extLst>
              <a:ext uri="{FF2B5EF4-FFF2-40B4-BE49-F238E27FC236}">
                <a16:creationId xmlns:a16="http://schemas.microsoft.com/office/drawing/2014/main" id="{B5A5D1F0-2900-460D-A271-A537C7EB9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54" y="258717"/>
            <a:ext cx="11516139" cy="6513444"/>
          </a:xfrm>
          <a:prstGeom prst="rect">
            <a:avLst/>
          </a:prstGeom>
          <a:solidFill>
            <a:srgbClr val="CC0000"/>
          </a:solidFill>
          <a:ln w="228600" cap="sq" cmpd="thickThin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FCCBA9-6961-4DCE-88CE-C37D1C2AE2C6}"/>
              </a:ext>
            </a:extLst>
          </p:cNvPr>
          <p:cNvSpPr/>
          <p:nvPr/>
        </p:nvSpPr>
        <p:spPr>
          <a:xfrm>
            <a:off x="285671" y="274982"/>
            <a:ext cx="11555894" cy="6308035"/>
          </a:xfrm>
          <a:prstGeom prst="rect">
            <a:avLst/>
          </a:prstGeom>
          <a:solidFill>
            <a:srgbClr val="002060"/>
          </a:solidFill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16600" dirty="0"/>
              <a:t>நன்றி </a:t>
            </a:r>
            <a:endParaRPr lang="en-US" sz="16600" dirty="0"/>
          </a:p>
        </p:txBody>
      </p:sp>
    </p:spTree>
    <p:extLst>
      <p:ext uri="{BB962C8B-B14F-4D97-AF65-F5344CB8AC3E}">
        <p14:creationId xmlns:p14="http://schemas.microsoft.com/office/powerpoint/2010/main" val="3819032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53D90B-B00D-42E0-A2CA-7A0B7E23141A}"/>
              </a:ext>
            </a:extLst>
          </p:cNvPr>
          <p:cNvSpPr/>
          <p:nvPr/>
        </p:nvSpPr>
        <p:spPr>
          <a:xfrm>
            <a:off x="92476" y="0"/>
            <a:ext cx="12007048" cy="6858000"/>
          </a:xfrm>
          <a:prstGeom prst="rect">
            <a:avLst/>
          </a:prstGeom>
          <a:solidFill>
            <a:srgbClr val="CC0000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line Wallpaper | 1280x1024 resolution wallpaper ...">
            <a:extLst>
              <a:ext uri="{FF2B5EF4-FFF2-40B4-BE49-F238E27FC236}">
                <a16:creationId xmlns:a16="http://schemas.microsoft.com/office/drawing/2014/main" id="{68DCC327-BEBA-4089-B37B-BB3BBD993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54" y="258717"/>
            <a:ext cx="11516139" cy="6513444"/>
          </a:xfrm>
          <a:prstGeom prst="rect">
            <a:avLst/>
          </a:prstGeom>
          <a:solidFill>
            <a:srgbClr val="CC0000"/>
          </a:solidFill>
          <a:ln w="228600" cap="sq" cmpd="thickThin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43E2248-ECE3-4C69-B0C0-A967C2187A90}"/>
              </a:ext>
            </a:extLst>
          </p:cNvPr>
          <p:cNvSpPr/>
          <p:nvPr/>
        </p:nvSpPr>
        <p:spPr>
          <a:xfrm>
            <a:off x="285671" y="274982"/>
            <a:ext cx="11555894" cy="6308035"/>
          </a:xfrm>
          <a:prstGeom prst="rect">
            <a:avLst/>
          </a:prstGeom>
          <a:solidFill>
            <a:schemeClr val="tx1"/>
          </a:solidFill>
          <a:ln w="76200">
            <a:solidFill>
              <a:schemeClr val="accent1">
                <a:lumMod val="20000"/>
                <a:lumOff val="8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Question">
            <a:extLst>
              <a:ext uri="{FF2B5EF4-FFF2-40B4-BE49-F238E27FC236}">
                <a16:creationId xmlns:a16="http://schemas.microsoft.com/office/drawing/2014/main" id="{73B2B33D-1374-492F-A4CE-A57C25BD0BDE}"/>
              </a:ext>
            </a:extLst>
          </p:cNvPr>
          <p:cNvGrpSpPr/>
          <p:nvPr/>
        </p:nvGrpSpPr>
        <p:grpSpPr>
          <a:xfrm>
            <a:off x="92476" y="488785"/>
            <a:ext cx="11820939" cy="1132637"/>
            <a:chOff x="0" y="2860795"/>
            <a:chExt cx="12192000" cy="1136407"/>
          </a:xfrm>
          <a:solidFill>
            <a:srgbClr val="FF0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6" name="Line">
              <a:extLst>
                <a:ext uri="{FF2B5EF4-FFF2-40B4-BE49-F238E27FC236}">
                  <a16:creationId xmlns:a16="http://schemas.microsoft.com/office/drawing/2014/main" id="{0BDF2746-482B-4D05-BC2A-5F538A852F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6EC0CF86-2B01-48A9-BC27-5311AC9A12E7}"/>
                </a:ext>
              </a:extLst>
            </p:cNvPr>
            <p:cNvSpPr/>
            <p:nvPr/>
          </p:nvSpPr>
          <p:spPr>
            <a:xfrm>
              <a:off x="1391202" y="2860795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TAU-Marutham-Bold"/>
                  <a:ea typeface="Calibri" panose="020F0502020204030204" pitchFamily="34" charset="0"/>
                  <a:cs typeface="TAU-Marutham-Bold"/>
                </a:rPr>
                <a:t>2. </a:t>
              </a:r>
              <a:r>
                <a:rPr lang="ta-IN" sz="2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பாலின</a:t>
              </a:r>
              <a:r>
                <a:rPr lang="ta-IN" sz="2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விகிதத்தில்</a:t>
              </a:r>
              <a:r>
                <a:rPr lang="ta-IN" sz="2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தமிழ்நாட்டின்</a:t>
              </a:r>
              <a:r>
                <a:rPr lang="ta-IN" sz="2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தரம்</a:t>
              </a:r>
              <a:endPara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D663252-16F2-45E9-BD0B-2AE014D66875}"/>
              </a:ext>
            </a:extLst>
          </p:cNvPr>
          <p:cNvSpPr txBox="1"/>
          <p:nvPr/>
        </p:nvSpPr>
        <p:spPr>
          <a:xfrm>
            <a:off x="1954492" y="1900175"/>
            <a:ext cx="84014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9" name="Question">
            <a:extLst>
              <a:ext uri="{FF2B5EF4-FFF2-40B4-BE49-F238E27FC236}">
                <a16:creationId xmlns:a16="http://schemas.microsoft.com/office/drawing/2014/main" id="{4A82C2F0-9928-4F60-8F0F-55FBF1EE82BB}"/>
              </a:ext>
            </a:extLst>
          </p:cNvPr>
          <p:cNvGrpSpPr/>
          <p:nvPr/>
        </p:nvGrpSpPr>
        <p:grpSpPr>
          <a:xfrm>
            <a:off x="60093" y="1785230"/>
            <a:ext cx="11820939" cy="1012258"/>
            <a:chOff x="0" y="2860795"/>
            <a:chExt cx="12192000" cy="1136407"/>
          </a:xfrm>
          <a:solidFill>
            <a:srgbClr val="FF0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10" name="Line">
              <a:extLst>
                <a:ext uri="{FF2B5EF4-FFF2-40B4-BE49-F238E27FC236}">
                  <a16:creationId xmlns:a16="http://schemas.microsoft.com/office/drawing/2014/main" id="{20C07249-5109-464F-9030-E5B4A82F6A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D27C8A0D-EA3C-4EFC-B05E-07F1850FE2C5}"/>
                </a:ext>
              </a:extLst>
            </p:cNvPr>
            <p:cNvSpPr/>
            <p:nvPr/>
          </p:nvSpPr>
          <p:spPr>
            <a:xfrm>
              <a:off x="1391202" y="2860795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 dirty="0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6D3E2F48-50FD-42D3-809C-87D37C6A966E}"/>
              </a:ext>
            </a:extLst>
          </p:cNvPr>
          <p:cNvGrpSpPr/>
          <p:nvPr/>
        </p:nvGrpSpPr>
        <p:grpSpPr>
          <a:xfrm>
            <a:off x="285671" y="2979566"/>
            <a:ext cx="11820939" cy="964411"/>
            <a:chOff x="0" y="2860795"/>
            <a:chExt cx="12192000" cy="1136407"/>
          </a:xfrm>
          <a:solidFill>
            <a:srgbClr val="FF0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4F15B177-610C-45D2-AF67-68CBCF9503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D58B79E9-4361-4140-BF3F-A1551EF320BD}"/>
                </a:ext>
              </a:extLst>
            </p:cNvPr>
            <p:cNvSpPr/>
            <p:nvPr/>
          </p:nvSpPr>
          <p:spPr>
            <a:xfrm>
              <a:off x="1391202" y="2860795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 dirty="0"/>
            </a:p>
          </p:txBody>
        </p:sp>
      </p:grpSp>
      <p:grpSp>
        <p:nvGrpSpPr>
          <p:cNvPr id="15" name="Question">
            <a:extLst>
              <a:ext uri="{FF2B5EF4-FFF2-40B4-BE49-F238E27FC236}">
                <a16:creationId xmlns:a16="http://schemas.microsoft.com/office/drawing/2014/main" id="{DC1E7D6D-D83D-4206-A3C4-B0E96446F2DB}"/>
              </a:ext>
            </a:extLst>
          </p:cNvPr>
          <p:cNvGrpSpPr/>
          <p:nvPr/>
        </p:nvGrpSpPr>
        <p:grpSpPr>
          <a:xfrm>
            <a:off x="244729" y="4138550"/>
            <a:ext cx="11820939" cy="971705"/>
            <a:chOff x="0" y="2860795"/>
            <a:chExt cx="12192000" cy="1136407"/>
          </a:xfrm>
          <a:solidFill>
            <a:srgbClr val="FF0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16" name="Line">
              <a:extLst>
                <a:ext uri="{FF2B5EF4-FFF2-40B4-BE49-F238E27FC236}">
                  <a16:creationId xmlns:a16="http://schemas.microsoft.com/office/drawing/2014/main" id="{5CB6DD0B-26B9-48CE-BB3A-8DBCE94292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Background">
              <a:extLst>
                <a:ext uri="{FF2B5EF4-FFF2-40B4-BE49-F238E27FC236}">
                  <a16:creationId xmlns:a16="http://schemas.microsoft.com/office/drawing/2014/main" id="{BAF56B74-42A4-410B-90A6-4BA18833AFD7}"/>
                </a:ext>
              </a:extLst>
            </p:cNvPr>
            <p:cNvSpPr/>
            <p:nvPr/>
          </p:nvSpPr>
          <p:spPr>
            <a:xfrm>
              <a:off x="1391202" y="2860795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a-IN" sz="1800" b="1" dirty="0">
                  <a:solidFill>
                    <a:srgbClr val="FFFF00"/>
                  </a:solidFill>
                  <a:effectLst/>
                  <a:latin typeface="TAU-Marutham-Bold"/>
                  <a:ea typeface="Calibri" panose="020F0502020204030204" pitchFamily="34" charset="0"/>
                  <a:cs typeface="Latha" panose="020B0604020202020204" pitchFamily="34" charset="0"/>
                </a:rPr>
                <a:t>இ</a:t>
              </a:r>
              <a:r>
                <a:rPr lang="en-US" sz="1800" b="1" dirty="0">
                  <a:solidFill>
                    <a:srgbClr val="FFFF00"/>
                  </a:solidFill>
                  <a:effectLst/>
                  <a:latin typeface="TAU-Marutham-Bold"/>
                  <a:ea typeface="Calibri" panose="020F0502020204030204" pitchFamily="34" charset="0"/>
                  <a:cs typeface="TAU-Marutham-Bold"/>
                </a:rPr>
                <a:t>) </a:t>
              </a:r>
              <a:r>
                <a:rPr lang="ta-IN" sz="1800" b="1" u="dbl" dirty="0">
                  <a:solidFill>
                    <a:srgbClr val="FFFF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மூன்றாவது</a:t>
              </a:r>
              <a:r>
                <a:rPr lang="ta-IN" sz="1800" b="1" dirty="0">
                  <a:solidFill>
                    <a:srgbClr val="FFFF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  </a:t>
              </a:r>
              <a:endParaRPr lang="en-US" sz="2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grpSp>
        <p:nvGrpSpPr>
          <p:cNvPr id="18" name="Question">
            <a:extLst>
              <a:ext uri="{FF2B5EF4-FFF2-40B4-BE49-F238E27FC236}">
                <a16:creationId xmlns:a16="http://schemas.microsoft.com/office/drawing/2014/main" id="{8506E8A6-F5E5-423F-B0B6-27A149B36EE0}"/>
              </a:ext>
            </a:extLst>
          </p:cNvPr>
          <p:cNvGrpSpPr/>
          <p:nvPr/>
        </p:nvGrpSpPr>
        <p:grpSpPr>
          <a:xfrm>
            <a:off x="153148" y="5506699"/>
            <a:ext cx="11820939" cy="971704"/>
            <a:chOff x="0" y="2860795"/>
            <a:chExt cx="12192000" cy="1136407"/>
          </a:xfrm>
          <a:solidFill>
            <a:srgbClr val="FF0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19" name="Line">
              <a:extLst>
                <a:ext uri="{FF2B5EF4-FFF2-40B4-BE49-F238E27FC236}">
                  <a16:creationId xmlns:a16="http://schemas.microsoft.com/office/drawing/2014/main" id="{C84DF0C1-774F-47DF-90DF-E6AEAC7F14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75479A59-D9DE-4539-B8C9-0ECF3CBBA50B}"/>
                </a:ext>
              </a:extLst>
            </p:cNvPr>
            <p:cNvSpPr/>
            <p:nvPr/>
          </p:nvSpPr>
          <p:spPr>
            <a:xfrm>
              <a:off x="1391202" y="2860795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a-IN" sz="1800" b="1" dirty="0">
                  <a:solidFill>
                    <a:srgbClr val="FFFF00"/>
                  </a:solidFill>
                  <a:effectLst/>
                  <a:latin typeface="TAU-Marutham-Bold"/>
                  <a:ea typeface="Calibri" panose="020F0502020204030204" pitchFamily="34" charset="0"/>
                  <a:cs typeface="Latha" panose="020B0604020202020204" pitchFamily="34" charset="0"/>
                </a:rPr>
                <a:t>ஈ</a:t>
              </a:r>
              <a:r>
                <a:rPr lang="en-US" sz="1800" b="1" dirty="0">
                  <a:solidFill>
                    <a:srgbClr val="FFFF00"/>
                  </a:solidFill>
                  <a:effectLst/>
                  <a:latin typeface="TAU-Marutham-Bold"/>
                  <a:ea typeface="Calibri" panose="020F0502020204030204" pitchFamily="34" charset="0"/>
                  <a:cs typeface="TAU-Marutham-Bold"/>
                </a:rPr>
                <a:t>) </a:t>
              </a:r>
              <a:r>
                <a:rPr lang="ta-IN" sz="1800" b="1" dirty="0">
                  <a:solidFill>
                    <a:srgbClr val="FFFF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நான்காவது</a:t>
              </a:r>
              <a:endParaRPr lang="en-US" sz="2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8E572A73-DD66-4778-8FE2-B161DBFDD7EC}"/>
              </a:ext>
            </a:extLst>
          </p:cNvPr>
          <p:cNvSpPr txBox="1"/>
          <p:nvPr/>
        </p:nvSpPr>
        <p:spPr>
          <a:xfrm>
            <a:off x="2988365" y="3304953"/>
            <a:ext cx="6268278" cy="503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a-IN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U-Marutham-Bold"/>
                <a:ea typeface="Calibri" panose="020F0502020204030204" pitchFamily="34" charset="0"/>
                <a:cs typeface="Latha" panose="020B0604020202020204" pitchFamily="34" charset="0"/>
              </a:rPr>
              <a:t>ஆ</a:t>
            </a:r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U-Marutham-Bold"/>
                <a:ea typeface="Calibri" panose="020F0502020204030204" pitchFamily="34" charset="0"/>
                <a:cs typeface="TAU-Marutham-Bold"/>
              </a:rPr>
              <a:t>) </a:t>
            </a:r>
            <a:r>
              <a:rPr lang="ta-IN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இரண்டாவது  </a:t>
            </a:r>
            <a:endParaRPr lang="en-US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0C495BB-70BE-4829-8909-F5B7708E0C5F}"/>
              </a:ext>
            </a:extLst>
          </p:cNvPr>
          <p:cNvSpPr txBox="1"/>
          <p:nvPr/>
        </p:nvSpPr>
        <p:spPr>
          <a:xfrm>
            <a:off x="2673109" y="2005064"/>
            <a:ext cx="6268278" cy="503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a-IN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U-Marutham-Bold"/>
                <a:ea typeface="Calibri" panose="020F0502020204030204" pitchFamily="34" charset="0"/>
                <a:cs typeface="Latha" panose="020B0604020202020204" pitchFamily="34" charset="0"/>
              </a:rPr>
              <a:t>அ</a:t>
            </a:r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U-Marutham-Bold"/>
                <a:ea typeface="Calibri" panose="020F0502020204030204" pitchFamily="34" charset="0"/>
                <a:cs typeface="TAU-Marutham-Bold"/>
              </a:rPr>
              <a:t>) </a:t>
            </a:r>
            <a:r>
              <a:rPr lang="ta-IN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முதல்    </a:t>
            </a:r>
            <a:endParaRPr lang="en-US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grpSp>
        <p:nvGrpSpPr>
          <p:cNvPr id="23" name="Question">
            <a:extLst>
              <a:ext uri="{FF2B5EF4-FFF2-40B4-BE49-F238E27FC236}">
                <a16:creationId xmlns:a16="http://schemas.microsoft.com/office/drawing/2014/main" id="{EE35910A-9300-44DE-8F55-9A7F1AD7B9A1}"/>
              </a:ext>
            </a:extLst>
          </p:cNvPr>
          <p:cNvGrpSpPr/>
          <p:nvPr/>
        </p:nvGrpSpPr>
        <p:grpSpPr>
          <a:xfrm>
            <a:off x="125607" y="4126055"/>
            <a:ext cx="11820939" cy="971705"/>
            <a:chOff x="0" y="2860795"/>
            <a:chExt cx="12192000" cy="1136407"/>
          </a:xfrm>
          <a:solidFill>
            <a:srgbClr val="FF0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25" name="Line">
              <a:extLst>
                <a:ext uri="{FF2B5EF4-FFF2-40B4-BE49-F238E27FC236}">
                  <a16:creationId xmlns:a16="http://schemas.microsoft.com/office/drawing/2014/main" id="{C86B320B-789E-4448-941E-E6B7EBB742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Background">
              <a:extLst>
                <a:ext uri="{FF2B5EF4-FFF2-40B4-BE49-F238E27FC236}">
                  <a16:creationId xmlns:a16="http://schemas.microsoft.com/office/drawing/2014/main" id="{94B52E25-1AEC-407E-9344-BADCAFCC8B8E}"/>
                </a:ext>
              </a:extLst>
            </p:cNvPr>
            <p:cNvSpPr/>
            <p:nvPr/>
          </p:nvSpPr>
          <p:spPr>
            <a:xfrm>
              <a:off x="1391202" y="2860795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 dirty="0"/>
            </a:p>
          </p:txBody>
        </p:sp>
      </p:grpSp>
      <p:grpSp>
        <p:nvGrpSpPr>
          <p:cNvPr id="28" name="Question">
            <a:extLst>
              <a:ext uri="{FF2B5EF4-FFF2-40B4-BE49-F238E27FC236}">
                <a16:creationId xmlns:a16="http://schemas.microsoft.com/office/drawing/2014/main" id="{82330572-4E03-4278-98CD-AE0D89F9B92C}"/>
              </a:ext>
            </a:extLst>
          </p:cNvPr>
          <p:cNvGrpSpPr/>
          <p:nvPr/>
        </p:nvGrpSpPr>
        <p:grpSpPr>
          <a:xfrm>
            <a:off x="34026" y="5494204"/>
            <a:ext cx="11820939" cy="971704"/>
            <a:chOff x="0" y="2860795"/>
            <a:chExt cx="12192000" cy="1136407"/>
          </a:xfrm>
          <a:solidFill>
            <a:srgbClr val="FF0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29" name="Line">
              <a:extLst>
                <a:ext uri="{FF2B5EF4-FFF2-40B4-BE49-F238E27FC236}">
                  <a16:creationId xmlns:a16="http://schemas.microsoft.com/office/drawing/2014/main" id="{DE14FAF1-871C-4F00-A0E6-A6C69FC103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Background">
              <a:extLst>
                <a:ext uri="{FF2B5EF4-FFF2-40B4-BE49-F238E27FC236}">
                  <a16:creationId xmlns:a16="http://schemas.microsoft.com/office/drawing/2014/main" id="{45CC742A-A41D-4F6A-854E-A076472C523B}"/>
                </a:ext>
              </a:extLst>
            </p:cNvPr>
            <p:cNvSpPr/>
            <p:nvPr/>
          </p:nvSpPr>
          <p:spPr>
            <a:xfrm>
              <a:off x="1391202" y="2860795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a-IN" sz="2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TAU-Marutham-Bold"/>
                  <a:ea typeface="Calibri" panose="020F0502020204030204" pitchFamily="34" charset="0"/>
                  <a:cs typeface="Latha" panose="020B0604020202020204" pitchFamily="34" charset="0"/>
                </a:rPr>
                <a:t>ஈ</a:t>
              </a:r>
              <a:r>
                <a:rPr lang="en-US" sz="2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TAU-Marutham-Bold"/>
                  <a:ea typeface="Calibri" panose="020F0502020204030204" pitchFamily="34" charset="0"/>
                  <a:cs typeface="TAU-Marutham-Bold"/>
                </a:rPr>
                <a:t>) </a:t>
              </a:r>
              <a:r>
                <a:rPr lang="ta-IN" sz="2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நான்காவது</a:t>
              </a:r>
              <a:endPara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F1428DA3-402A-45F1-AE81-070E8F71F0FF}"/>
              </a:ext>
            </a:extLst>
          </p:cNvPr>
          <p:cNvSpPr txBox="1"/>
          <p:nvPr/>
        </p:nvSpPr>
        <p:spPr>
          <a:xfrm>
            <a:off x="2975113" y="4306189"/>
            <a:ext cx="62947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2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U-Marutham-Bold"/>
                <a:ea typeface="Calibri" panose="020F0502020204030204" pitchFamily="34" charset="0"/>
                <a:cs typeface="Latha" panose="020B0604020202020204" pitchFamily="34" charset="0"/>
              </a:rPr>
              <a:t>இ</a:t>
            </a:r>
            <a:r>
              <a:rPr kumimoji="0" lang="en-US" sz="2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U-Marutham-Bold"/>
                <a:ea typeface="Calibri" panose="020F0502020204030204" pitchFamily="34" charset="0"/>
                <a:cs typeface="TAU-Marutham-Bold"/>
              </a:rPr>
              <a:t>) </a:t>
            </a:r>
            <a:r>
              <a:rPr kumimoji="0" lang="ta-IN" sz="2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மூன்றாவது  </a:t>
            </a:r>
            <a:endParaRPr kumimoji="0" lang="en-US" sz="24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51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A1E06EB-8F07-4120-8A5A-E9F331428FA8}"/>
              </a:ext>
            </a:extLst>
          </p:cNvPr>
          <p:cNvSpPr/>
          <p:nvPr/>
        </p:nvSpPr>
        <p:spPr>
          <a:xfrm>
            <a:off x="85390" y="0"/>
            <a:ext cx="12014134" cy="6858000"/>
          </a:xfrm>
          <a:prstGeom prst="rect">
            <a:avLst/>
          </a:prstGeom>
          <a:solidFill>
            <a:srgbClr val="CC0000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line Wallpaper | 1280x1024 resolution wallpaper ...">
            <a:extLst>
              <a:ext uri="{FF2B5EF4-FFF2-40B4-BE49-F238E27FC236}">
                <a16:creationId xmlns:a16="http://schemas.microsoft.com/office/drawing/2014/main" id="{818B3FF6-AD28-40DC-A3AD-1626C368D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54" y="258717"/>
            <a:ext cx="11516139" cy="6513444"/>
          </a:xfrm>
          <a:prstGeom prst="rect">
            <a:avLst/>
          </a:prstGeom>
          <a:solidFill>
            <a:srgbClr val="CC0000"/>
          </a:solidFill>
          <a:ln w="228600" cap="sq" cmpd="thickThin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3AF11D1-43C9-46BD-A04C-A4E6D5BCEEEC}"/>
              </a:ext>
            </a:extLst>
          </p:cNvPr>
          <p:cNvSpPr/>
          <p:nvPr/>
        </p:nvSpPr>
        <p:spPr>
          <a:xfrm>
            <a:off x="285671" y="274982"/>
            <a:ext cx="11555894" cy="6308035"/>
          </a:xfrm>
          <a:prstGeom prst="rect">
            <a:avLst/>
          </a:prstGeom>
          <a:solidFill>
            <a:schemeClr val="tx1"/>
          </a:solidFill>
          <a:ln w="76200">
            <a:solidFill>
              <a:schemeClr val="accent1">
                <a:lumMod val="20000"/>
                <a:lumOff val="8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Question">
            <a:extLst>
              <a:ext uri="{FF2B5EF4-FFF2-40B4-BE49-F238E27FC236}">
                <a16:creationId xmlns:a16="http://schemas.microsoft.com/office/drawing/2014/main" id="{DA1E4BAA-A99B-4C63-A085-F79A43CCE53F}"/>
              </a:ext>
            </a:extLst>
          </p:cNvPr>
          <p:cNvGrpSpPr/>
          <p:nvPr/>
        </p:nvGrpSpPr>
        <p:grpSpPr>
          <a:xfrm>
            <a:off x="92476" y="488785"/>
            <a:ext cx="11820939" cy="1132637"/>
            <a:chOff x="0" y="2860795"/>
            <a:chExt cx="12192000" cy="1136407"/>
          </a:xfrm>
          <a:solidFill>
            <a:srgbClr val="FF0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6" name="Line">
              <a:extLst>
                <a:ext uri="{FF2B5EF4-FFF2-40B4-BE49-F238E27FC236}">
                  <a16:creationId xmlns:a16="http://schemas.microsoft.com/office/drawing/2014/main" id="{B70B4902-AB6A-476B-9220-595BB98A25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AE9535A3-4319-41C2-97F7-D06ACF4D1C65}"/>
                </a:ext>
              </a:extLst>
            </p:cNvPr>
            <p:cNvSpPr/>
            <p:nvPr/>
          </p:nvSpPr>
          <p:spPr>
            <a:xfrm>
              <a:off x="1391202" y="2860795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TAU-Marutham-Bold"/>
                  <a:ea typeface="Calibri" panose="020F0502020204030204" pitchFamily="34" charset="0"/>
                  <a:cs typeface="TAU-Marutham-Bold"/>
                </a:rPr>
                <a:t>3. </a:t>
              </a:r>
              <a:r>
                <a:rPr lang="ta-IN" sz="2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தமிழ்நாடு</a:t>
              </a:r>
              <a:r>
                <a:rPr lang="ta-IN" sz="2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எதில்</a:t>
              </a:r>
              <a:r>
                <a:rPr lang="ta-IN" sz="2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வளமானது</a:t>
              </a:r>
              <a:r>
                <a:rPr lang="en-US" sz="2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TAU-Mullai"/>
                  <a:ea typeface="Calibri" panose="020F0502020204030204" pitchFamily="34" charset="0"/>
                  <a:cs typeface="TAU-Mullai"/>
                </a:rPr>
                <a:t>?</a:t>
              </a:r>
              <a:endPara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78B3D18-8E6A-45AC-9570-E4CFC1BB5AD9}"/>
              </a:ext>
            </a:extLst>
          </p:cNvPr>
          <p:cNvSpPr txBox="1"/>
          <p:nvPr/>
        </p:nvSpPr>
        <p:spPr>
          <a:xfrm>
            <a:off x="1954492" y="1900175"/>
            <a:ext cx="84014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9" name="Question">
            <a:extLst>
              <a:ext uri="{FF2B5EF4-FFF2-40B4-BE49-F238E27FC236}">
                <a16:creationId xmlns:a16="http://schemas.microsoft.com/office/drawing/2014/main" id="{3666D2F1-EA07-4ACD-A018-A98CD978CEA9}"/>
              </a:ext>
            </a:extLst>
          </p:cNvPr>
          <p:cNvGrpSpPr/>
          <p:nvPr/>
        </p:nvGrpSpPr>
        <p:grpSpPr>
          <a:xfrm>
            <a:off x="125607" y="1769344"/>
            <a:ext cx="11820939" cy="1012258"/>
            <a:chOff x="0" y="2860795"/>
            <a:chExt cx="12192000" cy="1136407"/>
          </a:xfrm>
          <a:solidFill>
            <a:srgbClr val="FF0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10" name="Line">
              <a:extLst>
                <a:ext uri="{FF2B5EF4-FFF2-40B4-BE49-F238E27FC236}">
                  <a16:creationId xmlns:a16="http://schemas.microsoft.com/office/drawing/2014/main" id="{5B0BCB5C-9D06-4863-9C04-FCF56EA3EA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0D154236-D284-46DA-832B-EF43332244BF}"/>
                </a:ext>
              </a:extLst>
            </p:cNvPr>
            <p:cNvSpPr/>
            <p:nvPr/>
          </p:nvSpPr>
          <p:spPr>
            <a:xfrm>
              <a:off x="1391202" y="2860795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 dirty="0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1ED076E4-D901-4059-917D-BAD141C5BC0D}"/>
              </a:ext>
            </a:extLst>
          </p:cNvPr>
          <p:cNvGrpSpPr/>
          <p:nvPr/>
        </p:nvGrpSpPr>
        <p:grpSpPr>
          <a:xfrm>
            <a:off x="285671" y="2979566"/>
            <a:ext cx="11820939" cy="964411"/>
            <a:chOff x="0" y="2860795"/>
            <a:chExt cx="12192000" cy="1136407"/>
          </a:xfrm>
          <a:solidFill>
            <a:srgbClr val="FF0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110087E5-0DEF-4B83-A883-7D022C746F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CAE777F4-3282-4508-B351-415223EFC2F5}"/>
                </a:ext>
              </a:extLst>
            </p:cNvPr>
            <p:cNvSpPr/>
            <p:nvPr/>
          </p:nvSpPr>
          <p:spPr>
            <a:xfrm>
              <a:off x="1391202" y="2860795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 dirty="0"/>
            </a:p>
          </p:txBody>
        </p:sp>
      </p:grpSp>
      <p:grpSp>
        <p:nvGrpSpPr>
          <p:cNvPr id="15" name="Question">
            <a:extLst>
              <a:ext uri="{FF2B5EF4-FFF2-40B4-BE49-F238E27FC236}">
                <a16:creationId xmlns:a16="http://schemas.microsoft.com/office/drawing/2014/main" id="{C19450D3-C4D3-486D-B984-0D55A1576F35}"/>
              </a:ext>
            </a:extLst>
          </p:cNvPr>
          <p:cNvGrpSpPr/>
          <p:nvPr/>
        </p:nvGrpSpPr>
        <p:grpSpPr>
          <a:xfrm>
            <a:off x="244729" y="4138550"/>
            <a:ext cx="11820939" cy="971705"/>
            <a:chOff x="0" y="2860795"/>
            <a:chExt cx="12192000" cy="1136407"/>
          </a:xfrm>
          <a:solidFill>
            <a:srgbClr val="FF0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16" name="Line">
              <a:extLst>
                <a:ext uri="{FF2B5EF4-FFF2-40B4-BE49-F238E27FC236}">
                  <a16:creationId xmlns:a16="http://schemas.microsoft.com/office/drawing/2014/main" id="{80472460-DE13-4A50-9D40-08F4F92BA6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Background">
              <a:extLst>
                <a:ext uri="{FF2B5EF4-FFF2-40B4-BE49-F238E27FC236}">
                  <a16:creationId xmlns:a16="http://schemas.microsoft.com/office/drawing/2014/main" id="{5DF6C161-F95F-4230-801E-1086A1297675}"/>
                </a:ext>
              </a:extLst>
            </p:cNvPr>
            <p:cNvSpPr/>
            <p:nvPr/>
          </p:nvSpPr>
          <p:spPr>
            <a:xfrm>
              <a:off x="1391202" y="2860795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a-IN" sz="2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TAU-Marutham-Bold"/>
                  <a:ea typeface="Calibri" panose="020F0502020204030204" pitchFamily="34" charset="0"/>
                  <a:cs typeface="Latha" panose="020B0604020202020204" pitchFamily="34" charset="0"/>
                </a:rPr>
                <a:t>இ</a:t>
              </a:r>
              <a:r>
                <a:rPr lang="en-US" sz="2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TAU-Marutham-Bold"/>
                  <a:ea typeface="Calibri" panose="020F0502020204030204" pitchFamily="34" charset="0"/>
                  <a:cs typeface="TAU-Marutham-Bold"/>
                </a:rPr>
                <a:t>) </a:t>
              </a:r>
              <a:r>
                <a:rPr lang="ta-IN" sz="2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கனிம</a:t>
              </a:r>
              <a:r>
                <a:rPr lang="ta-IN" sz="2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வளம் </a:t>
              </a:r>
            </a:p>
            <a:p>
              <a:pPr algn="ctr"/>
              <a:endParaRPr lang="de-AT" baseline="-25000" dirty="0"/>
            </a:p>
          </p:txBody>
        </p:sp>
      </p:grpSp>
      <p:grpSp>
        <p:nvGrpSpPr>
          <p:cNvPr id="18" name="Question">
            <a:extLst>
              <a:ext uri="{FF2B5EF4-FFF2-40B4-BE49-F238E27FC236}">
                <a16:creationId xmlns:a16="http://schemas.microsoft.com/office/drawing/2014/main" id="{4F654243-55B5-4656-96A4-361BB6EB5B66}"/>
              </a:ext>
            </a:extLst>
          </p:cNvPr>
          <p:cNvGrpSpPr/>
          <p:nvPr/>
        </p:nvGrpSpPr>
        <p:grpSpPr>
          <a:xfrm>
            <a:off x="153148" y="5506699"/>
            <a:ext cx="11820939" cy="971704"/>
            <a:chOff x="0" y="2860795"/>
            <a:chExt cx="12192000" cy="1136407"/>
          </a:xfrm>
          <a:solidFill>
            <a:srgbClr val="FF0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19" name="Line">
              <a:extLst>
                <a:ext uri="{FF2B5EF4-FFF2-40B4-BE49-F238E27FC236}">
                  <a16:creationId xmlns:a16="http://schemas.microsoft.com/office/drawing/2014/main" id="{93A393F9-3ED6-4D2E-91FB-7C96EE63EA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0CCF3B44-B325-4B1E-95B0-774A678A9782}"/>
                </a:ext>
              </a:extLst>
            </p:cNvPr>
            <p:cNvSpPr/>
            <p:nvPr/>
          </p:nvSpPr>
          <p:spPr>
            <a:xfrm>
              <a:off x="1391202" y="2860795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a-IN" sz="2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TAU-Marutham-Bold"/>
                  <a:ea typeface="Calibri" panose="020F0502020204030204" pitchFamily="34" charset="0"/>
                  <a:cs typeface="Latha" panose="020B0604020202020204" pitchFamily="34" charset="0"/>
                </a:rPr>
                <a:t>ஈ</a:t>
              </a:r>
              <a:r>
                <a:rPr lang="en-US" sz="2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TAU-Marutham-Bold"/>
                  <a:ea typeface="Calibri" panose="020F0502020204030204" pitchFamily="34" charset="0"/>
                  <a:cs typeface="TAU-Marutham-Bold"/>
                </a:rPr>
                <a:t>) </a:t>
              </a:r>
              <a:r>
                <a:rPr lang="ta-IN" sz="2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மேற்கூறிய</a:t>
              </a:r>
              <a:r>
                <a:rPr lang="ta-IN" sz="2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அனைத்தும்</a:t>
              </a:r>
              <a:endPara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83D60F89-3D9C-46B0-8372-ECA123141612}"/>
              </a:ext>
            </a:extLst>
          </p:cNvPr>
          <p:cNvSpPr txBox="1"/>
          <p:nvPr/>
        </p:nvSpPr>
        <p:spPr>
          <a:xfrm>
            <a:off x="2632637" y="1960146"/>
            <a:ext cx="6268278" cy="503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a-IN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U-Marutham-Bold"/>
                <a:ea typeface="Calibri" panose="020F0502020204030204" pitchFamily="34" charset="0"/>
                <a:cs typeface="Latha" panose="020B0604020202020204" pitchFamily="34" charset="0"/>
              </a:rPr>
              <a:t>அ</a:t>
            </a:r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U-Marutham-Bold"/>
                <a:ea typeface="Calibri" panose="020F0502020204030204" pitchFamily="34" charset="0"/>
                <a:cs typeface="TAU-Marutham-Bold"/>
              </a:rPr>
              <a:t>) </a:t>
            </a:r>
            <a:r>
              <a:rPr lang="ta-IN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வன</a:t>
            </a:r>
            <a:r>
              <a:rPr lang="ta-IN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வளம் </a:t>
            </a:r>
            <a:endParaRPr lang="en-US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022859A-865B-45AC-B1DB-5213CAA94134}"/>
              </a:ext>
            </a:extLst>
          </p:cNvPr>
          <p:cNvSpPr txBox="1"/>
          <p:nvPr/>
        </p:nvSpPr>
        <p:spPr>
          <a:xfrm>
            <a:off x="2988365" y="3274368"/>
            <a:ext cx="62682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2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U-Marutham-Bold"/>
                <a:ea typeface="Calibri" panose="020F0502020204030204" pitchFamily="34" charset="0"/>
                <a:cs typeface="Latha" panose="020B0604020202020204" pitchFamily="34" charset="0"/>
              </a:rPr>
              <a:t>ஆ</a:t>
            </a:r>
            <a:r>
              <a:rPr kumimoji="0" lang="en-US" sz="2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U-Marutham-Bold"/>
                <a:ea typeface="Calibri" panose="020F0502020204030204" pitchFamily="34" charset="0"/>
                <a:cs typeface="TAU-Marutham-Bold"/>
              </a:rPr>
              <a:t>) </a:t>
            </a:r>
            <a:r>
              <a:rPr kumimoji="0" lang="ta-IN" sz="2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மனித</a:t>
            </a:r>
            <a:r>
              <a:rPr kumimoji="0" lang="ta-IN" sz="2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kumimoji="0" lang="ta-IN" sz="2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வளம் </a:t>
            </a:r>
            <a:endParaRPr kumimoji="0" lang="en-US" sz="24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06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03CC8F5-BE8C-407D-8F3E-4A5BFE3C447C}"/>
              </a:ext>
            </a:extLst>
          </p:cNvPr>
          <p:cNvSpPr/>
          <p:nvPr/>
        </p:nvSpPr>
        <p:spPr>
          <a:xfrm>
            <a:off x="125606" y="0"/>
            <a:ext cx="11973917" cy="6858000"/>
          </a:xfrm>
          <a:prstGeom prst="rect">
            <a:avLst/>
          </a:prstGeom>
          <a:solidFill>
            <a:srgbClr val="CC0000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line Wallpaper | 1280x1024 resolution wallpaper ...">
            <a:extLst>
              <a:ext uri="{FF2B5EF4-FFF2-40B4-BE49-F238E27FC236}">
                <a16:creationId xmlns:a16="http://schemas.microsoft.com/office/drawing/2014/main" id="{E6B48198-A0C6-48E0-9F3B-859451C27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54" y="258717"/>
            <a:ext cx="11516139" cy="6513444"/>
          </a:xfrm>
          <a:prstGeom prst="rect">
            <a:avLst/>
          </a:prstGeom>
          <a:solidFill>
            <a:srgbClr val="CC0000"/>
          </a:solidFill>
          <a:ln w="228600" cap="sq" cmpd="thickThin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F6F49EE-B0DE-4BC7-B1D0-E6AB93510436}"/>
              </a:ext>
            </a:extLst>
          </p:cNvPr>
          <p:cNvSpPr/>
          <p:nvPr/>
        </p:nvSpPr>
        <p:spPr>
          <a:xfrm>
            <a:off x="285671" y="274982"/>
            <a:ext cx="11555894" cy="6308035"/>
          </a:xfrm>
          <a:prstGeom prst="rect">
            <a:avLst/>
          </a:prstGeom>
          <a:solidFill>
            <a:schemeClr val="tx1"/>
          </a:solidFill>
          <a:ln w="76200">
            <a:solidFill>
              <a:schemeClr val="accent1">
                <a:lumMod val="20000"/>
                <a:lumOff val="8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Question">
            <a:extLst>
              <a:ext uri="{FF2B5EF4-FFF2-40B4-BE49-F238E27FC236}">
                <a16:creationId xmlns:a16="http://schemas.microsoft.com/office/drawing/2014/main" id="{838F5A58-F23A-4D87-9E66-147BC79A98BA}"/>
              </a:ext>
            </a:extLst>
          </p:cNvPr>
          <p:cNvGrpSpPr/>
          <p:nvPr/>
        </p:nvGrpSpPr>
        <p:grpSpPr>
          <a:xfrm>
            <a:off x="92476" y="488785"/>
            <a:ext cx="11820939" cy="1132637"/>
            <a:chOff x="0" y="2860795"/>
            <a:chExt cx="12192000" cy="1136407"/>
          </a:xfrm>
          <a:solidFill>
            <a:srgbClr val="FF0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6" name="Line">
              <a:extLst>
                <a:ext uri="{FF2B5EF4-FFF2-40B4-BE49-F238E27FC236}">
                  <a16:creationId xmlns:a16="http://schemas.microsoft.com/office/drawing/2014/main" id="{FE4BCC7C-5C61-4016-96C5-F09BC0D325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0F640934-8636-4C12-9277-D8A4CFF02422}"/>
                </a:ext>
              </a:extLst>
            </p:cNvPr>
            <p:cNvSpPr/>
            <p:nvPr/>
          </p:nvSpPr>
          <p:spPr>
            <a:xfrm>
              <a:off x="1391202" y="2860795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arutham-Bold"/>
                  <a:ea typeface="Calibri" panose="020F0502020204030204" pitchFamily="34" charset="0"/>
                  <a:cs typeface="TAU-Marutham-Bold"/>
                </a:rPr>
                <a:t>4. 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நீர்பாசனத்தின்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முக்கிய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ஆதாரம்</a:t>
              </a:r>
              <a:endParaRPr lang="en-U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359744E-1079-472E-839A-C1C76EEB1F21}"/>
              </a:ext>
            </a:extLst>
          </p:cNvPr>
          <p:cNvSpPr txBox="1"/>
          <p:nvPr/>
        </p:nvSpPr>
        <p:spPr>
          <a:xfrm>
            <a:off x="1954492" y="1900175"/>
            <a:ext cx="84014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9" name="Question">
            <a:extLst>
              <a:ext uri="{FF2B5EF4-FFF2-40B4-BE49-F238E27FC236}">
                <a16:creationId xmlns:a16="http://schemas.microsoft.com/office/drawing/2014/main" id="{350E80F6-4618-485E-8333-C16995566892}"/>
              </a:ext>
            </a:extLst>
          </p:cNvPr>
          <p:cNvGrpSpPr/>
          <p:nvPr/>
        </p:nvGrpSpPr>
        <p:grpSpPr>
          <a:xfrm>
            <a:off x="125607" y="1769344"/>
            <a:ext cx="11820939" cy="1012258"/>
            <a:chOff x="0" y="2860795"/>
            <a:chExt cx="12192000" cy="1136407"/>
          </a:xfrm>
          <a:solidFill>
            <a:srgbClr val="FF0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10" name="Line">
              <a:extLst>
                <a:ext uri="{FF2B5EF4-FFF2-40B4-BE49-F238E27FC236}">
                  <a16:creationId xmlns:a16="http://schemas.microsoft.com/office/drawing/2014/main" id="{348438A1-880E-4E17-ABB2-E68C0699D6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B0134CC3-6AAF-48CD-98EB-2E0AEDA1A9E3}"/>
                </a:ext>
              </a:extLst>
            </p:cNvPr>
            <p:cNvSpPr/>
            <p:nvPr/>
          </p:nvSpPr>
          <p:spPr>
            <a:xfrm>
              <a:off x="1391202" y="2860795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 dirty="0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09B2DA00-46F2-47E0-AD96-B99EC2801CEF}"/>
              </a:ext>
            </a:extLst>
          </p:cNvPr>
          <p:cNvGrpSpPr/>
          <p:nvPr/>
        </p:nvGrpSpPr>
        <p:grpSpPr>
          <a:xfrm>
            <a:off x="244729" y="2946794"/>
            <a:ext cx="11820939" cy="964411"/>
            <a:chOff x="0" y="2860795"/>
            <a:chExt cx="12192000" cy="1136407"/>
          </a:xfrm>
          <a:solidFill>
            <a:srgbClr val="FF0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ED1BBE48-73DE-4CF2-A863-C5813D3E55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6FE34932-503E-489A-A406-10C4C7777544}"/>
                </a:ext>
              </a:extLst>
            </p:cNvPr>
            <p:cNvSpPr/>
            <p:nvPr/>
          </p:nvSpPr>
          <p:spPr>
            <a:xfrm>
              <a:off x="1391202" y="2860795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arutham-Bold"/>
                  <a:ea typeface="Calibri" panose="020F0502020204030204" pitchFamily="34" charset="0"/>
                  <a:cs typeface="Latha" panose="020B0604020202020204" pitchFamily="34" charset="0"/>
                </a:rPr>
                <a:t>ஆ</a:t>
              </a:r>
              <a:r>
                <a:rPr lang="en-US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arutham-Bold"/>
                  <a:ea typeface="Calibri" panose="020F0502020204030204" pitchFamily="34" charset="0"/>
                  <a:cs typeface="TAU-Marutham-Bold"/>
                </a:rPr>
                <a:t>) 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arutham-Bold"/>
                  <a:ea typeface="Calibri" panose="020F0502020204030204" pitchFamily="34" charset="0"/>
                  <a:cs typeface="Latha" panose="020B0604020202020204" pitchFamily="34" charset="0"/>
                </a:rPr>
                <a:t>குளம் 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 </a:t>
              </a:r>
              <a:endParaRPr lang="en-U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grpSp>
        <p:nvGrpSpPr>
          <p:cNvPr id="15" name="Question">
            <a:extLst>
              <a:ext uri="{FF2B5EF4-FFF2-40B4-BE49-F238E27FC236}">
                <a16:creationId xmlns:a16="http://schemas.microsoft.com/office/drawing/2014/main" id="{8167AD69-E153-45D7-B291-0BA6D11DE250}"/>
              </a:ext>
            </a:extLst>
          </p:cNvPr>
          <p:cNvGrpSpPr/>
          <p:nvPr/>
        </p:nvGrpSpPr>
        <p:grpSpPr>
          <a:xfrm>
            <a:off x="244729" y="4138550"/>
            <a:ext cx="11820939" cy="971705"/>
            <a:chOff x="0" y="2860795"/>
            <a:chExt cx="12192000" cy="1136407"/>
          </a:xfrm>
          <a:solidFill>
            <a:srgbClr val="FF0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16" name="Line">
              <a:extLst>
                <a:ext uri="{FF2B5EF4-FFF2-40B4-BE49-F238E27FC236}">
                  <a16:creationId xmlns:a16="http://schemas.microsoft.com/office/drawing/2014/main" id="{10CA7863-205C-46AA-BD55-6557A3767D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Background">
              <a:extLst>
                <a:ext uri="{FF2B5EF4-FFF2-40B4-BE49-F238E27FC236}">
                  <a16:creationId xmlns:a16="http://schemas.microsoft.com/office/drawing/2014/main" id="{D4D90249-5163-41CB-A10E-D8FAC2EADCBF}"/>
                </a:ext>
              </a:extLst>
            </p:cNvPr>
            <p:cNvSpPr/>
            <p:nvPr/>
          </p:nvSpPr>
          <p:spPr>
            <a:xfrm>
              <a:off x="1391202" y="2860795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 dirty="0"/>
            </a:p>
          </p:txBody>
        </p:sp>
      </p:grpSp>
      <p:grpSp>
        <p:nvGrpSpPr>
          <p:cNvPr id="18" name="Question">
            <a:extLst>
              <a:ext uri="{FF2B5EF4-FFF2-40B4-BE49-F238E27FC236}">
                <a16:creationId xmlns:a16="http://schemas.microsoft.com/office/drawing/2014/main" id="{BBA3DCC2-679D-4826-A1B4-9F1BA60FD804}"/>
              </a:ext>
            </a:extLst>
          </p:cNvPr>
          <p:cNvGrpSpPr/>
          <p:nvPr/>
        </p:nvGrpSpPr>
        <p:grpSpPr>
          <a:xfrm>
            <a:off x="153148" y="5506699"/>
            <a:ext cx="11820939" cy="971704"/>
            <a:chOff x="0" y="2860795"/>
            <a:chExt cx="12192000" cy="1136407"/>
          </a:xfrm>
          <a:solidFill>
            <a:srgbClr val="FF0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19" name="Line">
              <a:extLst>
                <a:ext uri="{FF2B5EF4-FFF2-40B4-BE49-F238E27FC236}">
                  <a16:creationId xmlns:a16="http://schemas.microsoft.com/office/drawing/2014/main" id="{713DD821-25E0-416E-8F9B-DC151EB3E6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2AC50BB-0EF7-44F9-9A4A-1F8811BCCBC6}"/>
                </a:ext>
              </a:extLst>
            </p:cNvPr>
            <p:cNvSpPr/>
            <p:nvPr/>
          </p:nvSpPr>
          <p:spPr>
            <a:xfrm>
              <a:off x="1391202" y="2860795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arutham-Bold"/>
                  <a:ea typeface="Calibri" panose="020F0502020204030204" pitchFamily="34" charset="0"/>
                  <a:cs typeface="Latha" panose="020B0604020202020204" pitchFamily="34" charset="0"/>
                </a:rPr>
                <a:t>ஈ</a:t>
              </a:r>
              <a:r>
                <a:rPr lang="en-US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arutham-Bold"/>
                  <a:ea typeface="Calibri" panose="020F0502020204030204" pitchFamily="34" charset="0"/>
                  <a:cs typeface="TAU-Marutham-Bold"/>
                </a:rPr>
                <a:t>) 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மேற்கூறிய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en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அனைத்தும்</a:t>
              </a:r>
              <a:endParaRPr lang="en-U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01FD7CF5-DDFE-45CE-9161-8EB3CE805110}"/>
              </a:ext>
            </a:extLst>
          </p:cNvPr>
          <p:cNvSpPr txBox="1"/>
          <p:nvPr/>
        </p:nvSpPr>
        <p:spPr>
          <a:xfrm>
            <a:off x="2947735" y="2071745"/>
            <a:ext cx="6268278" cy="503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a-IN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AU-Marutham-Bold"/>
                <a:ea typeface="Calibri" panose="020F0502020204030204" pitchFamily="34" charset="0"/>
                <a:cs typeface="Latha" panose="020B0604020202020204" pitchFamily="34" charset="0"/>
              </a:rPr>
              <a:t>அ</a:t>
            </a:r>
            <a:r>
              <a:rPr lang="en-U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AU-Marutham-Bold"/>
                <a:ea typeface="Calibri" panose="020F0502020204030204" pitchFamily="34" charset="0"/>
                <a:cs typeface="TAU-Marutham-Bold"/>
              </a:rPr>
              <a:t>) </a:t>
            </a:r>
            <a:r>
              <a:rPr lang="ta-IN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ஆறு   </a:t>
            </a:r>
            <a:endParaRPr lang="en-US" sz="2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2ECE287-0008-487A-9CE0-6FA4799196CE}"/>
              </a:ext>
            </a:extLst>
          </p:cNvPr>
          <p:cNvSpPr txBox="1"/>
          <p:nvPr/>
        </p:nvSpPr>
        <p:spPr>
          <a:xfrm>
            <a:off x="3147392" y="4409308"/>
            <a:ext cx="62417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2400" b="1" i="0" u="none" strike="noStrike" kern="1200" cap="none" spc="50" normalizeH="0" baseline="0" noProof="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TAU-Marutham-Bold"/>
                <a:ea typeface="Calibri" panose="020F0502020204030204" pitchFamily="34" charset="0"/>
                <a:cs typeface="Latha" panose="020B0604020202020204" pitchFamily="34" charset="0"/>
              </a:rPr>
              <a:t>இ</a:t>
            </a:r>
            <a:r>
              <a:rPr kumimoji="0" lang="en-US" sz="2400" b="1" i="0" u="none" strike="noStrike" kern="1200" cap="none" spc="50" normalizeH="0" baseline="0" noProof="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TAU-Marutham-Bold"/>
                <a:ea typeface="Calibri" panose="020F0502020204030204" pitchFamily="34" charset="0"/>
                <a:cs typeface="TAU-Marutham-Bold"/>
              </a:rPr>
              <a:t>) </a:t>
            </a:r>
            <a:r>
              <a:rPr kumimoji="0" lang="ta-IN" sz="2400" b="1" i="0" u="none" strike="noStrike" kern="1200" cap="none" spc="50" normalizeH="0" baseline="0" noProof="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TAU-Marutham-Bold"/>
                <a:ea typeface="Calibri" panose="020F0502020204030204" pitchFamily="34" charset="0"/>
                <a:cs typeface="Latha" panose="020B0604020202020204" pitchFamily="34" charset="0"/>
              </a:rPr>
              <a:t>கிணறுகள் </a:t>
            </a:r>
            <a:r>
              <a:rPr kumimoji="0" lang="ta-IN" sz="2400" b="1" i="0" u="none" strike="noStrike" kern="1200" cap="none" spc="50" normalizeH="0" baseline="0" noProof="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 </a:t>
            </a:r>
            <a:endParaRPr kumimoji="0" lang="en-US" sz="2400" b="1" i="0" u="none" strike="noStrike" kern="1200" cap="none" spc="50" normalizeH="0" baseline="0" noProof="0" dirty="0">
              <a:ln w="9525" cmpd="sng">
                <a:solidFill>
                  <a:srgbClr val="4472C4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4472C4">
                    <a:alpha val="40000"/>
                  </a:srgbClr>
                </a:glow>
              </a:effectLs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48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42DD029-988A-4B22-A014-C37C559586EA}"/>
              </a:ext>
            </a:extLst>
          </p:cNvPr>
          <p:cNvSpPr/>
          <p:nvPr/>
        </p:nvSpPr>
        <p:spPr>
          <a:xfrm>
            <a:off x="125606" y="0"/>
            <a:ext cx="11973917" cy="6858000"/>
          </a:xfrm>
          <a:prstGeom prst="rect">
            <a:avLst/>
          </a:prstGeom>
          <a:solidFill>
            <a:srgbClr val="CC0000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line Wallpaper | 1280x1024 resolution wallpaper ...">
            <a:extLst>
              <a:ext uri="{FF2B5EF4-FFF2-40B4-BE49-F238E27FC236}">
                <a16:creationId xmlns:a16="http://schemas.microsoft.com/office/drawing/2014/main" id="{34487965-EBD8-4072-A877-6940869D1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54" y="258717"/>
            <a:ext cx="11516139" cy="6513444"/>
          </a:xfrm>
          <a:prstGeom prst="rect">
            <a:avLst/>
          </a:prstGeom>
          <a:solidFill>
            <a:srgbClr val="CC0000"/>
          </a:solidFill>
          <a:ln w="228600" cap="sq" cmpd="thickThin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AC768E6-1407-43B8-9274-5E5E6BF0A684}"/>
              </a:ext>
            </a:extLst>
          </p:cNvPr>
          <p:cNvSpPr/>
          <p:nvPr/>
        </p:nvSpPr>
        <p:spPr>
          <a:xfrm>
            <a:off x="285671" y="274982"/>
            <a:ext cx="11555894" cy="6308035"/>
          </a:xfrm>
          <a:prstGeom prst="rect">
            <a:avLst/>
          </a:prstGeom>
          <a:solidFill>
            <a:schemeClr val="tx1"/>
          </a:solidFill>
          <a:ln w="76200">
            <a:solidFill>
              <a:schemeClr val="accent1">
                <a:lumMod val="20000"/>
                <a:lumOff val="8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Question">
            <a:extLst>
              <a:ext uri="{FF2B5EF4-FFF2-40B4-BE49-F238E27FC236}">
                <a16:creationId xmlns:a16="http://schemas.microsoft.com/office/drawing/2014/main" id="{139D5D5F-9B5E-428C-B891-EB52F2342418}"/>
              </a:ext>
            </a:extLst>
          </p:cNvPr>
          <p:cNvGrpSpPr/>
          <p:nvPr/>
        </p:nvGrpSpPr>
        <p:grpSpPr>
          <a:xfrm>
            <a:off x="92476" y="488785"/>
            <a:ext cx="11820939" cy="1132637"/>
            <a:chOff x="0" y="2860795"/>
            <a:chExt cx="12192000" cy="1136407"/>
          </a:xfrm>
          <a:solidFill>
            <a:srgbClr val="FF0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6" name="Line">
              <a:extLst>
                <a:ext uri="{FF2B5EF4-FFF2-40B4-BE49-F238E27FC236}">
                  <a16:creationId xmlns:a16="http://schemas.microsoft.com/office/drawing/2014/main" id="{0C59C37D-D8A5-43C5-9013-E7D88CCE5C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360AB1E6-8253-453D-B0F9-1BB3078875EA}"/>
                </a:ext>
              </a:extLst>
            </p:cNvPr>
            <p:cNvSpPr/>
            <p:nvPr/>
          </p:nvSpPr>
          <p:spPr>
            <a:xfrm>
              <a:off x="1391202" y="2860795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arutham-Bold"/>
                  <a:ea typeface="Calibri" panose="020F0502020204030204" pitchFamily="34" charset="0"/>
                  <a:cs typeface="TAU-Marutham-Bold"/>
                </a:rPr>
                <a:t>5. 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பின்னலாடை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உற்பத்தி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அதிகம்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உள்ள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இடம்</a:t>
              </a:r>
              <a:endParaRPr lang="en-U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96AFFCB-D82F-4D8D-AF35-AA665C538F25}"/>
              </a:ext>
            </a:extLst>
          </p:cNvPr>
          <p:cNvSpPr txBox="1"/>
          <p:nvPr/>
        </p:nvSpPr>
        <p:spPr>
          <a:xfrm>
            <a:off x="1954492" y="1900175"/>
            <a:ext cx="84014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9" name="Question">
            <a:extLst>
              <a:ext uri="{FF2B5EF4-FFF2-40B4-BE49-F238E27FC236}">
                <a16:creationId xmlns:a16="http://schemas.microsoft.com/office/drawing/2014/main" id="{EC94C87B-348A-45CF-AB0F-E3844EE8CD44}"/>
              </a:ext>
            </a:extLst>
          </p:cNvPr>
          <p:cNvGrpSpPr/>
          <p:nvPr/>
        </p:nvGrpSpPr>
        <p:grpSpPr>
          <a:xfrm>
            <a:off x="125607" y="1769344"/>
            <a:ext cx="11820939" cy="1012258"/>
            <a:chOff x="0" y="2860795"/>
            <a:chExt cx="12192000" cy="1136407"/>
          </a:xfrm>
          <a:solidFill>
            <a:srgbClr val="FF0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10" name="Line">
              <a:extLst>
                <a:ext uri="{FF2B5EF4-FFF2-40B4-BE49-F238E27FC236}">
                  <a16:creationId xmlns:a16="http://schemas.microsoft.com/office/drawing/2014/main" id="{7966E3A1-FEF0-476F-8D83-CB14517016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75C31893-0602-49FE-94B7-5595992D1A99}"/>
                </a:ext>
              </a:extLst>
            </p:cNvPr>
            <p:cNvSpPr/>
            <p:nvPr/>
          </p:nvSpPr>
          <p:spPr>
            <a:xfrm>
              <a:off x="1391202" y="2860795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 dirty="0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CC3953A9-46E4-4F51-9597-7879BC255892}"/>
              </a:ext>
            </a:extLst>
          </p:cNvPr>
          <p:cNvGrpSpPr/>
          <p:nvPr/>
        </p:nvGrpSpPr>
        <p:grpSpPr>
          <a:xfrm>
            <a:off x="285671" y="2979566"/>
            <a:ext cx="11820939" cy="964411"/>
            <a:chOff x="0" y="2860795"/>
            <a:chExt cx="12192000" cy="1136407"/>
          </a:xfrm>
          <a:solidFill>
            <a:srgbClr val="FF0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13B870EE-4A86-446C-AF0A-F28C4E8C0E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06A1D749-DD98-407F-9B5B-34051AC123B8}"/>
                </a:ext>
              </a:extLst>
            </p:cNvPr>
            <p:cNvSpPr/>
            <p:nvPr/>
          </p:nvSpPr>
          <p:spPr>
            <a:xfrm>
              <a:off x="1391202" y="2860795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 dirty="0"/>
            </a:p>
          </p:txBody>
        </p:sp>
      </p:grpSp>
      <p:grpSp>
        <p:nvGrpSpPr>
          <p:cNvPr id="15" name="Question">
            <a:extLst>
              <a:ext uri="{FF2B5EF4-FFF2-40B4-BE49-F238E27FC236}">
                <a16:creationId xmlns:a16="http://schemas.microsoft.com/office/drawing/2014/main" id="{0438C88F-5F13-4F08-9786-303667DD35EC}"/>
              </a:ext>
            </a:extLst>
          </p:cNvPr>
          <p:cNvGrpSpPr/>
          <p:nvPr/>
        </p:nvGrpSpPr>
        <p:grpSpPr>
          <a:xfrm>
            <a:off x="244729" y="4138550"/>
            <a:ext cx="11820939" cy="971705"/>
            <a:chOff x="0" y="2860795"/>
            <a:chExt cx="12192000" cy="1136407"/>
          </a:xfrm>
          <a:solidFill>
            <a:srgbClr val="FF0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16" name="Line">
              <a:extLst>
                <a:ext uri="{FF2B5EF4-FFF2-40B4-BE49-F238E27FC236}">
                  <a16:creationId xmlns:a16="http://schemas.microsoft.com/office/drawing/2014/main" id="{C76AD6BE-73CC-4302-BF69-4249647304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Background">
              <a:extLst>
                <a:ext uri="{FF2B5EF4-FFF2-40B4-BE49-F238E27FC236}">
                  <a16:creationId xmlns:a16="http://schemas.microsoft.com/office/drawing/2014/main" id="{E87BCB18-F401-4C96-AB90-AB363A881041}"/>
                </a:ext>
              </a:extLst>
            </p:cNvPr>
            <p:cNvSpPr/>
            <p:nvPr/>
          </p:nvSpPr>
          <p:spPr>
            <a:xfrm>
              <a:off x="1391202" y="2860795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arutham-Bold"/>
                  <a:ea typeface="Calibri" panose="020F0502020204030204" pitchFamily="34" charset="0"/>
                  <a:cs typeface="Latha" panose="020B0604020202020204" pitchFamily="34" charset="0"/>
                </a:rPr>
                <a:t>இ</a:t>
              </a:r>
              <a:r>
                <a:rPr lang="en-US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arutham-Bold"/>
                  <a:ea typeface="Calibri" panose="020F0502020204030204" pitchFamily="34" charset="0"/>
                  <a:cs typeface="TAU-Marutham-Bold"/>
                </a:rPr>
                <a:t>) 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ஈரோடு  </a:t>
              </a:r>
              <a:endParaRPr lang="en-U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grpSp>
        <p:nvGrpSpPr>
          <p:cNvPr id="18" name="Question">
            <a:extLst>
              <a:ext uri="{FF2B5EF4-FFF2-40B4-BE49-F238E27FC236}">
                <a16:creationId xmlns:a16="http://schemas.microsoft.com/office/drawing/2014/main" id="{8044EDC8-1313-48BC-9AE3-8E24D5E127C6}"/>
              </a:ext>
            </a:extLst>
          </p:cNvPr>
          <p:cNvGrpSpPr/>
          <p:nvPr/>
        </p:nvGrpSpPr>
        <p:grpSpPr>
          <a:xfrm>
            <a:off x="153148" y="5506699"/>
            <a:ext cx="11820939" cy="971704"/>
            <a:chOff x="0" y="2860795"/>
            <a:chExt cx="12192000" cy="1136407"/>
          </a:xfrm>
          <a:solidFill>
            <a:srgbClr val="FF0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19" name="Line">
              <a:extLst>
                <a:ext uri="{FF2B5EF4-FFF2-40B4-BE49-F238E27FC236}">
                  <a16:creationId xmlns:a16="http://schemas.microsoft.com/office/drawing/2014/main" id="{3BEFB2B7-9DBC-475C-90D8-8031B9FDD9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2D229BB6-395D-45CD-9D54-BD2F8BD63921}"/>
                </a:ext>
              </a:extLst>
            </p:cNvPr>
            <p:cNvSpPr/>
            <p:nvPr/>
          </p:nvSpPr>
          <p:spPr>
            <a:xfrm>
              <a:off x="1391202" y="2860795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arutham-Bold"/>
                  <a:ea typeface="Calibri" panose="020F0502020204030204" pitchFamily="34" charset="0"/>
                  <a:cs typeface="Latha" panose="020B0604020202020204" pitchFamily="34" charset="0"/>
                </a:rPr>
                <a:t>ஈ</a:t>
              </a:r>
              <a:r>
                <a:rPr lang="en-US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arutham-Bold"/>
                  <a:ea typeface="Calibri" panose="020F0502020204030204" pitchFamily="34" charset="0"/>
                  <a:cs typeface="TAU-Marutham-Bold"/>
                </a:rPr>
                <a:t>) 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கரூர்</a:t>
              </a:r>
              <a:endParaRPr lang="en-U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8C1B0F41-A4F4-4E93-A06D-CD518BD68E66}"/>
              </a:ext>
            </a:extLst>
          </p:cNvPr>
          <p:cNvSpPr txBox="1"/>
          <p:nvPr/>
        </p:nvSpPr>
        <p:spPr>
          <a:xfrm>
            <a:off x="2988677" y="2026780"/>
            <a:ext cx="6268278" cy="503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a-IN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AU-Marutham-Bold"/>
                <a:ea typeface="Calibri" panose="020F0502020204030204" pitchFamily="34" charset="0"/>
                <a:cs typeface="Latha" panose="020B0604020202020204" pitchFamily="34" charset="0"/>
              </a:rPr>
              <a:t>அ</a:t>
            </a:r>
            <a:r>
              <a:rPr lang="en-U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AU-Marutham-Bold"/>
                <a:ea typeface="Calibri" panose="020F0502020204030204" pitchFamily="34" charset="0"/>
                <a:cs typeface="TAU-Marutham-Bold"/>
              </a:rPr>
              <a:t>) </a:t>
            </a:r>
            <a:r>
              <a:rPr lang="ta-IN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கோயம்புத்தூர்  </a:t>
            </a:r>
            <a:endParaRPr lang="en-US" sz="2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AA25DAB-88BA-4362-8B42-1E10DC8DC1E9}"/>
              </a:ext>
            </a:extLst>
          </p:cNvPr>
          <p:cNvSpPr txBox="1"/>
          <p:nvPr/>
        </p:nvSpPr>
        <p:spPr>
          <a:xfrm>
            <a:off x="2988365" y="3274368"/>
            <a:ext cx="62682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2400" b="1" i="0" u="none" strike="noStrike" kern="1200" cap="none" spc="50" normalizeH="0" baseline="0" noProof="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TAU-Marutham-Bold"/>
                <a:ea typeface="Calibri" panose="020F0502020204030204" pitchFamily="34" charset="0"/>
                <a:cs typeface="Latha" panose="020B0604020202020204" pitchFamily="34" charset="0"/>
              </a:rPr>
              <a:t>ஆ</a:t>
            </a:r>
            <a:r>
              <a:rPr kumimoji="0" lang="en-US" sz="2400" b="1" i="0" u="none" strike="noStrike" kern="1200" cap="none" spc="50" normalizeH="0" baseline="0" noProof="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TAU-Marutham-Bold"/>
                <a:ea typeface="Calibri" panose="020F0502020204030204" pitchFamily="34" charset="0"/>
                <a:cs typeface="TAU-Marutham-Bold"/>
              </a:rPr>
              <a:t>) </a:t>
            </a:r>
            <a:r>
              <a:rPr kumimoji="0" lang="ta-IN" sz="2400" b="1" i="0" u="none" strike="noStrike" kern="1200" cap="none" spc="50" normalizeH="0" baseline="0" noProof="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திருப்பூர்  </a:t>
            </a:r>
            <a:endParaRPr kumimoji="0" lang="en-US" sz="2400" b="1" i="0" u="none" strike="noStrike" kern="1200" cap="none" spc="50" normalizeH="0" baseline="0" noProof="0" dirty="0">
              <a:ln w="9525" cmpd="sng">
                <a:solidFill>
                  <a:srgbClr val="4472C4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4472C4">
                    <a:alpha val="40000"/>
                  </a:srgbClr>
                </a:glow>
              </a:effectLs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59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DA58977-44F6-4D12-A577-4F975B0B85DC}"/>
              </a:ext>
            </a:extLst>
          </p:cNvPr>
          <p:cNvSpPr/>
          <p:nvPr/>
        </p:nvSpPr>
        <p:spPr>
          <a:xfrm>
            <a:off x="-92476" y="0"/>
            <a:ext cx="12192000" cy="6858000"/>
          </a:xfrm>
          <a:prstGeom prst="rect">
            <a:avLst/>
          </a:prstGeom>
          <a:solidFill>
            <a:srgbClr val="CC0000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line Wallpaper | 1280x1024 resolution wallpaper ...">
            <a:extLst>
              <a:ext uri="{FF2B5EF4-FFF2-40B4-BE49-F238E27FC236}">
                <a16:creationId xmlns:a16="http://schemas.microsoft.com/office/drawing/2014/main" id="{DC5713D7-7BE4-451D-910A-8BA6FC2FB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54" y="258717"/>
            <a:ext cx="11516139" cy="6513444"/>
          </a:xfrm>
          <a:prstGeom prst="rect">
            <a:avLst/>
          </a:prstGeom>
          <a:solidFill>
            <a:srgbClr val="CC0000"/>
          </a:solidFill>
          <a:ln w="228600" cap="sq" cmpd="thickThin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A2A330B-8F75-4258-AA0A-5FF63294A5FD}"/>
              </a:ext>
            </a:extLst>
          </p:cNvPr>
          <p:cNvSpPr/>
          <p:nvPr/>
        </p:nvSpPr>
        <p:spPr>
          <a:xfrm>
            <a:off x="285671" y="274982"/>
            <a:ext cx="11555894" cy="6308035"/>
          </a:xfrm>
          <a:prstGeom prst="rect">
            <a:avLst/>
          </a:prstGeom>
          <a:solidFill>
            <a:schemeClr val="tx1"/>
          </a:solidFill>
          <a:ln w="76200">
            <a:solidFill>
              <a:schemeClr val="accent1">
                <a:lumMod val="20000"/>
                <a:lumOff val="8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Question">
            <a:extLst>
              <a:ext uri="{FF2B5EF4-FFF2-40B4-BE49-F238E27FC236}">
                <a16:creationId xmlns:a16="http://schemas.microsoft.com/office/drawing/2014/main" id="{4767E28C-3923-4678-9D9D-ED03BC740E21}"/>
              </a:ext>
            </a:extLst>
          </p:cNvPr>
          <p:cNvGrpSpPr/>
          <p:nvPr/>
        </p:nvGrpSpPr>
        <p:grpSpPr>
          <a:xfrm>
            <a:off x="92476" y="488785"/>
            <a:ext cx="11820939" cy="1132637"/>
            <a:chOff x="0" y="2860795"/>
            <a:chExt cx="12192000" cy="1136407"/>
          </a:xfrm>
          <a:solidFill>
            <a:srgbClr val="FF0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6" name="Line">
              <a:extLst>
                <a:ext uri="{FF2B5EF4-FFF2-40B4-BE49-F238E27FC236}">
                  <a16:creationId xmlns:a16="http://schemas.microsoft.com/office/drawing/2014/main" id="{1CA11953-4AE3-423C-B533-7A97BE2FE0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299BC84D-2C04-4305-9E1F-49132A7AB645}"/>
                </a:ext>
              </a:extLst>
            </p:cNvPr>
            <p:cNvSpPr/>
            <p:nvPr/>
          </p:nvSpPr>
          <p:spPr>
            <a:xfrm>
              <a:off x="1391202" y="2860795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arutham-Bold"/>
                  <a:ea typeface="Calibri" panose="020F0502020204030204" pitchFamily="34" charset="0"/>
                  <a:cs typeface="TAU-Marutham-Bold"/>
                </a:rPr>
                <a:t>6. 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கீழ்க்கண்டவற்றுள்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தவறான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இணை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எது</a:t>
              </a:r>
              <a:r>
                <a:rPr lang="en-US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ullai"/>
                  <a:ea typeface="Calibri" panose="020F0502020204030204" pitchFamily="34" charset="0"/>
                  <a:cs typeface="TAU-Mullai"/>
                </a:rPr>
                <a:t>?</a:t>
              </a:r>
              <a:endParaRPr lang="en-U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3F63E81-CDDA-46C2-B744-4A94BA35D76E}"/>
              </a:ext>
            </a:extLst>
          </p:cNvPr>
          <p:cNvSpPr txBox="1"/>
          <p:nvPr/>
        </p:nvSpPr>
        <p:spPr>
          <a:xfrm>
            <a:off x="1954492" y="1900175"/>
            <a:ext cx="84014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9" name="Question">
            <a:extLst>
              <a:ext uri="{FF2B5EF4-FFF2-40B4-BE49-F238E27FC236}">
                <a16:creationId xmlns:a16="http://schemas.microsoft.com/office/drawing/2014/main" id="{F5772080-C761-4C92-B3D5-8F693109899C}"/>
              </a:ext>
            </a:extLst>
          </p:cNvPr>
          <p:cNvGrpSpPr/>
          <p:nvPr/>
        </p:nvGrpSpPr>
        <p:grpSpPr>
          <a:xfrm>
            <a:off x="125607" y="1769344"/>
            <a:ext cx="11820939" cy="1012258"/>
            <a:chOff x="0" y="2860795"/>
            <a:chExt cx="12192000" cy="1136407"/>
          </a:xfrm>
          <a:solidFill>
            <a:srgbClr val="FF0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10" name="Line">
              <a:extLst>
                <a:ext uri="{FF2B5EF4-FFF2-40B4-BE49-F238E27FC236}">
                  <a16:creationId xmlns:a16="http://schemas.microsoft.com/office/drawing/2014/main" id="{317ABD56-667B-4FEF-A087-B3CC9A3D7A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8CB44FC1-8033-4E8E-A71F-92037E7D13A8}"/>
                </a:ext>
              </a:extLst>
            </p:cNvPr>
            <p:cNvSpPr/>
            <p:nvPr/>
          </p:nvSpPr>
          <p:spPr>
            <a:xfrm>
              <a:off x="1391202" y="2860795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 dirty="0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9DEF777D-412A-4E89-9E18-1C490C84E250}"/>
              </a:ext>
            </a:extLst>
          </p:cNvPr>
          <p:cNvGrpSpPr/>
          <p:nvPr/>
        </p:nvGrpSpPr>
        <p:grpSpPr>
          <a:xfrm>
            <a:off x="285671" y="2979566"/>
            <a:ext cx="11820939" cy="964411"/>
            <a:chOff x="0" y="2860795"/>
            <a:chExt cx="12192000" cy="1136407"/>
          </a:xfrm>
          <a:solidFill>
            <a:srgbClr val="FF0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A9112E70-EA62-43C2-88B7-EB603DCFCB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FBA4AF0C-E85A-4A4A-B697-89327582AD2F}"/>
                </a:ext>
              </a:extLst>
            </p:cNvPr>
            <p:cNvSpPr/>
            <p:nvPr/>
          </p:nvSpPr>
          <p:spPr>
            <a:xfrm>
              <a:off x="1391202" y="2860795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 dirty="0"/>
            </a:p>
          </p:txBody>
        </p:sp>
      </p:grpSp>
      <p:grpSp>
        <p:nvGrpSpPr>
          <p:cNvPr id="15" name="Question">
            <a:extLst>
              <a:ext uri="{FF2B5EF4-FFF2-40B4-BE49-F238E27FC236}">
                <a16:creationId xmlns:a16="http://schemas.microsoft.com/office/drawing/2014/main" id="{D388B356-062C-4EF6-B668-D990E4BF9BA8}"/>
              </a:ext>
            </a:extLst>
          </p:cNvPr>
          <p:cNvGrpSpPr/>
          <p:nvPr/>
        </p:nvGrpSpPr>
        <p:grpSpPr>
          <a:xfrm>
            <a:off x="244729" y="4138550"/>
            <a:ext cx="11820939" cy="971705"/>
            <a:chOff x="0" y="2860795"/>
            <a:chExt cx="12192000" cy="1136407"/>
          </a:xfrm>
          <a:solidFill>
            <a:srgbClr val="FF0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16" name="Line">
              <a:extLst>
                <a:ext uri="{FF2B5EF4-FFF2-40B4-BE49-F238E27FC236}">
                  <a16:creationId xmlns:a16="http://schemas.microsoft.com/office/drawing/2014/main" id="{8E7727D8-5123-405F-9B93-A6AD159E70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Background">
              <a:extLst>
                <a:ext uri="{FF2B5EF4-FFF2-40B4-BE49-F238E27FC236}">
                  <a16:creationId xmlns:a16="http://schemas.microsoft.com/office/drawing/2014/main" id="{2F78A670-0640-48FF-A8D2-74F0DBE2DA26}"/>
                </a:ext>
              </a:extLst>
            </p:cNvPr>
            <p:cNvSpPr/>
            <p:nvPr/>
          </p:nvSpPr>
          <p:spPr>
            <a:xfrm>
              <a:off x="1391202" y="2860795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arutham-Bold"/>
                  <a:ea typeface="Calibri" panose="020F0502020204030204" pitchFamily="34" charset="0"/>
                  <a:cs typeface="Latha" panose="020B0604020202020204" pitchFamily="34" charset="0"/>
                </a:rPr>
                <a:t>இ</a:t>
              </a:r>
              <a:r>
                <a:rPr lang="en-US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arutham-Bold"/>
                  <a:ea typeface="Calibri" panose="020F0502020204030204" pitchFamily="34" charset="0"/>
                  <a:cs typeface="TAU-Marutham-Bold"/>
                </a:rPr>
                <a:t>) 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எஃகு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நக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ரம்</a:t>
              </a:r>
              <a:r>
                <a:rPr lang="en-US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ullai"/>
                  <a:ea typeface="Calibri" panose="020F0502020204030204" pitchFamily="34" charset="0"/>
                  <a:cs typeface="TAU-Mullai"/>
                </a:rPr>
                <a:t> – 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சேலம்</a:t>
              </a:r>
              <a:r>
                <a:rPr lang="en-US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ullai"/>
                  <a:ea typeface="Calibri" panose="020F0502020204030204" pitchFamily="34" charset="0"/>
                  <a:cs typeface="TAU-Mullai"/>
                </a:rPr>
                <a:t>                                                 </a:t>
              </a:r>
              <a:endParaRPr lang="en-U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grpSp>
        <p:nvGrpSpPr>
          <p:cNvPr id="18" name="Question">
            <a:extLst>
              <a:ext uri="{FF2B5EF4-FFF2-40B4-BE49-F238E27FC236}">
                <a16:creationId xmlns:a16="http://schemas.microsoft.com/office/drawing/2014/main" id="{3C240B14-65EF-4261-A215-D82DA3240E2B}"/>
              </a:ext>
            </a:extLst>
          </p:cNvPr>
          <p:cNvGrpSpPr/>
          <p:nvPr/>
        </p:nvGrpSpPr>
        <p:grpSpPr>
          <a:xfrm>
            <a:off x="153148" y="5506699"/>
            <a:ext cx="11820939" cy="971704"/>
            <a:chOff x="0" y="2860795"/>
            <a:chExt cx="12192000" cy="1136407"/>
          </a:xfrm>
          <a:solidFill>
            <a:srgbClr val="FF0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19" name="Line">
              <a:extLst>
                <a:ext uri="{FF2B5EF4-FFF2-40B4-BE49-F238E27FC236}">
                  <a16:creationId xmlns:a16="http://schemas.microsoft.com/office/drawing/2014/main" id="{C132DFD5-0F6F-4AFD-92FA-10BEFBC982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56948089-7189-462E-926C-34FE9A90F8C4}"/>
                </a:ext>
              </a:extLst>
            </p:cNvPr>
            <p:cNvSpPr/>
            <p:nvPr/>
          </p:nvSpPr>
          <p:spPr>
            <a:xfrm>
              <a:off x="1391202" y="2860795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arutham-Bold"/>
                  <a:ea typeface="Calibri" panose="020F0502020204030204" pitchFamily="34" charset="0"/>
                  <a:cs typeface="Latha" panose="020B0604020202020204" pitchFamily="34" charset="0"/>
                </a:rPr>
                <a:t>ஈ</a:t>
              </a:r>
              <a:r>
                <a:rPr lang="en-US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arutham-Bold"/>
                  <a:ea typeface="Calibri" panose="020F0502020204030204" pitchFamily="34" charset="0"/>
                  <a:cs typeface="TAU-Marutham-Bold"/>
                </a:rPr>
                <a:t>) 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பம்ப்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நகரம்</a:t>
              </a:r>
              <a:r>
                <a:rPr lang="en-US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ullai"/>
                  <a:ea typeface="Calibri" panose="020F0502020204030204" pitchFamily="34" charset="0"/>
                  <a:cs typeface="TAU-Mullai"/>
                </a:rPr>
                <a:t> - 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கோயம்புத்தூர்</a:t>
              </a:r>
              <a:endParaRPr lang="en-U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  <a:p>
              <a:pPr algn="ctr"/>
              <a:endParaRPr lang="de-AT" baseline="-25000" dirty="0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14924167-FC9D-4451-8C77-9BFAAE6EAB70}"/>
              </a:ext>
            </a:extLst>
          </p:cNvPr>
          <p:cNvSpPr txBox="1"/>
          <p:nvPr/>
        </p:nvSpPr>
        <p:spPr>
          <a:xfrm>
            <a:off x="2226365" y="2000529"/>
            <a:ext cx="8011143" cy="503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a-IN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AU-Marutham-Bold"/>
                <a:ea typeface="Calibri" panose="020F0502020204030204" pitchFamily="34" charset="0"/>
                <a:cs typeface="Latha" panose="020B0604020202020204" pitchFamily="34" charset="0"/>
              </a:rPr>
              <a:t>அ</a:t>
            </a:r>
            <a:r>
              <a:rPr lang="en-U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AU-Marutham-Bold"/>
                <a:ea typeface="Calibri" panose="020F0502020204030204" pitchFamily="34" charset="0"/>
                <a:cs typeface="TAU-Marutham-Bold"/>
              </a:rPr>
              <a:t>) </a:t>
            </a:r>
            <a:r>
              <a:rPr lang="ta-IN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தமிழ்நாட்டின்</a:t>
            </a:r>
            <a:r>
              <a:rPr lang="ta-IN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நுழைவாயில்</a:t>
            </a:r>
            <a:r>
              <a:rPr lang="en-U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AU-Mullai"/>
                <a:ea typeface="Calibri" panose="020F0502020204030204" pitchFamily="34" charset="0"/>
                <a:cs typeface="TAU-Mullai"/>
              </a:rPr>
              <a:t> –</a:t>
            </a:r>
            <a:r>
              <a:rPr lang="ta-IN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தூத்துக்குடி</a:t>
            </a:r>
            <a:r>
              <a:rPr lang="en-U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AU-Mullai"/>
                <a:ea typeface="Calibri" panose="020F0502020204030204" pitchFamily="34" charset="0"/>
                <a:cs typeface="TAU-Mullai"/>
              </a:rPr>
              <a:t>      </a:t>
            </a:r>
            <a:endParaRPr lang="en-US" sz="2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175BBDE-2CD7-40B1-81B0-FAA0FF3AF8AD}"/>
              </a:ext>
            </a:extLst>
          </p:cNvPr>
          <p:cNvSpPr txBox="1"/>
          <p:nvPr/>
        </p:nvSpPr>
        <p:spPr>
          <a:xfrm>
            <a:off x="2988365" y="3274368"/>
            <a:ext cx="62682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2400" b="1" i="0" u="none" strike="noStrike" kern="1200" cap="none" spc="50" normalizeH="0" baseline="0" noProof="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TAU-Marutham-Bold"/>
                <a:ea typeface="Calibri" panose="020F0502020204030204" pitchFamily="34" charset="0"/>
                <a:cs typeface="Latha" panose="020B0604020202020204" pitchFamily="34" charset="0"/>
              </a:rPr>
              <a:t>ஆ</a:t>
            </a:r>
            <a:r>
              <a:rPr kumimoji="0" lang="en-US" sz="2400" b="1" i="0" u="none" strike="noStrike" kern="1200" cap="none" spc="50" normalizeH="0" baseline="0" noProof="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TAU-Marutham-Bold"/>
                <a:ea typeface="Calibri" panose="020F0502020204030204" pitchFamily="34" charset="0"/>
                <a:cs typeface="TAU-Marutham-Bold"/>
              </a:rPr>
              <a:t>) </a:t>
            </a:r>
            <a:r>
              <a:rPr kumimoji="0" lang="ta-IN" sz="2400" b="1" i="0" u="none" strike="noStrike" kern="1200" cap="none" spc="50" normalizeH="0" baseline="0" noProof="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வீட்டு</a:t>
            </a:r>
            <a:r>
              <a:rPr kumimoji="0" lang="ta-IN" sz="2400" b="1" i="0" u="none" strike="noStrike" kern="1200" cap="none" spc="50" normalizeH="0" baseline="0" noProof="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kumimoji="0" lang="ta-IN" sz="2400" b="1" i="0" u="none" strike="noStrike" kern="1200" cap="none" spc="50" normalizeH="0" baseline="0" noProof="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ஜவுளி</a:t>
            </a:r>
            <a:r>
              <a:rPr kumimoji="0" lang="ta-IN" sz="2400" b="1" i="0" u="none" strike="noStrike" kern="1200" cap="none" spc="50" normalizeH="0" baseline="0" noProof="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kumimoji="0" lang="ta-IN" sz="2400" b="1" i="0" u="none" strike="noStrike" kern="1200" cap="none" spc="50" normalizeH="0" baseline="0" noProof="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தயாரிப்பு</a:t>
            </a:r>
            <a:r>
              <a:rPr kumimoji="0" lang="en-US" sz="2400" b="1" i="0" u="none" strike="noStrike" kern="1200" cap="none" spc="50" normalizeH="0" baseline="0" noProof="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TAU-Mullai"/>
                <a:ea typeface="Calibri" panose="020F0502020204030204" pitchFamily="34" charset="0"/>
                <a:cs typeface="TAU-Mullai"/>
              </a:rPr>
              <a:t> – </a:t>
            </a:r>
            <a:r>
              <a:rPr kumimoji="0" lang="ta-IN" sz="2400" b="1" i="0" u="none" strike="noStrike" kern="1200" cap="none" spc="50" normalizeH="0" baseline="0" noProof="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ஈரோடு</a:t>
            </a:r>
            <a:endParaRPr kumimoji="0" lang="en-US" sz="2400" b="1" i="0" u="none" strike="noStrike" kern="1200" cap="none" spc="50" normalizeH="0" baseline="0" noProof="0" dirty="0">
              <a:ln w="9525" cmpd="sng">
                <a:solidFill>
                  <a:srgbClr val="4472C4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4472C4">
                    <a:alpha val="40000"/>
                  </a:srgbClr>
                </a:glow>
              </a:effectLs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56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3BCA0CF-3CC9-43C5-B251-A0812C9DC40A}"/>
              </a:ext>
            </a:extLst>
          </p:cNvPr>
          <p:cNvSpPr/>
          <p:nvPr/>
        </p:nvSpPr>
        <p:spPr>
          <a:xfrm>
            <a:off x="125606" y="0"/>
            <a:ext cx="11973917" cy="6858000"/>
          </a:xfrm>
          <a:prstGeom prst="rect">
            <a:avLst/>
          </a:prstGeom>
          <a:solidFill>
            <a:srgbClr val="CC0000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line Wallpaper | 1280x1024 resolution wallpaper ...">
            <a:extLst>
              <a:ext uri="{FF2B5EF4-FFF2-40B4-BE49-F238E27FC236}">
                <a16:creationId xmlns:a16="http://schemas.microsoft.com/office/drawing/2014/main" id="{0F56CF87-EA97-4D53-A7EE-8F30501F9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54" y="258717"/>
            <a:ext cx="11516139" cy="6513444"/>
          </a:xfrm>
          <a:prstGeom prst="rect">
            <a:avLst/>
          </a:prstGeom>
          <a:solidFill>
            <a:srgbClr val="CC0000"/>
          </a:solidFill>
          <a:ln w="228600" cap="sq" cmpd="thickThin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191C9D2-BE3B-4EDA-A14E-B4569E240774}"/>
              </a:ext>
            </a:extLst>
          </p:cNvPr>
          <p:cNvSpPr/>
          <p:nvPr/>
        </p:nvSpPr>
        <p:spPr>
          <a:xfrm>
            <a:off x="285671" y="274982"/>
            <a:ext cx="11555894" cy="6308035"/>
          </a:xfrm>
          <a:prstGeom prst="rect">
            <a:avLst/>
          </a:prstGeom>
          <a:solidFill>
            <a:schemeClr val="tx1"/>
          </a:solidFill>
          <a:ln w="76200">
            <a:solidFill>
              <a:schemeClr val="accent1">
                <a:lumMod val="20000"/>
                <a:lumOff val="8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Question">
            <a:extLst>
              <a:ext uri="{FF2B5EF4-FFF2-40B4-BE49-F238E27FC236}">
                <a16:creationId xmlns:a16="http://schemas.microsoft.com/office/drawing/2014/main" id="{9E767561-3168-4279-9305-9192B55181E4}"/>
              </a:ext>
            </a:extLst>
          </p:cNvPr>
          <p:cNvGrpSpPr/>
          <p:nvPr/>
        </p:nvGrpSpPr>
        <p:grpSpPr>
          <a:xfrm>
            <a:off x="92476" y="488785"/>
            <a:ext cx="11820939" cy="1132637"/>
            <a:chOff x="0" y="2860795"/>
            <a:chExt cx="12192000" cy="1136407"/>
          </a:xfrm>
          <a:solidFill>
            <a:srgbClr val="FF0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6" name="Line">
              <a:extLst>
                <a:ext uri="{FF2B5EF4-FFF2-40B4-BE49-F238E27FC236}">
                  <a16:creationId xmlns:a16="http://schemas.microsoft.com/office/drawing/2014/main" id="{A734DE25-F5C1-4354-8D5A-324B6107BF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486DD2D4-B467-4787-91C3-495F287BCB60}"/>
                </a:ext>
              </a:extLst>
            </p:cNvPr>
            <p:cNvSpPr/>
            <p:nvPr/>
          </p:nvSpPr>
          <p:spPr>
            <a:xfrm>
              <a:off x="1391202" y="2860795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arutham-Bold"/>
                  <a:ea typeface="Calibri" panose="020F0502020204030204" pitchFamily="34" charset="0"/>
                  <a:cs typeface="TAU-Marutham-Bold"/>
                </a:rPr>
                <a:t>7. 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கீழுள்ள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நகரங்களில்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எதில்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சர்வதேச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விமான நிலையம்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இல்லை</a:t>
              </a:r>
              <a:r>
                <a:rPr lang="en-US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ullai"/>
                  <a:ea typeface="Calibri" panose="020F0502020204030204" pitchFamily="34" charset="0"/>
                  <a:cs typeface="TAU-Mullai"/>
                </a:rPr>
                <a:t> ?</a:t>
              </a:r>
              <a:endParaRPr lang="en-U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681AAA2-8485-44EB-8021-47BE48A4D748}"/>
              </a:ext>
            </a:extLst>
          </p:cNvPr>
          <p:cNvSpPr txBox="1"/>
          <p:nvPr/>
        </p:nvSpPr>
        <p:spPr>
          <a:xfrm>
            <a:off x="1954492" y="1900175"/>
            <a:ext cx="84014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9" name="Question">
            <a:extLst>
              <a:ext uri="{FF2B5EF4-FFF2-40B4-BE49-F238E27FC236}">
                <a16:creationId xmlns:a16="http://schemas.microsoft.com/office/drawing/2014/main" id="{271C6857-AB89-41C8-B67A-3A6079EB3C98}"/>
              </a:ext>
            </a:extLst>
          </p:cNvPr>
          <p:cNvGrpSpPr/>
          <p:nvPr/>
        </p:nvGrpSpPr>
        <p:grpSpPr>
          <a:xfrm>
            <a:off x="125607" y="1769344"/>
            <a:ext cx="11820939" cy="1012258"/>
            <a:chOff x="0" y="2860795"/>
            <a:chExt cx="12192000" cy="1136407"/>
          </a:xfrm>
          <a:solidFill>
            <a:srgbClr val="FF0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10" name="Line">
              <a:extLst>
                <a:ext uri="{FF2B5EF4-FFF2-40B4-BE49-F238E27FC236}">
                  <a16:creationId xmlns:a16="http://schemas.microsoft.com/office/drawing/2014/main" id="{9B1388F5-217B-4BB3-BE25-D8AC150E84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457F836F-FBFE-466F-B479-7E10A88401C0}"/>
                </a:ext>
              </a:extLst>
            </p:cNvPr>
            <p:cNvSpPr/>
            <p:nvPr/>
          </p:nvSpPr>
          <p:spPr>
            <a:xfrm>
              <a:off x="1391202" y="2860795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 dirty="0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0060C8DC-5859-48D7-804C-13422A8724FB}"/>
              </a:ext>
            </a:extLst>
          </p:cNvPr>
          <p:cNvGrpSpPr/>
          <p:nvPr/>
        </p:nvGrpSpPr>
        <p:grpSpPr>
          <a:xfrm>
            <a:off x="285671" y="2979566"/>
            <a:ext cx="11820939" cy="964411"/>
            <a:chOff x="0" y="2860795"/>
            <a:chExt cx="12192000" cy="1136407"/>
          </a:xfrm>
          <a:solidFill>
            <a:srgbClr val="FF0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9C74736C-FA02-4F95-A020-14BD1A5CF5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BDD97B3F-6C6E-46F7-8D7E-BE4E4F78EE5F}"/>
                </a:ext>
              </a:extLst>
            </p:cNvPr>
            <p:cNvSpPr/>
            <p:nvPr/>
          </p:nvSpPr>
          <p:spPr>
            <a:xfrm>
              <a:off x="1391202" y="2860795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arutham-Bold"/>
                  <a:ea typeface="Calibri" panose="020F0502020204030204" pitchFamily="34" charset="0"/>
                  <a:cs typeface="Latha" panose="020B0604020202020204" pitchFamily="34" charset="0"/>
                </a:rPr>
                <a:t>ஆ</a:t>
              </a:r>
              <a:r>
                <a:rPr lang="en-US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arutham-Bold"/>
                  <a:ea typeface="Calibri" panose="020F0502020204030204" pitchFamily="34" charset="0"/>
                  <a:cs typeface="TAU-Marutham-Bold"/>
                </a:rPr>
                <a:t>) 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திருச்சி  </a:t>
              </a:r>
              <a:endParaRPr lang="en-U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grpSp>
        <p:nvGrpSpPr>
          <p:cNvPr id="15" name="Question">
            <a:extLst>
              <a:ext uri="{FF2B5EF4-FFF2-40B4-BE49-F238E27FC236}">
                <a16:creationId xmlns:a16="http://schemas.microsoft.com/office/drawing/2014/main" id="{6D4C026C-8CBD-4913-B8BA-C48DE29393D4}"/>
              </a:ext>
            </a:extLst>
          </p:cNvPr>
          <p:cNvGrpSpPr/>
          <p:nvPr/>
        </p:nvGrpSpPr>
        <p:grpSpPr>
          <a:xfrm>
            <a:off x="244729" y="4138550"/>
            <a:ext cx="11820939" cy="971705"/>
            <a:chOff x="0" y="2860795"/>
            <a:chExt cx="12192000" cy="1136407"/>
          </a:xfrm>
          <a:solidFill>
            <a:srgbClr val="FF0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16" name="Line">
              <a:extLst>
                <a:ext uri="{FF2B5EF4-FFF2-40B4-BE49-F238E27FC236}">
                  <a16:creationId xmlns:a16="http://schemas.microsoft.com/office/drawing/2014/main" id="{03734F55-42E7-46CC-8852-543AF232C70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Background">
              <a:extLst>
                <a:ext uri="{FF2B5EF4-FFF2-40B4-BE49-F238E27FC236}">
                  <a16:creationId xmlns:a16="http://schemas.microsoft.com/office/drawing/2014/main" id="{BF76F0F7-9A28-486E-8459-5F287EAC9245}"/>
                </a:ext>
              </a:extLst>
            </p:cNvPr>
            <p:cNvSpPr/>
            <p:nvPr/>
          </p:nvSpPr>
          <p:spPr>
            <a:xfrm>
              <a:off x="1391202" y="2860795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 dirty="0"/>
            </a:p>
          </p:txBody>
        </p:sp>
      </p:grpSp>
      <p:grpSp>
        <p:nvGrpSpPr>
          <p:cNvPr id="18" name="Question">
            <a:extLst>
              <a:ext uri="{FF2B5EF4-FFF2-40B4-BE49-F238E27FC236}">
                <a16:creationId xmlns:a16="http://schemas.microsoft.com/office/drawing/2014/main" id="{E1580789-4B4B-493F-9F17-6F6B8A7DD79D}"/>
              </a:ext>
            </a:extLst>
          </p:cNvPr>
          <p:cNvGrpSpPr/>
          <p:nvPr/>
        </p:nvGrpSpPr>
        <p:grpSpPr>
          <a:xfrm>
            <a:off x="153148" y="5506699"/>
            <a:ext cx="11820939" cy="971704"/>
            <a:chOff x="0" y="2860795"/>
            <a:chExt cx="12192000" cy="1136407"/>
          </a:xfrm>
          <a:solidFill>
            <a:srgbClr val="FF0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19" name="Line">
              <a:extLst>
                <a:ext uri="{FF2B5EF4-FFF2-40B4-BE49-F238E27FC236}">
                  <a16:creationId xmlns:a16="http://schemas.microsoft.com/office/drawing/2014/main" id="{BAAE5FB9-A943-4527-894E-54D4AF515AB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4B5ED94A-69F5-49E4-B8C4-66EF86A83AB8}"/>
                </a:ext>
              </a:extLst>
            </p:cNvPr>
            <p:cNvSpPr/>
            <p:nvPr/>
          </p:nvSpPr>
          <p:spPr>
            <a:xfrm>
              <a:off x="1391202" y="2860795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arutham-Bold"/>
                  <a:ea typeface="Calibri" panose="020F0502020204030204" pitchFamily="34" charset="0"/>
                  <a:cs typeface="Latha" panose="020B0604020202020204" pitchFamily="34" charset="0"/>
                </a:rPr>
                <a:t>ஈ</a:t>
              </a:r>
              <a:r>
                <a:rPr lang="en-US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arutham-Bold"/>
                  <a:ea typeface="Calibri" panose="020F0502020204030204" pitchFamily="34" charset="0"/>
                  <a:cs typeface="TAU-Marutham-Bold"/>
                </a:rPr>
                <a:t>) 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கோயம்புத்தூர்</a:t>
              </a:r>
              <a:endParaRPr lang="en-U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F343A9DE-9A3C-448B-9B32-3458EB1315B5}"/>
              </a:ext>
            </a:extLst>
          </p:cNvPr>
          <p:cNvSpPr txBox="1"/>
          <p:nvPr/>
        </p:nvSpPr>
        <p:spPr>
          <a:xfrm>
            <a:off x="3029619" y="2041157"/>
            <a:ext cx="626827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ta-IN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AU-Marutham-Bold"/>
                <a:ea typeface="Calibri" panose="020F0502020204030204" pitchFamily="34" charset="0"/>
                <a:cs typeface="Latha" panose="020B0604020202020204" pitchFamily="34" charset="0"/>
              </a:rPr>
              <a:t>அ</a:t>
            </a:r>
            <a:r>
              <a:rPr lang="en-U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AU-Marutham-Bold"/>
                <a:ea typeface="Calibri" panose="020F0502020204030204" pitchFamily="34" charset="0"/>
                <a:cs typeface="TAU-Marutham-Bold"/>
              </a:rPr>
              <a:t>) </a:t>
            </a:r>
            <a:r>
              <a:rPr lang="ta-IN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மதுரை  </a:t>
            </a:r>
            <a:endParaRPr lang="en-US" sz="2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02647F9-2138-45FD-8DBC-63EF0BAE8C1C}"/>
              </a:ext>
            </a:extLst>
          </p:cNvPr>
          <p:cNvSpPr txBox="1"/>
          <p:nvPr/>
        </p:nvSpPr>
        <p:spPr>
          <a:xfrm>
            <a:off x="3062001" y="4216797"/>
            <a:ext cx="626827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2400" b="1" i="0" u="none" strike="noStrike" kern="1200" cap="none" spc="50" normalizeH="0" baseline="0" noProof="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TAU-Marutham-Bold"/>
                <a:ea typeface="Calibri" panose="020F0502020204030204" pitchFamily="34" charset="0"/>
                <a:cs typeface="Latha" panose="020B0604020202020204" pitchFamily="34" charset="0"/>
              </a:rPr>
              <a:t>இ</a:t>
            </a:r>
            <a:r>
              <a:rPr kumimoji="0" lang="en-US" sz="2400" b="1" i="0" u="none" strike="noStrike" kern="1200" cap="none" spc="50" normalizeH="0" baseline="0" noProof="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TAU-Marutham-Bold"/>
                <a:ea typeface="Calibri" panose="020F0502020204030204" pitchFamily="34" charset="0"/>
                <a:cs typeface="TAU-Marutham-Bold"/>
              </a:rPr>
              <a:t>) </a:t>
            </a:r>
            <a:r>
              <a:rPr kumimoji="0" lang="ta-IN" sz="2400" b="1" i="0" u="none" strike="noStrike" kern="1200" cap="none" spc="50" normalizeH="0" baseline="0" noProof="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தூத்துக்குடி  </a:t>
            </a:r>
            <a:endParaRPr kumimoji="0" lang="en-US" sz="2400" b="1" i="0" u="none" strike="noStrike" kern="1200" cap="none" spc="50" normalizeH="0" baseline="0" noProof="0" dirty="0">
              <a:ln w="9525" cmpd="sng">
                <a:solidFill>
                  <a:srgbClr val="4472C4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4472C4">
                    <a:alpha val="40000"/>
                  </a:srgbClr>
                </a:glow>
              </a:effectLs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79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6F2CBB0-016A-40BD-888D-230B708C011F}"/>
              </a:ext>
            </a:extLst>
          </p:cNvPr>
          <p:cNvSpPr/>
          <p:nvPr/>
        </p:nvSpPr>
        <p:spPr>
          <a:xfrm>
            <a:off x="153148" y="0"/>
            <a:ext cx="11946376" cy="6858000"/>
          </a:xfrm>
          <a:prstGeom prst="rect">
            <a:avLst/>
          </a:prstGeom>
          <a:solidFill>
            <a:srgbClr val="CC0000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line Wallpaper | 1280x1024 resolution wallpaper ...">
            <a:extLst>
              <a:ext uri="{FF2B5EF4-FFF2-40B4-BE49-F238E27FC236}">
                <a16:creationId xmlns:a16="http://schemas.microsoft.com/office/drawing/2014/main" id="{4AE106D9-F228-45EA-B14F-9C4812CA1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54" y="258717"/>
            <a:ext cx="11516139" cy="6513444"/>
          </a:xfrm>
          <a:prstGeom prst="rect">
            <a:avLst/>
          </a:prstGeom>
          <a:solidFill>
            <a:srgbClr val="CC0000"/>
          </a:solidFill>
          <a:ln w="228600" cap="sq" cmpd="thickThin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675E11A-F4CD-48A2-A21C-5AA381D4E671}"/>
              </a:ext>
            </a:extLst>
          </p:cNvPr>
          <p:cNvSpPr/>
          <p:nvPr/>
        </p:nvSpPr>
        <p:spPr>
          <a:xfrm>
            <a:off x="285671" y="274982"/>
            <a:ext cx="11555894" cy="6308035"/>
          </a:xfrm>
          <a:prstGeom prst="rect">
            <a:avLst/>
          </a:prstGeom>
          <a:solidFill>
            <a:schemeClr val="tx1"/>
          </a:solidFill>
          <a:ln w="76200">
            <a:solidFill>
              <a:schemeClr val="accent1">
                <a:lumMod val="20000"/>
                <a:lumOff val="8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Question">
            <a:extLst>
              <a:ext uri="{FF2B5EF4-FFF2-40B4-BE49-F238E27FC236}">
                <a16:creationId xmlns:a16="http://schemas.microsoft.com/office/drawing/2014/main" id="{D3311C8E-41A8-462D-B6AF-DDAFF8D8096D}"/>
              </a:ext>
            </a:extLst>
          </p:cNvPr>
          <p:cNvGrpSpPr/>
          <p:nvPr/>
        </p:nvGrpSpPr>
        <p:grpSpPr>
          <a:xfrm>
            <a:off x="92476" y="488785"/>
            <a:ext cx="11820939" cy="1132637"/>
            <a:chOff x="0" y="2860795"/>
            <a:chExt cx="12192000" cy="1136407"/>
          </a:xfrm>
          <a:solidFill>
            <a:srgbClr val="FF0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6" name="Line">
              <a:extLst>
                <a:ext uri="{FF2B5EF4-FFF2-40B4-BE49-F238E27FC236}">
                  <a16:creationId xmlns:a16="http://schemas.microsoft.com/office/drawing/2014/main" id="{D1A1C14B-38D9-4D59-8CB3-3D15A4A64F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A58F7B2E-DCE4-4502-A005-DC65E68A8EDB}"/>
                </a:ext>
              </a:extLst>
            </p:cNvPr>
            <p:cNvSpPr/>
            <p:nvPr/>
          </p:nvSpPr>
          <p:spPr>
            <a:xfrm>
              <a:off x="1391202" y="2860795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arutham-Bold"/>
                  <a:ea typeface="Calibri" panose="020F0502020204030204" pitchFamily="34" charset="0"/>
                  <a:cs typeface="TAU-Marutham-Bold"/>
                </a:rPr>
                <a:t>8. 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பயிர்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உற்பத்தியில்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எந்தப்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பயிரைத்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தவிர தமிழ்நாடு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முன்னணியில் உள்ளது</a:t>
              </a:r>
              <a:r>
                <a:rPr lang="en-US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ullai"/>
                  <a:ea typeface="Calibri" panose="020F0502020204030204" pitchFamily="34" charset="0"/>
                  <a:cs typeface="TAU-Mullai"/>
                </a:rPr>
                <a:t>?</a:t>
              </a:r>
              <a:endParaRPr lang="en-U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102D011-C17C-46A2-BEFB-CD51734097A0}"/>
              </a:ext>
            </a:extLst>
          </p:cNvPr>
          <p:cNvSpPr txBox="1"/>
          <p:nvPr/>
        </p:nvSpPr>
        <p:spPr>
          <a:xfrm>
            <a:off x="1954492" y="1900175"/>
            <a:ext cx="84014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9" name="Question">
            <a:extLst>
              <a:ext uri="{FF2B5EF4-FFF2-40B4-BE49-F238E27FC236}">
                <a16:creationId xmlns:a16="http://schemas.microsoft.com/office/drawing/2014/main" id="{CC5E9941-0C8C-4B7F-A43E-4432847653CE}"/>
              </a:ext>
            </a:extLst>
          </p:cNvPr>
          <p:cNvGrpSpPr/>
          <p:nvPr/>
        </p:nvGrpSpPr>
        <p:grpSpPr>
          <a:xfrm>
            <a:off x="125607" y="1769344"/>
            <a:ext cx="11820939" cy="1012258"/>
            <a:chOff x="0" y="2860795"/>
            <a:chExt cx="12192000" cy="1136407"/>
          </a:xfrm>
          <a:solidFill>
            <a:srgbClr val="FF0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10" name="Line">
              <a:extLst>
                <a:ext uri="{FF2B5EF4-FFF2-40B4-BE49-F238E27FC236}">
                  <a16:creationId xmlns:a16="http://schemas.microsoft.com/office/drawing/2014/main" id="{30EE8383-E4CB-45AA-BF9C-F30B08B628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7DC01DCF-925A-48E8-8FDE-C329789EF611}"/>
                </a:ext>
              </a:extLst>
            </p:cNvPr>
            <p:cNvSpPr/>
            <p:nvPr/>
          </p:nvSpPr>
          <p:spPr>
            <a:xfrm>
              <a:off x="1391202" y="2860795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 dirty="0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656B1796-6147-4E86-B9CF-B2266975B803}"/>
              </a:ext>
            </a:extLst>
          </p:cNvPr>
          <p:cNvGrpSpPr/>
          <p:nvPr/>
        </p:nvGrpSpPr>
        <p:grpSpPr>
          <a:xfrm>
            <a:off x="285671" y="2979566"/>
            <a:ext cx="11820939" cy="964411"/>
            <a:chOff x="0" y="2860795"/>
            <a:chExt cx="12192000" cy="1136407"/>
          </a:xfrm>
          <a:solidFill>
            <a:srgbClr val="FF0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B0D150F9-EB3F-4118-BC4E-141F5831EA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C6F39DEB-ED6E-4264-9AB9-844F3540DA2A}"/>
                </a:ext>
              </a:extLst>
            </p:cNvPr>
            <p:cNvSpPr/>
            <p:nvPr/>
          </p:nvSpPr>
          <p:spPr>
            <a:xfrm>
              <a:off x="1391202" y="2860795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arutham-Bold"/>
                  <a:ea typeface="Calibri" panose="020F0502020204030204" pitchFamily="34" charset="0"/>
                  <a:cs typeface="Latha" panose="020B0604020202020204" pitchFamily="34" charset="0"/>
                </a:rPr>
                <a:t>ஆ</a:t>
              </a:r>
              <a:r>
                <a:rPr lang="en-US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arutham-Bold"/>
                  <a:ea typeface="Calibri" panose="020F0502020204030204" pitchFamily="34" charset="0"/>
                  <a:cs typeface="TAU-Marutham-Bold"/>
                </a:rPr>
                <a:t>) 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தேங்காய் </a:t>
              </a:r>
              <a:endParaRPr lang="en-U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grpSp>
        <p:nvGrpSpPr>
          <p:cNvPr id="15" name="Question">
            <a:extLst>
              <a:ext uri="{FF2B5EF4-FFF2-40B4-BE49-F238E27FC236}">
                <a16:creationId xmlns:a16="http://schemas.microsoft.com/office/drawing/2014/main" id="{3A85A2E9-789E-496A-8B16-3C6D72CE890C}"/>
              </a:ext>
            </a:extLst>
          </p:cNvPr>
          <p:cNvGrpSpPr/>
          <p:nvPr/>
        </p:nvGrpSpPr>
        <p:grpSpPr>
          <a:xfrm>
            <a:off x="244729" y="4138550"/>
            <a:ext cx="11820939" cy="971705"/>
            <a:chOff x="0" y="2860795"/>
            <a:chExt cx="12192000" cy="1136407"/>
          </a:xfrm>
          <a:solidFill>
            <a:srgbClr val="FF0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16" name="Line">
              <a:extLst>
                <a:ext uri="{FF2B5EF4-FFF2-40B4-BE49-F238E27FC236}">
                  <a16:creationId xmlns:a16="http://schemas.microsoft.com/office/drawing/2014/main" id="{ABD25EB2-1427-4A04-9E0E-3553D1E0C9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Background">
              <a:extLst>
                <a:ext uri="{FF2B5EF4-FFF2-40B4-BE49-F238E27FC236}">
                  <a16:creationId xmlns:a16="http://schemas.microsoft.com/office/drawing/2014/main" id="{6E606A4F-C72D-4E62-A1F3-B121F0E9E983}"/>
                </a:ext>
              </a:extLst>
            </p:cNvPr>
            <p:cNvSpPr/>
            <p:nvPr/>
          </p:nvSpPr>
          <p:spPr>
            <a:xfrm>
              <a:off x="1391202" y="2860795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arutham-Bold"/>
                  <a:ea typeface="Calibri" panose="020F0502020204030204" pitchFamily="34" charset="0"/>
                  <a:cs typeface="Latha" panose="020B0604020202020204" pitchFamily="34" charset="0"/>
                </a:rPr>
                <a:t>இ</a:t>
              </a:r>
              <a:r>
                <a:rPr lang="en-US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arutham-Bold"/>
                  <a:ea typeface="Calibri" panose="020F0502020204030204" pitchFamily="34" charset="0"/>
                  <a:cs typeface="TAU-Marutham-Bold"/>
                </a:rPr>
                <a:t>) </a:t>
              </a:r>
              <a:r>
                <a:rPr lang="ta-IN" sz="2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தோட்டப்பயிர்கள் </a:t>
              </a:r>
              <a:endParaRPr lang="en-U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grpSp>
        <p:nvGrpSpPr>
          <p:cNvPr id="18" name="Question">
            <a:extLst>
              <a:ext uri="{FF2B5EF4-FFF2-40B4-BE49-F238E27FC236}">
                <a16:creationId xmlns:a16="http://schemas.microsoft.com/office/drawing/2014/main" id="{CA5EDED4-660C-444E-A4F5-5F01237A9779}"/>
              </a:ext>
            </a:extLst>
          </p:cNvPr>
          <p:cNvGrpSpPr/>
          <p:nvPr/>
        </p:nvGrpSpPr>
        <p:grpSpPr>
          <a:xfrm>
            <a:off x="153148" y="5506699"/>
            <a:ext cx="11820939" cy="971704"/>
            <a:chOff x="0" y="2860795"/>
            <a:chExt cx="12192000" cy="1136407"/>
          </a:xfrm>
          <a:solidFill>
            <a:srgbClr val="FF0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19" name="Line">
              <a:extLst>
                <a:ext uri="{FF2B5EF4-FFF2-40B4-BE49-F238E27FC236}">
                  <a16:creationId xmlns:a16="http://schemas.microsoft.com/office/drawing/2014/main" id="{237C39E2-5262-43F8-802D-6A3CA119EA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B05D1163-221D-4EE5-BB85-735C57FE7030}"/>
                </a:ext>
              </a:extLst>
            </p:cNvPr>
            <p:cNvSpPr/>
            <p:nvPr/>
          </p:nvSpPr>
          <p:spPr>
            <a:xfrm>
              <a:off x="1391202" y="2860795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 dirty="0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190758FD-D6CC-41F7-AAEB-3B2C71D8BE00}"/>
              </a:ext>
            </a:extLst>
          </p:cNvPr>
          <p:cNvSpPr txBox="1"/>
          <p:nvPr/>
        </p:nvSpPr>
        <p:spPr>
          <a:xfrm>
            <a:off x="3158465" y="1975391"/>
            <a:ext cx="626827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ta-IN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AU-Marutham-Bold"/>
                <a:ea typeface="Calibri" panose="020F0502020204030204" pitchFamily="34" charset="0"/>
                <a:cs typeface="Latha" panose="020B0604020202020204" pitchFamily="34" charset="0"/>
              </a:rPr>
              <a:t>அ</a:t>
            </a:r>
            <a:r>
              <a:rPr lang="en-U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AU-Marutham-Bold"/>
                <a:ea typeface="Calibri" panose="020F0502020204030204" pitchFamily="34" charset="0"/>
                <a:cs typeface="TAU-Marutham-Bold"/>
              </a:rPr>
              <a:t>) </a:t>
            </a:r>
            <a:r>
              <a:rPr lang="ta-IN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வாழைப்பழம் </a:t>
            </a:r>
            <a:endParaRPr lang="en-US" sz="2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5986224-F2C1-4172-A690-403B578FA908}"/>
              </a:ext>
            </a:extLst>
          </p:cNvPr>
          <p:cNvSpPr txBox="1"/>
          <p:nvPr/>
        </p:nvSpPr>
        <p:spPr>
          <a:xfrm>
            <a:off x="3062001" y="5643211"/>
            <a:ext cx="626827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2400" b="1" i="0" u="none" strike="noStrike" kern="1200" cap="none" spc="50" normalizeH="0" baseline="0" noProof="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TAU-Marutham-Bold"/>
                <a:ea typeface="Calibri" panose="020F0502020204030204" pitchFamily="34" charset="0"/>
                <a:cs typeface="Latha" panose="020B0604020202020204" pitchFamily="34" charset="0"/>
              </a:rPr>
              <a:t>ஈ</a:t>
            </a:r>
            <a:r>
              <a:rPr kumimoji="0" lang="en-US" sz="2400" b="1" i="0" u="none" strike="noStrike" kern="1200" cap="none" spc="50" normalizeH="0" baseline="0" noProof="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TAU-Marutham-Bold"/>
                <a:ea typeface="Calibri" panose="020F0502020204030204" pitchFamily="34" charset="0"/>
                <a:cs typeface="TAU-Marutham-Bold"/>
              </a:rPr>
              <a:t>) </a:t>
            </a:r>
            <a:r>
              <a:rPr kumimoji="0" lang="ta-IN" sz="2400" b="1" i="0" u="none" strike="noStrike" kern="1200" cap="none" spc="50" normalizeH="0" baseline="0" noProof="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ஏலக்காய்</a:t>
            </a:r>
            <a:endParaRPr kumimoji="0" lang="en-US" sz="2400" b="1" i="0" u="none" strike="noStrike" kern="1200" cap="none" spc="50" normalizeH="0" baseline="0" noProof="0" dirty="0">
              <a:ln w="9525" cmpd="sng">
                <a:solidFill>
                  <a:srgbClr val="4472C4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4472C4">
                    <a:alpha val="40000"/>
                  </a:srgbClr>
                </a:glow>
              </a:effectLs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02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433</Words>
  <Application>Microsoft Office PowerPoint</Application>
  <PresentationFormat>Widescreen</PresentationFormat>
  <Paragraphs>104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Arial Black</vt:lpstr>
      <vt:lpstr>Calibri</vt:lpstr>
      <vt:lpstr>Calibri Light</vt:lpstr>
      <vt:lpstr>TAU-Marutham-Bold</vt:lpstr>
      <vt:lpstr>TAU-Mullai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Boopathy Karthik</dc:creator>
  <cp:lastModifiedBy>SysSoft</cp:lastModifiedBy>
  <cp:revision>23</cp:revision>
  <dcterms:created xsi:type="dcterms:W3CDTF">2021-09-07T16:13:36Z</dcterms:created>
  <dcterms:modified xsi:type="dcterms:W3CDTF">2024-05-18T09:29:24Z</dcterms:modified>
</cp:coreProperties>
</file>