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66"/>
    <a:srgbClr val="A5002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B171-1E51-4E1E-A8E5-145B35573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4483B-35AE-4DA8-A026-822373841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7AA08-A991-4501-A968-2A4909F0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9955C-D7C0-4AA8-B7C1-F527CF62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EEACA-A421-4A3E-B0C4-B35EE1F3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5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9B17-2E17-4BF8-8E2A-4E1D70C5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A79F9-063C-4CFC-81BC-F373BBC1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CC9F7-49B8-4D6D-ABF4-011FC2DA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A4FC-C9A5-4C51-BA6F-9110B5EA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B995-FE6C-4046-8B4F-9E910ED8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83DCA-A5CC-4E6F-B201-7CF3BEFA5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6C0E9-5C35-4F2E-9C2F-F655D564F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DA527-4B7A-4CD6-8D95-3C3D98D7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68419-A8F0-4D4F-85C0-168C0D6A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E1332-8EDD-4616-A114-103AAFD7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6C30-6714-461F-A4CC-BE438AAC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ED29-9502-47A0-8696-93CE6AD7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00D2D-6E57-475C-80A0-4463D032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3A3AB-17D3-4150-A3D6-40639888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3AB38-1F4F-4E26-A2D5-F430AAF3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4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5CB1-2964-4CC4-A8A1-ABC600EF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EB11F-32C1-4A3F-B63A-EC3B3A482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5DB3C-C242-4E99-82D9-22489DF0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7A9D-0811-444D-9913-D0730F31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954F-2164-4ECE-81DF-2D4C5ACB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0E55-21DA-4644-AC8A-FB7C17E6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DC2C-779B-42B0-A96E-4A554A1B5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4781-2DB5-4123-88A4-C89391714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1056D-B8C9-4811-8EA0-7D2202D9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DF6EE-F549-4D27-81D0-67CFFE19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07DCB-A303-4BA2-9712-58397214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2E9D-67A7-4ABB-A2E7-E10EC9F3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59301-39A8-477A-A2CA-308DE50A7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C80B2-4984-4582-A162-15AC70BEB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A5587-6499-4CA2-8424-349BCA99F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A3D21-FE02-4601-8FA1-8B0CCE16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51FAC-4A6E-4464-8455-02F37FCD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73CD1-B68D-4634-9354-8146F172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3BCC6-FE06-4974-BDA5-18ED2D90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3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8DC0-148E-4E93-AA36-D7A5100A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59786-03C8-487B-8170-D0054E68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31F79-4D40-4112-9E94-C64EF16F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BD6B4-BBF5-4C42-B4F0-6E0E719B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A6D41-8A61-4BD1-9A0C-6018123F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A629D-5DCD-48F3-B6AE-75460A29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14358-4608-4EF0-9C10-550171CA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76E4-CF21-4BBA-9963-B1DB751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BA11-E744-41A1-89C3-8ECC12B1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EDAEC-CC5A-4A8A-AC18-D185B16A8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E95B8-1EFA-4CD4-B379-9A058729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62EC-FB9B-4FE2-9A97-DF3EC5D3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80AC0-50EA-4601-9CD3-2B29420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EC45-8B84-4CA5-9E82-F34ACE17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0DAFF-0309-4A80-91F2-230E416F3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70CAA-F0FE-4810-97C3-3AFBFA805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CF72C-81B5-4C81-AC3F-BE1253AF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0D314-DCE9-4027-82B0-4BCE97B5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51AF6-8082-4EDC-966E-6BB61E0D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D580A-8391-464F-9F9A-2D24E584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495DA-9D75-4EF5-9529-ABA62AEA6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04A99-7A94-468C-8DC1-A9FEFE4F0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47F7-26FC-4F07-B42C-AF4DB8AB48A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B9DDE-DE9C-46B5-8CB4-CEB949586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425FE-B4D4-4830-93E7-D94B7D68D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B63F3-04BF-4F87-9230-55870F8F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ack Light Backgrounds - Wallpaper Cave">
            <a:extLst>
              <a:ext uri="{FF2B5EF4-FFF2-40B4-BE49-F238E27FC236}">
                <a16:creationId xmlns:a16="http://schemas.microsoft.com/office/drawing/2014/main" id="{165C409D-10FF-4074-AC54-B7D44452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EFB21-D1D3-41A1-A9C6-4E981A675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D wallpaper: Elegant, Aero, Black, Stripes | Wallpaper Flare">
            <a:extLst>
              <a:ext uri="{FF2B5EF4-FFF2-40B4-BE49-F238E27FC236}">
                <a16:creationId xmlns:a16="http://schemas.microsoft.com/office/drawing/2014/main" id="{BB0B9E98-7C6A-4174-8790-CF470F70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188844"/>
            <a:ext cx="11555896" cy="642399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5" y="-53560"/>
            <a:ext cx="121205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1C3EE-0C18-4E56-A083-EBE796EEAABF}"/>
              </a:ext>
            </a:extLst>
          </p:cNvPr>
          <p:cNvSpPr txBox="1"/>
          <p:nvPr/>
        </p:nvSpPr>
        <p:spPr>
          <a:xfrm>
            <a:off x="5638800" y="29654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182E3-CBBF-42D2-A123-810ABCFD1F99}"/>
              </a:ext>
            </a:extLst>
          </p:cNvPr>
          <p:cNvSpPr/>
          <p:nvPr/>
        </p:nvSpPr>
        <p:spPr>
          <a:xfrm>
            <a:off x="7992773" y="2294235"/>
            <a:ext cx="22008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189021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978B8-3464-47B2-AE79-A28FE348F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93C646-D316-4C48-A42E-942022A44E79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8065FD9F-E7CB-4409-9908-70728824D2B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FD38D4C-FC2E-488E-84B4-A132E04B7E61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A73705ED-870F-4549-A7A6-90B6B620D1CC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6A3A75A1-2CEF-4042-967D-B81E90D9EBEC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6802C328-08C4-4DA3-B53F-005E6BDC64C2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C29EE647-A6D5-4922-84B1-64A8091160F2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9E229E-C0AD-41A1-B9D1-113AE8E76D38}"/>
              </a:ext>
            </a:extLst>
          </p:cNvPr>
          <p:cNvGrpSpPr/>
          <p:nvPr/>
        </p:nvGrpSpPr>
        <p:grpSpPr>
          <a:xfrm>
            <a:off x="-115536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EAA90D7B-36B3-41B7-B4D6-ADA81CA2027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6C22E8FB-DCFF-4447-A8EA-CC0A37824CA4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C12550C2-5D10-4994-AEE7-DB170A53E3A8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92BC0733-1CC7-4EFC-A769-2FAE75AE0D5C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5AF029CC-C620-413A-9482-3169E3C0144B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B8898B4C-EE02-4D52-9A40-2D9D18113BDC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998F48F5-6EB6-49CB-B46F-C4A844A2F6E4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62145D3B-B2D6-4965-8E37-AF73AF253A0F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4E6E6CE7-9EE2-4793-8A64-9A910272F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D343B174-9424-4977-B635-C4B74657F8D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5708872-5FE3-4177-BA58-D2FE01233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F50F72-DA29-42B4-BEAE-CBD0CEF8E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DCD39D4-38A5-4309-974E-52200F3B8FC3}"/>
              </a:ext>
            </a:extLst>
          </p:cNvPr>
          <p:cNvSpPr txBox="1"/>
          <p:nvPr/>
        </p:nvSpPr>
        <p:spPr>
          <a:xfrm>
            <a:off x="1879948" y="1704754"/>
            <a:ext cx="879572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000" b="1" dirty="0">
                <a:solidFill>
                  <a:srgbClr val="FFFF00"/>
                </a:solidFill>
              </a:rPr>
              <a:t>9. </a:t>
            </a:r>
            <a:r>
              <a:rPr lang="ta-IN" sz="2000" b="1" dirty="0" err="1">
                <a:solidFill>
                  <a:srgbClr val="FFFF00"/>
                </a:solidFill>
              </a:rPr>
              <a:t>தகுவிலை</a:t>
            </a:r>
            <a:r>
              <a:rPr lang="ta-IN" sz="2000" b="1" dirty="0">
                <a:solidFill>
                  <a:srgbClr val="FFFF00"/>
                </a:solidFill>
              </a:rPr>
              <a:t>  ரூ250  </a:t>
            </a:r>
            <a:r>
              <a:rPr lang="ta-IN" sz="2000" b="1" dirty="0" err="1">
                <a:solidFill>
                  <a:srgbClr val="FFFF00"/>
                </a:solidFill>
              </a:rPr>
              <a:t>ஆகவும்</a:t>
            </a:r>
            <a:r>
              <a:rPr lang="ta-IN" sz="2000" b="1" dirty="0">
                <a:solidFill>
                  <a:srgbClr val="FFFF00"/>
                </a:solidFill>
              </a:rPr>
              <a:t> மற்றும் உண்மை</a:t>
            </a:r>
            <a:r>
              <a:rPr lang="en-IN" sz="2000" b="1" dirty="0">
                <a:solidFill>
                  <a:srgbClr val="FFFF00"/>
                </a:solidFill>
              </a:rPr>
              <a:t> </a:t>
            </a:r>
            <a:r>
              <a:rPr lang="ta-IN" sz="2000" b="1" dirty="0">
                <a:solidFill>
                  <a:srgbClr val="FFFF00"/>
                </a:solidFill>
              </a:rPr>
              <a:t>விலை </a:t>
            </a:r>
            <a:endParaRPr lang="en-IN" sz="20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ta-IN" sz="2000" b="1" dirty="0" err="1">
                <a:solidFill>
                  <a:srgbClr val="FFFF00"/>
                </a:solidFill>
              </a:rPr>
              <a:t>ரூ</a:t>
            </a:r>
            <a:r>
              <a:rPr lang="ta-IN" sz="2000" b="1" dirty="0">
                <a:solidFill>
                  <a:srgbClr val="FFFF00"/>
                </a:solidFill>
              </a:rPr>
              <a:t> 200 </a:t>
            </a:r>
            <a:r>
              <a:rPr lang="ta-IN" sz="2000" b="1" dirty="0" err="1">
                <a:solidFill>
                  <a:srgbClr val="FFFF00"/>
                </a:solidFill>
              </a:rPr>
              <a:t>ஆகவும்</a:t>
            </a:r>
            <a:r>
              <a:rPr lang="ta-IN" sz="2000" b="1" dirty="0">
                <a:solidFill>
                  <a:srgbClr val="FFFF00"/>
                </a:solidFill>
              </a:rPr>
              <a:t> உள்ளது. </a:t>
            </a:r>
            <a:r>
              <a:rPr lang="ta-IN" sz="2000" b="1" dirty="0" err="1">
                <a:solidFill>
                  <a:srgbClr val="FFFF00"/>
                </a:solidFill>
              </a:rPr>
              <a:t>நுகர்வோர்</a:t>
            </a:r>
            <a:r>
              <a:rPr lang="ta-IN" sz="2000" b="1" dirty="0">
                <a:solidFill>
                  <a:srgbClr val="FFFF00"/>
                </a:solidFill>
              </a:rPr>
              <a:t> </a:t>
            </a:r>
            <a:r>
              <a:rPr lang="ta-IN" sz="2000" b="1" dirty="0" err="1">
                <a:solidFill>
                  <a:srgbClr val="FFFF00"/>
                </a:solidFill>
              </a:rPr>
              <a:t>எச்சத்தைக்</a:t>
            </a:r>
            <a:r>
              <a:rPr lang="ta-IN" sz="2000" b="1" dirty="0">
                <a:solidFill>
                  <a:srgbClr val="FFFF00"/>
                </a:solidFill>
              </a:rPr>
              <a:t> காண்க</a:t>
            </a:r>
            <a:r>
              <a:rPr lang="ta-IN" sz="24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A94F12-2AED-452D-9636-458B3548FBF4}"/>
              </a:ext>
            </a:extLst>
          </p:cNvPr>
          <p:cNvSpPr txBox="1"/>
          <p:nvPr/>
        </p:nvSpPr>
        <p:spPr>
          <a:xfrm>
            <a:off x="7859779" y="5537071"/>
            <a:ext cx="2541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50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56ABD8-E1E6-44C8-A579-7618DB49FAC3}"/>
              </a:ext>
            </a:extLst>
          </p:cNvPr>
          <p:cNvSpPr txBox="1"/>
          <p:nvPr/>
        </p:nvSpPr>
        <p:spPr>
          <a:xfrm>
            <a:off x="2942476" y="5441020"/>
            <a:ext cx="237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200     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5346C2-CB15-490C-9510-94676DAB27A0}"/>
              </a:ext>
            </a:extLst>
          </p:cNvPr>
          <p:cNvSpPr txBox="1"/>
          <p:nvPr/>
        </p:nvSpPr>
        <p:spPr>
          <a:xfrm>
            <a:off x="7467598" y="3893903"/>
            <a:ext cx="2936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175      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2E6F30-64AB-4868-91F4-16D33811F76E}"/>
              </a:ext>
            </a:extLst>
          </p:cNvPr>
          <p:cNvSpPr txBox="1"/>
          <p:nvPr/>
        </p:nvSpPr>
        <p:spPr>
          <a:xfrm>
            <a:off x="2690980" y="3796791"/>
            <a:ext cx="3001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375        </a:t>
            </a:r>
          </a:p>
        </p:txBody>
      </p:sp>
    </p:spTree>
    <p:extLst>
      <p:ext uri="{BB962C8B-B14F-4D97-AF65-F5344CB8AC3E}">
        <p14:creationId xmlns:p14="http://schemas.microsoft.com/office/powerpoint/2010/main" val="5488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6005E-723D-48B9-859F-62B8DE463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8E148EA-31A4-4156-8E3E-4F88C9B7361C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AD785C03-E8B7-4143-80B2-50B30636FD6D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E5C9FD6F-5749-47CC-A983-9E609DEBFB83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B68AECEC-078A-43C6-BAAB-08DD9358AF39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8FE64837-6761-4E12-BF9C-817D8A942831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99D36BF4-1CBF-4CE9-A6B6-AA59DDBC97B5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FAFD5760-EEF4-461F-8FF7-446406C7D0F3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75E8-0D98-44BA-BEE2-1C840E7F737C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51692301-B67C-4304-9BD4-AFB5E4EC2809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C68ABF8A-9AAF-4C34-B77D-63F6886CD409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28E10FD5-11D0-4635-AD27-E8674407EE93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DD72B845-6291-4387-A283-434FA6905454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6D10AAB9-9F47-454A-8229-5C37394C5C9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1AB362FA-1667-4D9D-8C47-DC8D860FD5E2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D83847EF-9416-44E0-8625-6E183AA573D6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1E7CACC9-E496-4AD3-BE66-C59BF16DAFCE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1806722E-5858-4AFC-BC38-A645FE52F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CBFD1122-3A7C-4E4C-97B7-99EE3F076E8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33E39D2-C6C6-45C9-828C-6DFCA2A8F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43789E-77A1-4DE6-B7B6-6B7FB20D3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D69312-8D2C-4FA1-9B45-15E23CE9D3B5}"/>
              </a:ext>
            </a:extLst>
          </p:cNvPr>
          <p:cNvSpPr txBox="1"/>
          <p:nvPr/>
        </p:nvSpPr>
        <p:spPr>
          <a:xfrm>
            <a:off x="1873740" y="1649172"/>
            <a:ext cx="8556425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800" b="1" dirty="0">
                <a:solidFill>
                  <a:srgbClr val="FFFF00"/>
                </a:solidFill>
              </a:rPr>
              <a:t>10. சம நோக்கு  வளை </a:t>
            </a:r>
            <a:r>
              <a:rPr lang="ta-IN" sz="2800" b="1" dirty="0" err="1">
                <a:solidFill>
                  <a:srgbClr val="FFFF00"/>
                </a:solidFill>
              </a:rPr>
              <a:t>கோட்டின்</a:t>
            </a:r>
            <a:r>
              <a:rPr lang="ta-IN" sz="2800" b="1" dirty="0">
                <a:solidFill>
                  <a:srgbClr val="FFFF00"/>
                </a:solidFill>
              </a:rPr>
              <a:t> அடிப்படையானது ………..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92F97D-6BF8-47C7-811E-6CEFDC2FF9F9}"/>
              </a:ext>
            </a:extLst>
          </p:cNvPr>
          <p:cNvSpPr txBox="1"/>
          <p:nvPr/>
        </p:nvSpPr>
        <p:spPr>
          <a:xfrm>
            <a:off x="6502022" y="5465739"/>
            <a:ext cx="4578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உளவியல் ஆய்வு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FE3FBC-6515-4D3B-BFF4-1D77EF1D20E8}"/>
              </a:ext>
            </a:extLst>
          </p:cNvPr>
          <p:cNvSpPr txBox="1"/>
          <p:nvPr/>
        </p:nvSpPr>
        <p:spPr>
          <a:xfrm>
            <a:off x="1691494" y="5349998"/>
            <a:ext cx="42841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பண்பளவை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ஆய்வு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753738-17C3-45C2-A593-ADB1420BFF22}"/>
              </a:ext>
            </a:extLst>
          </p:cNvPr>
          <p:cNvSpPr txBox="1"/>
          <p:nvPr/>
        </p:nvSpPr>
        <p:spPr>
          <a:xfrm>
            <a:off x="6111391" y="3642232"/>
            <a:ext cx="4864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இயல்பெண்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ஆய்வு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487324-5354-4FF6-B00E-535B74A5A404}"/>
              </a:ext>
            </a:extLst>
          </p:cNvPr>
          <p:cNvSpPr txBox="1"/>
          <p:nvPr/>
        </p:nvSpPr>
        <p:spPr>
          <a:xfrm>
            <a:off x="1691494" y="3682591"/>
            <a:ext cx="3959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தரவரிசை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ஆய்வு  </a:t>
            </a:r>
          </a:p>
        </p:txBody>
      </p:sp>
    </p:spTree>
    <p:extLst>
      <p:ext uri="{BB962C8B-B14F-4D97-AF65-F5344CB8AC3E}">
        <p14:creationId xmlns:p14="http://schemas.microsoft.com/office/powerpoint/2010/main" val="38937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84D04C-60FB-4261-93BE-5DA7CBF15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3467D9-EB9B-4498-9374-61F00DFF2592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72EA9CA0-0EC0-43BE-9B72-5A1122DB70B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2515D8A0-99FB-4528-9AD1-385A84EED54D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251AFF8E-212A-423D-BF27-ECCA2404A645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150585A0-5C42-43DA-AE25-96DDD71C9572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B926D859-7F3D-48D2-9333-1ABB5C187D2C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137B1816-29C7-4531-90AB-EB67DA9E176C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EACD55-EAB4-4B68-9A1C-7D342C3907AE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9D6E0239-FA2F-4825-8160-7B19349D1721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F86FA87C-3D1F-44F1-9AD2-DAC3B72588BB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62EE0803-31DA-42B1-9F6F-6FC3226ABC06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6419C429-DC2B-445A-9697-3466947C1B2C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877A5F6D-D91B-4A74-91A8-2C62CA75BC28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02423767-1130-4DEA-9FE7-27CEBBBB32B6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8D7EE1D-350C-4616-9AC7-E0B08D35AC33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6D4F3B5B-839F-492E-878F-8C8D50A019AF}"/>
              </a:ext>
            </a:extLst>
          </p:cNvPr>
          <p:cNvGrpSpPr/>
          <p:nvPr/>
        </p:nvGrpSpPr>
        <p:grpSpPr>
          <a:xfrm>
            <a:off x="5682" y="1511578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9B642295-8E20-46BA-B528-EA1C5BDD3A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F47CB110-9A40-48AA-BCBD-E3C00876F81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FA3F9A6-01FC-4FC2-B6C1-347E6FC13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87421E-3543-44F6-8B25-E7B52FED7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0D2377-4253-4A38-A24B-AF8D63980C34}"/>
              </a:ext>
            </a:extLst>
          </p:cNvPr>
          <p:cNvSpPr txBox="1"/>
          <p:nvPr/>
        </p:nvSpPr>
        <p:spPr>
          <a:xfrm>
            <a:off x="1882264" y="1569612"/>
            <a:ext cx="8772938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800" b="1" dirty="0">
                <a:solidFill>
                  <a:srgbClr val="FFFF00"/>
                </a:solidFill>
              </a:rPr>
              <a:t>11. நெகிழ்ச்சி என்ற கருத்தை </a:t>
            </a:r>
            <a:r>
              <a:rPr lang="ta-IN" sz="2800" b="1" dirty="0" err="1">
                <a:solidFill>
                  <a:srgbClr val="FFFF00"/>
                </a:solidFill>
              </a:rPr>
              <a:t>அறிமுகப்படுத்தியவர்</a:t>
            </a:r>
            <a:r>
              <a:rPr lang="ta-IN" sz="2800" b="1" dirty="0">
                <a:solidFill>
                  <a:srgbClr val="FFFF00"/>
                </a:solidFill>
              </a:rPr>
              <a:t>………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9E544-5742-4260-B00B-8B46878A6EA1}"/>
              </a:ext>
            </a:extLst>
          </p:cNvPr>
          <p:cNvSpPr txBox="1"/>
          <p:nvPr/>
        </p:nvSpPr>
        <p:spPr>
          <a:xfrm>
            <a:off x="7263715" y="5479866"/>
            <a:ext cx="3537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மார்ஷல்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029560-CE96-448E-9CE7-0870B6E80B34}"/>
              </a:ext>
            </a:extLst>
          </p:cNvPr>
          <p:cNvSpPr txBox="1"/>
          <p:nvPr/>
        </p:nvSpPr>
        <p:spPr>
          <a:xfrm>
            <a:off x="2093802" y="5536067"/>
            <a:ext cx="4334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ஆடம்ஸ்மித்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2A014-360C-457B-BB75-835C15E9A16B}"/>
              </a:ext>
            </a:extLst>
          </p:cNvPr>
          <p:cNvSpPr txBox="1"/>
          <p:nvPr/>
        </p:nvSpPr>
        <p:spPr>
          <a:xfrm>
            <a:off x="7183492" y="3908027"/>
            <a:ext cx="3129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கீன்ஸ்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A0FC2E-BE0A-4988-9E24-5CE35C201B1B}"/>
              </a:ext>
            </a:extLst>
          </p:cNvPr>
          <p:cNvSpPr txBox="1"/>
          <p:nvPr/>
        </p:nvSpPr>
        <p:spPr>
          <a:xfrm>
            <a:off x="2200546" y="3931340"/>
            <a:ext cx="3129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பெர்கூசன்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3479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454D4-0E6D-4870-B2F8-CB111BDB5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014A7A-E640-4EA1-84B6-6F4A5EA39CA9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A3A0CE39-B01B-4441-8BE1-4C2A22D1774D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D963AEB2-408A-49E9-BF15-0649A721F808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BA18879B-448D-41BD-A652-F6E7FC6CEE7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6FA5E0DF-E62E-409C-8DCE-D23593E59D8D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A72C7479-9002-40BB-A347-C8868ABC3715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471BC065-75EB-44F0-8FAD-6C9CBD82CC68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50AA3E-5090-466B-AD37-81771DA2D98B}"/>
              </a:ext>
            </a:extLst>
          </p:cNvPr>
          <p:cNvGrpSpPr/>
          <p:nvPr/>
        </p:nvGrpSpPr>
        <p:grpSpPr>
          <a:xfrm>
            <a:off x="-142802" y="3449356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B360163B-9F0D-4A47-A248-878A5BD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31832FD4-C65A-4055-A0F6-3FD7570D56AA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FC8FCB00-5B44-4888-B1A3-A8DAF51BF17A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51A86A92-8F90-4CD1-88E2-9ECD034329E8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BAEE95B3-C06E-4DB2-95A3-26F86A44EEDF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A2095941-E6C9-4E7A-9B45-2D4E29402A2B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C5F7DDB1-B24F-485A-8582-AE78B5AF25DB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B928C16B-9768-4DC2-B609-22287800EEA3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6D787110-D01A-448F-9109-ABF2BF03D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9A1829A7-B2E7-4C07-81BD-CF0FB054477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775B60C-E5B4-4C7A-963C-479B789BE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A222BF-6E6B-4519-A495-18BE67C46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7F8F12-C931-4D24-BD50-74B31135FE8F}"/>
              </a:ext>
            </a:extLst>
          </p:cNvPr>
          <p:cNvSpPr txBox="1"/>
          <p:nvPr/>
        </p:nvSpPr>
        <p:spPr>
          <a:xfrm>
            <a:off x="1890791" y="1712526"/>
            <a:ext cx="8578426" cy="100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12. </a:t>
            </a:r>
            <a:r>
              <a:rPr lang="ta-IN" sz="28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கீழ்க்காணும் </a:t>
            </a:r>
            <a:r>
              <a:rPr lang="ta-IN" sz="28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எவற்றால்</a:t>
            </a:r>
            <a:r>
              <a:rPr lang="ta-IN" sz="28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8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தேவை </a:t>
            </a:r>
            <a:r>
              <a:rPr lang="ta-IN" sz="28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அதிகரிக்கும்</a:t>
            </a:r>
            <a:r>
              <a:rPr lang="en-US" sz="28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. 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0D64B5-8B25-40B3-B717-E51D2D614F02}"/>
              </a:ext>
            </a:extLst>
          </p:cNvPr>
          <p:cNvSpPr txBox="1"/>
          <p:nvPr/>
        </p:nvSpPr>
        <p:spPr>
          <a:xfrm>
            <a:off x="6470394" y="5271358"/>
            <a:ext cx="4127902" cy="100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.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விலை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அதிகரிப்பதால்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429652-AA8A-44F4-8DFA-4AE70F9EAAA7}"/>
              </a:ext>
            </a:extLst>
          </p:cNvPr>
          <p:cNvSpPr txBox="1"/>
          <p:nvPr/>
        </p:nvSpPr>
        <p:spPr>
          <a:xfrm>
            <a:off x="1821341" y="5271358"/>
            <a:ext cx="4387925" cy="100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.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வட்டி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வீதம்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அதிகரிப்பதால்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07BD6E-E823-483D-A57F-62CA86DC523F}"/>
              </a:ext>
            </a:extLst>
          </p:cNvPr>
          <p:cNvSpPr txBox="1"/>
          <p:nvPr/>
        </p:nvSpPr>
        <p:spPr>
          <a:xfrm>
            <a:off x="6307691" y="3613271"/>
            <a:ext cx="4195671" cy="100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அதிகமானியம்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வழங்குவதால்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BAC99F-B0E2-4006-BC87-3B434579F389}"/>
              </a:ext>
            </a:extLst>
          </p:cNvPr>
          <p:cNvSpPr txBox="1"/>
          <p:nvPr/>
        </p:nvSpPr>
        <p:spPr>
          <a:xfrm>
            <a:off x="1442185" y="3592068"/>
            <a:ext cx="4387925" cy="100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.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வரி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அதிகரிப்பதால்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98705-37C7-454C-A40D-184683831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376BAF-0EC4-41A7-B605-7FFE1B09B491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7DC0F3B4-1AF9-4223-8DB8-AB166BE0D6D1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CAFB42FA-2436-44CA-8A97-487EF8541E2C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>
                <a:solidFill>
                  <a:schemeClr val="bg1"/>
                </a:solidFill>
              </a:endParaRPr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83D6AE6D-088B-4B3D-9A14-901D327F1F1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>
                <a:solidFill>
                  <a:schemeClr val="bg1"/>
                </a:solidFill>
              </a:endParaRPr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53447664-CFBF-437D-88F9-E9BAE3D06AD9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B0534132-5F2C-43BD-8867-2119CE3AF892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>
                <a:solidFill>
                  <a:schemeClr val="bg1"/>
                </a:solidFill>
              </a:endParaRPr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60DC277F-A890-4FEE-97F5-A9778082971A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3C4DB-537E-4D5D-9027-8EFEE551B7C5}"/>
              </a:ext>
            </a:extLst>
          </p:cNvPr>
          <p:cNvGrpSpPr/>
          <p:nvPr/>
        </p:nvGrpSpPr>
        <p:grpSpPr>
          <a:xfrm>
            <a:off x="-46581" y="3411173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EDB2C499-CAC1-46AA-9CFD-B2C3F1133D8C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C5F45E7C-14EB-48F8-8E55-44753149372C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>
                <a:solidFill>
                  <a:schemeClr val="bg1"/>
                </a:solidFill>
              </a:endParaRPr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4AC929F5-730A-46EA-8DFD-82E3B3D84CD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>
                <a:solidFill>
                  <a:schemeClr val="bg1"/>
                </a:solidFill>
              </a:endParaRPr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DFD2CB59-B1F2-4634-9B21-69335D5DE7CB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7349A806-5BC3-4871-B69F-CE31C55DC58E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>
                <a:solidFill>
                  <a:schemeClr val="bg1"/>
                </a:solidFill>
              </a:endParaRPr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BAF7761C-1664-4D4F-98B8-C8E06C44D9D4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EFAC9DC4-597F-4E7A-8DB4-0ACD55F99F13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DE075489-B7BD-45FE-9A09-ACCB35B73478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544D8B4E-E7C7-4379-A061-98782FB4AD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C5A7CDAA-1F19-4BFA-AF9A-9BA04637161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 b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7BE519-F45B-4A0B-BC4C-6AA948F44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F3A737-B668-45DF-A5BC-CF4148ABC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CB65B7-F28D-438A-892F-7743FEAB5BDA}"/>
              </a:ext>
            </a:extLst>
          </p:cNvPr>
          <p:cNvSpPr txBox="1"/>
          <p:nvPr/>
        </p:nvSpPr>
        <p:spPr>
          <a:xfrm>
            <a:off x="6863243" y="5280244"/>
            <a:ext cx="5082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729CF9-203C-4064-9222-FE3FE6A4CA01}"/>
              </a:ext>
            </a:extLst>
          </p:cNvPr>
          <p:cNvSpPr txBox="1"/>
          <p:nvPr/>
        </p:nvSpPr>
        <p:spPr>
          <a:xfrm>
            <a:off x="2117239" y="1698678"/>
            <a:ext cx="8562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2400" b="1" dirty="0">
                <a:solidFill>
                  <a:srgbClr val="FFFF00"/>
                </a:solidFill>
              </a:rPr>
              <a:t>13.கொடுக்கப்பட்டதேவை </a:t>
            </a:r>
            <a:r>
              <a:rPr lang="ta-IN" sz="2400" b="1" dirty="0" err="1">
                <a:solidFill>
                  <a:srgbClr val="FFFF00"/>
                </a:solidFill>
              </a:rPr>
              <a:t>வளைகோட்டில்</a:t>
            </a:r>
            <a:r>
              <a:rPr lang="ta-IN" sz="2400" b="1" dirty="0">
                <a:solidFill>
                  <a:srgbClr val="FFFF00"/>
                </a:solidFill>
              </a:rPr>
              <a:t> நகர்ந்து செல்லுதல் </a:t>
            </a:r>
            <a:r>
              <a:rPr lang="ta-IN" sz="2400" b="1" dirty="0" err="1">
                <a:solidFill>
                  <a:srgbClr val="FFFF00"/>
                </a:solidFill>
              </a:rPr>
              <a:t>கீழ்க்கண்டவாறு</a:t>
            </a:r>
            <a:r>
              <a:rPr lang="ta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அழைக்கப்படுகிறது</a:t>
            </a:r>
            <a:r>
              <a:rPr lang="ta-IN" sz="24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BE2137-482B-4BAF-991C-F3AFB05022B2}"/>
              </a:ext>
            </a:extLst>
          </p:cNvPr>
          <p:cNvSpPr txBox="1"/>
          <p:nvPr/>
        </p:nvSpPr>
        <p:spPr>
          <a:xfrm>
            <a:off x="6398714" y="5568951"/>
            <a:ext cx="4953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மேற்காண்அனைத்தும்</a:t>
            </a:r>
            <a:endParaRPr kumimoji="0" lang="ta-I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92246-25A5-40C6-B629-746660B0B658}"/>
              </a:ext>
            </a:extLst>
          </p:cNvPr>
          <p:cNvSpPr txBox="1"/>
          <p:nvPr/>
        </p:nvSpPr>
        <p:spPr>
          <a:xfrm>
            <a:off x="1896999" y="5360152"/>
            <a:ext cx="3908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தேவை கூடுதல் மற்றும் குறைதல்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2A5FDA-397E-42EC-95D4-A7147B1075FD}"/>
              </a:ext>
            </a:extLst>
          </p:cNvPr>
          <p:cNvSpPr txBox="1"/>
          <p:nvPr/>
        </p:nvSpPr>
        <p:spPr>
          <a:xfrm>
            <a:off x="6311533" y="3599111"/>
            <a:ext cx="4446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தேவை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இடப்பெயர்வு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7E5A36-B978-497A-AEAB-1C3058154855}"/>
              </a:ext>
            </a:extLst>
          </p:cNvPr>
          <p:cNvSpPr txBox="1"/>
          <p:nvPr/>
        </p:nvSpPr>
        <p:spPr>
          <a:xfrm>
            <a:off x="2141922" y="3685580"/>
            <a:ext cx="4664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தேவை விரிவு  மற்றும் சுருக்கம்         </a:t>
            </a:r>
          </a:p>
        </p:txBody>
      </p:sp>
    </p:spTree>
    <p:extLst>
      <p:ext uri="{BB962C8B-B14F-4D97-AF65-F5344CB8AC3E}">
        <p14:creationId xmlns:p14="http://schemas.microsoft.com/office/powerpoint/2010/main" val="7973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2A13BF-3E2C-4B52-9303-F05B0454D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" y="165961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E85A5A-70F3-4663-A2A2-389F5F0F4E0F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4BF7B5E9-0B6B-4974-AE31-0C8B305B7621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5EC0A91B-A17B-497B-BA92-9AD90ABE637D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6D26EDBD-B070-48D3-97B1-A3DD8ADE661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BA096E67-BB94-4CE9-A2DD-F08D7BF58498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0F4342AD-7027-46B4-9C47-54736ADE9414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53F38FD8-7B8C-4A29-9F75-415B3D5DFD1F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322B2A-61CB-4C04-AC2D-3EE269B2E71D}"/>
              </a:ext>
            </a:extLst>
          </p:cNvPr>
          <p:cNvGrpSpPr/>
          <p:nvPr/>
        </p:nvGrpSpPr>
        <p:grpSpPr>
          <a:xfrm>
            <a:off x="0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22C01F31-6C2B-46FC-AE02-4C69D7C7299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E9C36B1C-C2C3-416F-B2C5-D920F4BB4657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8E819815-E83D-4324-AF03-1FD8F887AFCD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16A0776D-F9D6-47B8-8640-046289C4EAE7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805546DD-C6EB-408D-BA3F-8AC14C7FDE51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1C3127FA-9A8A-4106-9A03-3A67FEDCD01A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289FE926-A57A-4960-A7CA-0AB163737C2F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881BB225-08B4-46C9-A8CC-39ECF4315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3184A1F8-810D-4A36-9077-C7F2FECA0F7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F41CDDF-1AF8-45CC-8FC7-F277EB8D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B838A3-EED3-4934-8E7D-D78D137A8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D3AF91-8993-4345-B983-D2C503FF6436}"/>
              </a:ext>
            </a:extLst>
          </p:cNvPr>
          <p:cNvSpPr txBox="1"/>
          <p:nvPr/>
        </p:nvSpPr>
        <p:spPr>
          <a:xfrm>
            <a:off x="1977479" y="1641287"/>
            <a:ext cx="860066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400" b="1" dirty="0">
                <a:solidFill>
                  <a:srgbClr val="FFFF00"/>
                </a:solidFill>
              </a:rPr>
              <a:t>14. </a:t>
            </a:r>
            <a:r>
              <a:rPr lang="ta-IN" sz="2400" b="1" dirty="0" err="1">
                <a:solidFill>
                  <a:srgbClr val="FFFF00"/>
                </a:solidFill>
              </a:rPr>
              <a:t>மிகைத்தேவை</a:t>
            </a:r>
            <a:r>
              <a:rPr lang="ta-IN" sz="2400" b="1" dirty="0">
                <a:solidFill>
                  <a:srgbClr val="FFFF00"/>
                </a:solidFill>
              </a:rPr>
              <a:t> நெகிழ்ச்சி உள்ள</a:t>
            </a:r>
            <a:r>
              <a:rPr lang="en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தேவைக்</a:t>
            </a:r>
            <a:r>
              <a:rPr lang="en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கோட்டின்</a:t>
            </a:r>
            <a:r>
              <a:rPr lang="ta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வடிவமானது</a:t>
            </a:r>
            <a:r>
              <a:rPr lang="ta-IN" sz="2400" b="1" dirty="0">
                <a:solidFill>
                  <a:srgbClr val="FFFF00"/>
                </a:solidFill>
              </a:rPr>
              <a:t> ………..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B5472-A68C-49BB-80DF-39B624462857}"/>
              </a:ext>
            </a:extLst>
          </p:cNvPr>
          <p:cNvSpPr txBox="1"/>
          <p:nvPr/>
        </p:nvSpPr>
        <p:spPr>
          <a:xfrm>
            <a:off x="6723811" y="5536633"/>
            <a:ext cx="4391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மெதுவாக சரியும்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04C1D-8A38-4D61-A5E8-185DC90029FD}"/>
              </a:ext>
            </a:extLst>
          </p:cNvPr>
          <p:cNvSpPr txBox="1"/>
          <p:nvPr/>
        </p:nvSpPr>
        <p:spPr>
          <a:xfrm>
            <a:off x="1901865" y="5555430"/>
            <a:ext cx="4094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விரைந்து  சரியும்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23F8A7-65D1-4B1E-811E-C1F8A3E6A747}"/>
              </a:ext>
            </a:extLst>
          </p:cNvPr>
          <p:cNvSpPr txBox="1"/>
          <p:nvPr/>
        </p:nvSpPr>
        <p:spPr>
          <a:xfrm>
            <a:off x="2113900" y="3932331"/>
            <a:ext cx="3670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செங்குத்து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E4501A-4DBF-4C1C-A748-C13DA2D122D8}"/>
              </a:ext>
            </a:extLst>
          </p:cNvPr>
          <p:cNvSpPr txBox="1"/>
          <p:nvPr/>
        </p:nvSpPr>
        <p:spPr>
          <a:xfrm>
            <a:off x="7046917" y="3901737"/>
            <a:ext cx="406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படுகிடை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3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D153D-9ED5-46CC-BA26-33E74ACE9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8" y="6238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71C973-8494-4426-A1BF-CF4E917CB165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82767164-ADC9-4A2F-9858-EB796C68F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481E3FE1-44A8-4C56-933F-579905CC6EA1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6BE81D40-4C3F-4FC3-90A7-EB5D4D6CD838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ABEE3984-F1D1-4060-92BD-653FBE66D4ED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19D8A12A-42E0-4EF1-8136-629B878B4483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9848989A-760B-44A5-B465-7958973B769A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7DAE04-12DB-461F-A15E-FCA1EEDE7759}"/>
              </a:ext>
            </a:extLst>
          </p:cNvPr>
          <p:cNvGrpSpPr/>
          <p:nvPr/>
        </p:nvGrpSpPr>
        <p:grpSpPr>
          <a:xfrm>
            <a:off x="2132" y="3411173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13E9CBB8-B0CD-48C9-A28A-11AD8B1ED09D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DBFA16B8-69C3-4D18-B3EF-458BF4326C45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348A0892-9878-4630-A789-1FB51EA7778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B75488D9-7651-494B-BFEE-6F12ACD7067F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E0F27D94-ED9F-4D06-9D7E-7DA300594B18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9D3ECD04-349A-4487-8444-1200316A1F3F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796F078F-4C59-4732-97B2-61E34A718339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8AE248BE-813D-4D12-8D01-BE73A72BF0D8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9CA335A6-548F-4101-A741-7E305E347E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95179E46-F1F6-4B00-96D4-F5B5D3AD037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551819-0BA0-4231-9242-DCD34DF81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CAFDE5-3091-4B35-ADD8-92987A954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807B9A7-C2CA-452D-A620-EEC4299C4AC3}"/>
              </a:ext>
            </a:extLst>
          </p:cNvPr>
          <p:cNvSpPr txBox="1"/>
          <p:nvPr/>
        </p:nvSpPr>
        <p:spPr>
          <a:xfrm>
            <a:off x="2092337" y="1650714"/>
            <a:ext cx="861910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400" b="1" dirty="0">
                <a:solidFill>
                  <a:srgbClr val="FFFF00"/>
                </a:solidFill>
              </a:rPr>
              <a:t>15. </a:t>
            </a:r>
            <a:r>
              <a:rPr lang="ta-IN" sz="2400" b="1" dirty="0" err="1">
                <a:solidFill>
                  <a:srgbClr val="FFFF00"/>
                </a:solidFill>
              </a:rPr>
              <a:t>நுகர்வோர்</a:t>
            </a:r>
            <a:r>
              <a:rPr lang="ta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சமநிலையில்</a:t>
            </a:r>
            <a:r>
              <a:rPr lang="ta-IN" sz="2400" b="1" dirty="0">
                <a:solidFill>
                  <a:srgbClr val="FFFF00"/>
                </a:solidFill>
              </a:rPr>
              <a:t> இருக்கும் </a:t>
            </a:r>
            <a:r>
              <a:rPr lang="ta-IN" sz="2400" b="1" dirty="0" err="1">
                <a:solidFill>
                  <a:srgbClr val="FFFF00"/>
                </a:solidFill>
              </a:rPr>
              <a:t>போது</a:t>
            </a:r>
            <a:r>
              <a:rPr lang="ta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இறுதிநிலை</a:t>
            </a:r>
            <a:r>
              <a:rPr lang="ta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பயன்பாடானது</a:t>
            </a:r>
            <a:r>
              <a:rPr lang="ta-IN" sz="2400" b="1" dirty="0">
                <a:solidFill>
                  <a:srgbClr val="FFFF00"/>
                </a:solidFill>
              </a:rPr>
              <a:t>……. இருக்கும்.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4E9C90-61E3-483A-BA4E-8D09229D20ED}"/>
              </a:ext>
            </a:extLst>
          </p:cNvPr>
          <p:cNvSpPr txBox="1"/>
          <p:nvPr/>
        </p:nvSpPr>
        <p:spPr>
          <a:xfrm>
            <a:off x="7403090" y="5496516"/>
            <a:ext cx="3385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கூடுதலாக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435EEF-4026-49DD-8E64-7EC39092BDCF}"/>
              </a:ext>
            </a:extLst>
          </p:cNvPr>
          <p:cNvSpPr txBox="1"/>
          <p:nvPr/>
        </p:nvSpPr>
        <p:spPr>
          <a:xfrm>
            <a:off x="2815289" y="5514518"/>
            <a:ext cx="3267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சமமாக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BA80E9-A22C-4D9F-8151-6EDF07E0907D}"/>
              </a:ext>
            </a:extLst>
          </p:cNvPr>
          <p:cNvSpPr txBox="1"/>
          <p:nvPr/>
        </p:nvSpPr>
        <p:spPr>
          <a:xfrm>
            <a:off x="6837103" y="3929301"/>
            <a:ext cx="3940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அதிகபட்சமாக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511C0C-CCAD-4318-9308-B229DF297BC8}"/>
              </a:ext>
            </a:extLst>
          </p:cNvPr>
          <p:cNvSpPr txBox="1"/>
          <p:nvPr/>
        </p:nvSpPr>
        <p:spPr>
          <a:xfrm>
            <a:off x="2578634" y="3779365"/>
            <a:ext cx="2929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குறைவாக  </a:t>
            </a:r>
          </a:p>
        </p:txBody>
      </p:sp>
    </p:spTree>
    <p:extLst>
      <p:ext uri="{BB962C8B-B14F-4D97-AF65-F5344CB8AC3E}">
        <p14:creationId xmlns:p14="http://schemas.microsoft.com/office/powerpoint/2010/main" val="4160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5BD17A-4740-48B3-855A-5B76BE4BF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5E3339-0CB3-4E0F-A314-8DA24311DF09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0E540FCC-3DAD-42E6-A279-CB1BBF0144FD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5E4CCE46-EF15-40D9-85BA-3569734D5C4A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9705BA88-09A5-4342-B1AB-6C03DC52E2A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3AFAC34C-F373-4D5D-A1DC-BDE787F60406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C771A6B3-4B0B-451F-9FB6-24412EEEC80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E03CA2CC-06F4-42D1-8DE0-47CFEF240248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56F50-D1D6-4FB8-B914-0B6F452F1F73}"/>
              </a:ext>
            </a:extLst>
          </p:cNvPr>
          <p:cNvGrpSpPr/>
          <p:nvPr/>
        </p:nvGrpSpPr>
        <p:grpSpPr>
          <a:xfrm>
            <a:off x="0" y="3454417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88896B86-B669-49ED-9CEE-DD7443426EA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235D79DA-0EDF-4705-B7A2-42B491261F45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03C7F7B2-50F2-4550-A323-F92AD8FCF6B9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1E962FCE-B4E5-41C1-B41C-6DC6560B0B9B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9D64E118-F0A6-438B-946E-131E8708355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D18C1BA7-1911-42F9-ADFD-4343297F5DBC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E4A5EC8F-C13E-4684-AEB0-EE59067FAE7E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A832055C-F644-49C7-B188-1BC7BF8E3501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D70D7CB5-2E51-4021-B99B-9DFC58FA2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7AC14FF4-02A6-4E0C-AAD3-C715C3D23BA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21320ED-C418-40AB-A896-05ACF8830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991BD8-E4A6-4E4D-95F6-0A850B47D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CBA85C-810E-46A4-8F05-0C7A57791463}"/>
              </a:ext>
            </a:extLst>
          </p:cNvPr>
          <p:cNvSpPr txBox="1"/>
          <p:nvPr/>
        </p:nvSpPr>
        <p:spPr>
          <a:xfrm>
            <a:off x="1980204" y="1530365"/>
            <a:ext cx="8780774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800" b="1" dirty="0">
                <a:solidFill>
                  <a:srgbClr val="FFFF00"/>
                </a:solidFill>
              </a:rPr>
              <a:t>16. சம நோக்கு  </a:t>
            </a:r>
            <a:r>
              <a:rPr lang="ta-IN" sz="2800" b="1" dirty="0" err="1">
                <a:solidFill>
                  <a:srgbClr val="FFFF00"/>
                </a:solidFill>
              </a:rPr>
              <a:t>வளைகோட்டை</a:t>
            </a:r>
            <a:r>
              <a:rPr lang="ta-IN" sz="2800" b="1" dirty="0">
                <a:solidFill>
                  <a:srgbClr val="FFFF00"/>
                </a:solidFill>
              </a:rPr>
              <a:t> </a:t>
            </a:r>
            <a:r>
              <a:rPr lang="ta-IN" sz="2800" b="1" dirty="0" err="1">
                <a:solidFill>
                  <a:srgbClr val="FFFF00"/>
                </a:solidFill>
              </a:rPr>
              <a:t>முதன்</a:t>
            </a:r>
            <a:r>
              <a:rPr lang="ta-IN" sz="2800" b="1" dirty="0">
                <a:solidFill>
                  <a:srgbClr val="FFFF00"/>
                </a:solidFill>
              </a:rPr>
              <a:t> முதலில் </a:t>
            </a:r>
            <a:r>
              <a:rPr lang="ta-IN" sz="2800" b="1" dirty="0" err="1">
                <a:solidFill>
                  <a:srgbClr val="FFFF00"/>
                </a:solidFill>
              </a:rPr>
              <a:t>தோற்றுவித்தவர்</a:t>
            </a:r>
            <a:endParaRPr lang="ta-IN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42C913-AC5E-492C-ABF3-3CA841249074}"/>
              </a:ext>
            </a:extLst>
          </p:cNvPr>
          <p:cNvSpPr txBox="1"/>
          <p:nvPr/>
        </p:nvSpPr>
        <p:spPr>
          <a:xfrm>
            <a:off x="6934755" y="5557757"/>
            <a:ext cx="35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எட்ஜ்வொர்த்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F33032-5605-4D77-ACDF-E93BDE7F6694}"/>
              </a:ext>
            </a:extLst>
          </p:cNvPr>
          <p:cNvSpPr txBox="1"/>
          <p:nvPr/>
        </p:nvSpPr>
        <p:spPr>
          <a:xfrm>
            <a:off x="2418916" y="5478711"/>
            <a:ext cx="3893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கீன்ஸ்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819800-87ED-4531-9CF4-00FD9D604013}"/>
              </a:ext>
            </a:extLst>
          </p:cNvPr>
          <p:cNvSpPr txBox="1"/>
          <p:nvPr/>
        </p:nvSpPr>
        <p:spPr>
          <a:xfrm>
            <a:off x="7265201" y="3907736"/>
            <a:ext cx="3206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ஆலன்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8656D-771B-49C0-9DB5-4FBEEBF488CA}"/>
              </a:ext>
            </a:extLst>
          </p:cNvPr>
          <p:cNvSpPr txBox="1"/>
          <p:nvPr/>
        </p:nvSpPr>
        <p:spPr>
          <a:xfrm>
            <a:off x="2521608" y="3957300"/>
            <a:ext cx="3907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ஹிக்ஸ்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95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1DBFE-FE51-43E1-A852-2246CA3B5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CFD637-32EE-45B6-BDF2-01CCAC9799F0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3288ECA8-0147-400D-8A13-2ABF752AA837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FAD044F0-0527-4C79-B3A0-C42DC574275E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0A6B4803-FECC-4C8C-B0CD-B3AFC28A1600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9030C00B-5DFF-4861-9242-83B21B1A36F7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7E2171A6-3160-4CF2-8D7E-4D1F6857F59F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16AAE2E8-4343-4525-ADF9-5B6370C31111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16328D-7278-44C3-B962-AEB8D8021EBB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D141B5ED-6323-4858-91D0-ABF8C7811220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B507A36D-5AE0-43F5-A5F6-41913E30F73D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ABF28C86-6BF0-4DEA-968C-A34387837994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ED0DBAD2-0D9E-4585-9DB5-65243088479F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8EE37821-4314-4F2F-A1B2-D6E9362978BF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F9B6D0B4-36CD-485A-BEFF-42ABE7797CEB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4D03E8F4-9558-40E7-B598-F2EB82EBE616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F50258C4-ACFA-4B7A-8B34-234E47060B87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7D91C778-6746-4E90-B84C-D40CE99317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FA4FE477-EA83-41DA-9AE4-7DB149CF7F3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E51D59-0181-437D-9661-4069C386B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5B722F-9EBC-4B91-87CA-D83B7BA7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69E5A9-5F6C-419A-B06F-46EB49A14180}"/>
              </a:ext>
            </a:extLst>
          </p:cNvPr>
          <p:cNvSpPr txBox="1"/>
          <p:nvPr/>
        </p:nvSpPr>
        <p:spPr>
          <a:xfrm>
            <a:off x="2021197" y="1568735"/>
            <a:ext cx="8780774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800" b="1" dirty="0">
                <a:solidFill>
                  <a:srgbClr val="FFFF00"/>
                </a:solidFill>
              </a:rPr>
              <a:t>17. நெகிழ்ச்சி  </a:t>
            </a:r>
            <a:r>
              <a:rPr lang="ta-IN" sz="2800" b="1" dirty="0" err="1">
                <a:solidFill>
                  <a:srgbClr val="FFFF00"/>
                </a:solidFill>
              </a:rPr>
              <a:t>ஒன்றுக்குச்</a:t>
            </a:r>
            <a:r>
              <a:rPr lang="ta-IN" sz="2800" b="1" dirty="0">
                <a:solidFill>
                  <a:srgbClr val="FFFF00"/>
                </a:solidFill>
              </a:rPr>
              <a:t> சமமாக இருக்கும்போது ……….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F5AB58-5AD4-411B-A990-A8BC1E60D095}"/>
              </a:ext>
            </a:extLst>
          </p:cNvPr>
          <p:cNvSpPr txBox="1"/>
          <p:nvPr/>
        </p:nvSpPr>
        <p:spPr>
          <a:xfrm>
            <a:off x="6675328" y="5512639"/>
            <a:ext cx="391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மிகைத்</a:t>
            </a:r>
            <a:r>
              <a:rPr lang="en-IN" sz="2800" b="1" dirty="0">
                <a:solidFill>
                  <a:srgbClr val="FFFF00"/>
                </a:solidFill>
                <a:latin typeface="Calibri" panose="020F0502020204030204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தேவை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586F82-9051-40F1-8B64-7CD1BE0BE997}"/>
              </a:ext>
            </a:extLst>
          </p:cNvPr>
          <p:cNvSpPr txBox="1"/>
          <p:nvPr/>
        </p:nvSpPr>
        <p:spPr>
          <a:xfrm>
            <a:off x="1943515" y="5159836"/>
            <a:ext cx="36049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முற்றிலும்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நெகிழ்ச்சியற்ற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தேவை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B5868A-80BD-4B6D-9AD1-099AA69FE653}"/>
              </a:ext>
            </a:extLst>
          </p:cNvPr>
          <p:cNvSpPr txBox="1"/>
          <p:nvPr/>
        </p:nvSpPr>
        <p:spPr>
          <a:xfrm>
            <a:off x="6539901" y="3606352"/>
            <a:ext cx="40384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முற்றிலும்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நெகிழ்ச்சியின்மை</a:t>
            </a:r>
            <a:endParaRPr kumimoji="0" lang="ta-I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3D05B1-946E-485D-A219-C7C60D27E3D9}"/>
              </a:ext>
            </a:extLst>
          </p:cNvPr>
          <p:cNvSpPr txBox="1"/>
          <p:nvPr/>
        </p:nvSpPr>
        <p:spPr>
          <a:xfrm>
            <a:off x="1770853" y="3598336"/>
            <a:ext cx="3995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அலகுத்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தேவை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நெகிழ்ச்சி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35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9DC22-DF7F-4F6B-B343-CB42EC964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6371ED-11AA-4447-BAF4-D029A1E9A92D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17501399-D4EE-4522-9523-929E530E3604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1E30E025-ADD4-463F-8564-3D889B863F3B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2B12991B-C9D7-4C62-9459-7D12670AE681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3D9E87A5-188E-4289-8155-6A6D8E9B749C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190696FC-6831-4F06-9A90-86280BFA1086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E733115E-BBD0-4A46-A70B-6ADEA1178266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E0CB1F-487A-4B5F-A5F5-6306951F5A5A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6B21510A-1D65-402B-84C3-30DE6B7F39A5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9ABE08E4-972B-4C7B-85E6-5A21F6880B41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6DA3DC12-8F27-40C9-99AE-BE54ABB1FBB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C66B3A57-87D3-4110-A752-E63D4F7EC00E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9A8D52F0-98C6-4EC0-986A-53AE2C24A1D1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32119CB4-6716-45E1-9C01-9CC466C1DB51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F3BB6D80-C2D2-473E-A31B-535C9C0C9D01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29A7531E-64FB-472A-8813-CA1F4D79BB33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B34CFDE0-7A29-48B8-A620-6F111DC6FF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967AAC15-E1D4-45BF-A34D-44F8A4F00BD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1A81912-E44C-428C-BEC8-41E48A370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1210D4-465B-4543-96F2-023EBAD41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0298E4C-BFE4-4E86-8814-D5A198BE5B18}"/>
              </a:ext>
            </a:extLst>
          </p:cNvPr>
          <p:cNvSpPr txBox="1"/>
          <p:nvPr/>
        </p:nvSpPr>
        <p:spPr>
          <a:xfrm>
            <a:off x="2021197" y="1742439"/>
            <a:ext cx="8780774" cy="132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18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சம</a:t>
            </a:r>
            <a:r>
              <a:rPr lang="ta-IN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அளவு</a:t>
            </a:r>
            <a:r>
              <a:rPr lang="ta-IN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24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திருப்தியை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24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கொடுக்கக்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கூடிய </a:t>
            </a:r>
            <a:r>
              <a:rPr lang="ta-IN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புள்ளிகளை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இணைக்கும் </a:t>
            </a:r>
            <a:r>
              <a:rPr lang="ta-IN" sz="24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கோடானது</a:t>
            </a:r>
            <a:r>
              <a:rPr lang="ta-IN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இதனுடன்</a:t>
            </a:r>
            <a:r>
              <a:rPr lang="ta-IN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24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தொடர்புடையவை</a:t>
            </a:r>
            <a:r>
              <a:rPr lang="en-US" sz="28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AB11A-DBDD-4475-A16B-57831F95C00E}"/>
              </a:ext>
            </a:extLst>
          </p:cNvPr>
          <p:cNvSpPr txBox="1"/>
          <p:nvPr/>
        </p:nvSpPr>
        <p:spPr>
          <a:xfrm>
            <a:off x="6968993" y="5473058"/>
            <a:ext cx="3641003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அளிப்பு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விதி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415C13-B6FE-400F-9F8E-9C2640634DF2}"/>
              </a:ext>
            </a:extLst>
          </p:cNvPr>
          <p:cNvSpPr txBox="1"/>
          <p:nvPr/>
        </p:nvSpPr>
        <p:spPr>
          <a:xfrm>
            <a:off x="2084630" y="5448916"/>
            <a:ext cx="4017052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தேவைவிதி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      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E75831-ADD7-4CF0-A8E1-E72156B5550F}"/>
              </a:ext>
            </a:extLst>
          </p:cNvPr>
          <p:cNvSpPr txBox="1"/>
          <p:nvPr/>
        </p:nvSpPr>
        <p:spPr>
          <a:xfrm>
            <a:off x="6949186" y="3669681"/>
            <a:ext cx="4413139" cy="100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இயல்பெண்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ஆய்வு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663C70-7F4C-4F0D-8DE8-3953E6F678C0}"/>
              </a:ext>
            </a:extLst>
          </p:cNvPr>
          <p:cNvSpPr txBox="1"/>
          <p:nvPr/>
        </p:nvSpPr>
        <p:spPr>
          <a:xfrm>
            <a:off x="1956371" y="3609505"/>
            <a:ext cx="3740554" cy="100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சம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நோக்கு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வளைகோடுகள்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D326B-2248-44D3-9D7C-8A6DEA7BB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98A5EA-2ADC-44A3-8F3F-22FE8C0F76A0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D76D605E-8385-43E1-BD31-853C61861B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AE4DD8D-D208-454A-9C2D-F68DC6015E84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176DDE43-B961-421F-B1FE-39095FA45691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1A8853FD-A691-40AA-8764-736C0F7D959E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9EB0437D-8182-4B6A-8D26-AEC37B363A2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7FBC3BBA-E5EA-4CBB-B174-E56F34825B68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9E5501-371E-48F7-AA74-3943D23BD9B4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6" name="Answer Line 2">
              <a:extLst>
                <a:ext uri="{FF2B5EF4-FFF2-40B4-BE49-F238E27FC236}">
                  <a16:creationId xmlns:a16="http://schemas.microsoft.com/office/drawing/2014/main" id="{83B237B3-5986-4BDF-8FD7-023BF3561F84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04E7B74-2C46-421E-B360-F32F56E7E48D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Background">
              <a:extLst>
                <a:ext uri="{FF2B5EF4-FFF2-40B4-BE49-F238E27FC236}">
                  <a16:creationId xmlns:a16="http://schemas.microsoft.com/office/drawing/2014/main" id="{4EEAEE62-1E83-4921-83B4-D18ADF29BF34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9" name="Answer Line 1">
              <a:extLst>
                <a:ext uri="{FF2B5EF4-FFF2-40B4-BE49-F238E27FC236}">
                  <a16:creationId xmlns:a16="http://schemas.microsoft.com/office/drawing/2014/main" id="{5170702F-FBD5-4F66-8633-51AC443B52B8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nswer B Background">
              <a:extLst>
                <a:ext uri="{FF2B5EF4-FFF2-40B4-BE49-F238E27FC236}">
                  <a16:creationId xmlns:a16="http://schemas.microsoft.com/office/drawing/2014/main" id="{3E131762-D1F5-4968-8123-BC3D8E9EC0BC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#sl-pollanswer(1)">
              <a:extLst>
                <a:ext uri="{FF2B5EF4-FFF2-40B4-BE49-F238E27FC236}">
                  <a16:creationId xmlns:a16="http://schemas.microsoft.com/office/drawing/2014/main" id="{2F0F969D-D55F-448B-A86B-05E158E87E30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Background">
              <a:extLst>
                <a:ext uri="{FF2B5EF4-FFF2-40B4-BE49-F238E27FC236}">
                  <a16:creationId xmlns:a16="http://schemas.microsoft.com/office/drawing/2014/main" id="{CCF0E86F-AA6B-4FFC-BCD5-396C66A7F69E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23" name="Question">
            <a:extLst>
              <a:ext uri="{FF2B5EF4-FFF2-40B4-BE49-F238E27FC236}">
                <a16:creationId xmlns:a16="http://schemas.microsoft.com/office/drawing/2014/main" id="{2A306EF4-652A-4B9E-BEA3-FC6E863319A6}"/>
              </a:ext>
            </a:extLst>
          </p:cNvPr>
          <p:cNvGrpSpPr/>
          <p:nvPr/>
        </p:nvGrpSpPr>
        <p:grpSpPr>
          <a:xfrm>
            <a:off x="5682" y="1539245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4" name="Line">
              <a:extLst>
                <a:ext uri="{FF2B5EF4-FFF2-40B4-BE49-F238E27FC236}">
                  <a16:creationId xmlns:a16="http://schemas.microsoft.com/office/drawing/2014/main" id="{E85315C4-598B-4A24-AFBB-AFD92F4ED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ackground">
              <a:extLst>
                <a:ext uri="{FF2B5EF4-FFF2-40B4-BE49-F238E27FC236}">
                  <a16:creationId xmlns:a16="http://schemas.microsoft.com/office/drawing/2014/main" id="{0EDE9173-6E7C-4B85-BFD6-4B0C1E081CA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A15B4A2-2910-4290-B960-EC5F3BBC2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2215AA-3839-43CE-8383-961DB7656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B502ECB-3ACD-4ED4-A763-D38A15708F10}"/>
              </a:ext>
            </a:extLst>
          </p:cNvPr>
          <p:cNvSpPr txBox="1"/>
          <p:nvPr/>
        </p:nvSpPr>
        <p:spPr>
          <a:xfrm>
            <a:off x="2259886" y="2118702"/>
            <a:ext cx="6374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solidFill>
                  <a:srgbClr val="FFFF00"/>
                </a:solidFill>
              </a:rPr>
              <a:t>1. </a:t>
            </a:r>
            <a:r>
              <a:rPr lang="ta-IN" sz="2400" b="1" dirty="0" err="1">
                <a:solidFill>
                  <a:srgbClr val="FFFF00"/>
                </a:solidFill>
              </a:rPr>
              <a:t>முரண்பட்டதை</a:t>
            </a:r>
            <a:r>
              <a:rPr lang="ta-IN" sz="2400" b="1" dirty="0">
                <a:solidFill>
                  <a:srgbClr val="FFFF00"/>
                </a:solidFill>
              </a:rPr>
              <a:t> தெரிவு  செய்க.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DF9C94-6E2B-4F37-B4C6-A21229A9422A}"/>
              </a:ext>
            </a:extLst>
          </p:cNvPr>
          <p:cNvSpPr txBox="1"/>
          <p:nvPr/>
        </p:nvSpPr>
        <p:spPr>
          <a:xfrm>
            <a:off x="6633827" y="5374627"/>
            <a:ext cx="4056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ஈ.விவசாயப்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பொருட்கள் </a:t>
            </a:r>
            <a:endParaRPr kumimoji="0" lang="ta-IN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36C93-C5D4-470F-8A64-D34B0288E9A3}"/>
              </a:ext>
            </a:extLst>
          </p:cNvPr>
          <p:cNvSpPr txBox="1"/>
          <p:nvPr/>
        </p:nvSpPr>
        <p:spPr>
          <a:xfrm>
            <a:off x="1716073" y="5296714"/>
            <a:ext cx="4059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இ.அத்தியாவசிய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பண்டங்கள்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2EA1D9-4578-4025-A7D4-CDA795A5DB05}"/>
              </a:ext>
            </a:extLst>
          </p:cNvPr>
          <p:cNvSpPr txBox="1"/>
          <p:nvPr/>
        </p:nvSpPr>
        <p:spPr>
          <a:xfrm>
            <a:off x="6417545" y="3852047"/>
            <a:ext cx="4272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ஆ.வசதி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பண்டங்கள்</a:t>
            </a:r>
            <a:endParaRPr kumimoji="0" lang="ta-I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66B4ED-182D-42AE-A54D-D91C44200B96}"/>
              </a:ext>
            </a:extLst>
          </p:cNvPr>
          <p:cNvSpPr txBox="1"/>
          <p:nvPr/>
        </p:nvSpPr>
        <p:spPr>
          <a:xfrm>
            <a:off x="1633056" y="3709660"/>
            <a:ext cx="4133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அ.ஆடம்பர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பண்டங்கள்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002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6D6DB-79BD-4A1F-A976-A5B1C255B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4" y="3944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58CB2F9-6A2E-4B9E-B989-795D547EB845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8AA962F8-1264-40A3-82CF-838C31644D7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ECA4DD16-8BF5-462A-97EE-98EC9762AAFC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F9EFEF1D-CDF4-4AEF-889A-489EBF4547E8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D34EA1E1-A02C-4524-9D74-D9C8809AAC0D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397A8EA4-4A53-4009-8501-D65289C123B2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7FAC5E41-A63B-42B9-9396-159951241CBA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A92EA0-F3CF-4A36-A993-99336D9A5877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3E1EE2AB-05C5-40A1-9775-F81F418D5562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6A77E744-4381-46C6-9E40-B263A68DF74D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71022626-8E0B-4BCC-80D0-11C82DCBC2E7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D9CCD5E0-32B5-4231-85C2-B0544DD2830D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B04906C3-8EA5-43B9-98B1-A3D5BE0FD619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05C3C1C9-3393-4162-92F5-FA3BE506DB2C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B01EB4E8-1959-4E84-9543-9B25E94FD2FB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7C546932-4795-4827-8EEB-637F02944111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1EBB8949-47F7-43E5-8D5D-48B77DC6C8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7989B394-96EC-4141-BCA2-E5BD73281D9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56F87FE-C173-47E9-B62B-B7EA8526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535351-CC91-46BD-9EAF-4CE94998F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3ACEA7-AAF7-46C8-9ED7-13187E9FF102}"/>
              </a:ext>
            </a:extLst>
          </p:cNvPr>
          <p:cNvSpPr txBox="1"/>
          <p:nvPr/>
        </p:nvSpPr>
        <p:spPr>
          <a:xfrm>
            <a:off x="1857035" y="1787469"/>
            <a:ext cx="85898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2800" b="1" dirty="0">
                <a:solidFill>
                  <a:srgbClr val="FFFF00"/>
                </a:solidFill>
              </a:rPr>
              <a:t>19 சாதாரண </a:t>
            </a:r>
            <a:r>
              <a:rPr lang="ta-IN" sz="2800" b="1" dirty="0" err="1">
                <a:solidFill>
                  <a:srgbClr val="FFFF00"/>
                </a:solidFill>
              </a:rPr>
              <a:t>தரவரிசைப்</a:t>
            </a:r>
            <a:r>
              <a:rPr lang="ta-IN" sz="2800" b="1" dirty="0">
                <a:solidFill>
                  <a:srgbClr val="FFFF00"/>
                </a:solidFill>
              </a:rPr>
              <a:t>  </a:t>
            </a:r>
            <a:r>
              <a:rPr lang="ta-IN" sz="2800" b="1" dirty="0" err="1">
                <a:solidFill>
                  <a:srgbClr val="FFFF00"/>
                </a:solidFill>
              </a:rPr>
              <a:t>பயன்பாட்டை</a:t>
            </a:r>
            <a:r>
              <a:rPr lang="ta-IN" sz="2800" b="1" dirty="0">
                <a:solidFill>
                  <a:srgbClr val="FFFF00"/>
                </a:solidFill>
              </a:rPr>
              <a:t> எவ்வாறு  அளவிடலாம்? </a:t>
            </a:r>
          </a:p>
          <a:p>
            <a:endParaRPr lang="ta-IN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446FE6-8599-412F-A637-4D720E8C73AC}"/>
              </a:ext>
            </a:extLst>
          </p:cNvPr>
          <p:cNvSpPr txBox="1"/>
          <p:nvPr/>
        </p:nvSpPr>
        <p:spPr>
          <a:xfrm>
            <a:off x="6701019" y="5450603"/>
            <a:ext cx="4694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எதுவுமில்லை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BAB234-7017-4FBB-BE6D-908C3825DDDE}"/>
              </a:ext>
            </a:extLst>
          </p:cNvPr>
          <p:cNvSpPr txBox="1"/>
          <p:nvPr/>
        </p:nvSpPr>
        <p:spPr>
          <a:xfrm>
            <a:off x="1436717" y="5496516"/>
            <a:ext cx="465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வார்த்தைப்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படுத்துதல்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97B2AF-4030-45CA-A51A-0CB572E193E2}"/>
              </a:ext>
            </a:extLst>
          </p:cNvPr>
          <p:cNvSpPr txBox="1"/>
          <p:nvPr/>
        </p:nvSpPr>
        <p:spPr>
          <a:xfrm>
            <a:off x="5970039" y="3651349"/>
            <a:ext cx="49322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எண்ணிக்கைப்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படுத்துதல்</a:t>
            </a:r>
            <a:endParaRPr kumimoji="0" lang="ta-I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D6083E-0845-40B2-828C-66A678E2C89D}"/>
              </a:ext>
            </a:extLst>
          </p:cNvPr>
          <p:cNvSpPr txBox="1"/>
          <p:nvPr/>
        </p:nvSpPr>
        <p:spPr>
          <a:xfrm>
            <a:off x="1862407" y="3899130"/>
            <a:ext cx="3836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தரப்படுத்துதல்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316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DDD154-D763-43A3-92A5-070F40769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63BEF20-5C09-440E-BD07-2EF867CDFFEE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50ECC8FD-490E-4CCF-A19B-346FDD592BC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EF980283-7426-4903-A3E9-30AE14395262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876414EA-74E5-40F5-A131-77167C75A7B7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454E5DEA-B731-44F4-9A30-656988B3A609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A1508997-81A9-44F3-A4C6-D2813C56502C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F6B6025E-5E8A-4D2C-A437-C5F1114182FD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D20994-DE2B-4624-8B17-CC91AFE886FA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3B42EE11-7FFF-429D-AACE-7FB194FB3213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E571F9C3-EE4B-4594-ACDB-FF0490A0F72F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D6BFE172-A729-4F9C-8A72-FECE24033AEA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279A1E46-AA90-4C05-ACB2-DE14F132BDF0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42B02C91-9973-4D07-93A3-90D7783DA28F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E70BA02B-3B9F-4C80-BACF-56577D0F1E79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4A4D9186-EC77-4AA6-8CA4-F3F88F92A92E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A8E6A643-349E-4D70-AE02-89D21349CE70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6663A4D6-7555-4C37-8B55-2519CE924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36F189CD-0075-4D78-8A12-34D0CA384B8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4BFA1E2-C355-4AD7-9AF5-8C575D7BA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FDD0DE-CECD-4445-8155-73E73C0BC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430772F-2616-4CC6-8750-DE415493F583}"/>
              </a:ext>
            </a:extLst>
          </p:cNvPr>
          <p:cNvSpPr txBox="1"/>
          <p:nvPr/>
        </p:nvSpPr>
        <p:spPr>
          <a:xfrm>
            <a:off x="2539952" y="2090533"/>
            <a:ext cx="8629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2800" b="1" dirty="0">
                <a:solidFill>
                  <a:srgbClr val="FFFF00"/>
                </a:solidFill>
              </a:rPr>
              <a:t>20. </a:t>
            </a:r>
            <a:r>
              <a:rPr lang="ta-IN" sz="2800" b="1" dirty="0" err="1">
                <a:solidFill>
                  <a:srgbClr val="FFFF00"/>
                </a:solidFill>
              </a:rPr>
              <a:t>சமநோக்கு</a:t>
            </a:r>
            <a:r>
              <a:rPr lang="en-IN" sz="2800" b="1" dirty="0">
                <a:solidFill>
                  <a:srgbClr val="FFFF00"/>
                </a:solidFill>
              </a:rPr>
              <a:t> </a:t>
            </a:r>
            <a:r>
              <a:rPr lang="ta-IN" sz="2800" b="1" dirty="0" err="1">
                <a:solidFill>
                  <a:srgbClr val="FFFF00"/>
                </a:solidFill>
              </a:rPr>
              <a:t>வளைகோடுகள்</a:t>
            </a:r>
            <a:r>
              <a:rPr lang="ta-IN" sz="2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01C35B-37BE-4E8A-BA1F-CDF0E28D6BC5}"/>
              </a:ext>
            </a:extLst>
          </p:cNvPr>
          <p:cNvSpPr txBox="1"/>
          <p:nvPr/>
        </p:nvSpPr>
        <p:spPr>
          <a:xfrm>
            <a:off x="6822529" y="5298405"/>
            <a:ext cx="51617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எதிர்மறைச்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சரிவுடையது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6B16C-F7D9-4490-A24B-FD36479F990B}"/>
              </a:ext>
            </a:extLst>
          </p:cNvPr>
          <p:cNvSpPr txBox="1"/>
          <p:nvPr/>
        </p:nvSpPr>
        <p:spPr>
          <a:xfrm>
            <a:off x="2088489" y="5291351"/>
            <a:ext cx="42208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நேர்மறைச்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சரிவுடையது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97A715-07F7-4706-831B-C1F533EB5B29}"/>
              </a:ext>
            </a:extLst>
          </p:cNvPr>
          <p:cNvSpPr txBox="1"/>
          <p:nvPr/>
        </p:nvSpPr>
        <p:spPr>
          <a:xfrm>
            <a:off x="6854748" y="3644290"/>
            <a:ext cx="45241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படுக்கைக்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கோடுகள்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2AB912-CB79-4034-9AC0-CAB6E8CC43A3}"/>
              </a:ext>
            </a:extLst>
          </p:cNvPr>
          <p:cNvSpPr txBox="1"/>
          <p:nvPr/>
        </p:nvSpPr>
        <p:spPr>
          <a:xfrm>
            <a:off x="1980456" y="3704377"/>
            <a:ext cx="45241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செங்குத்துக்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கோடுகள்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6996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88FD1-E640-44DB-9119-207B7BA23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8" name="Question">
            <a:extLst>
              <a:ext uri="{FF2B5EF4-FFF2-40B4-BE49-F238E27FC236}">
                <a16:creationId xmlns:a16="http://schemas.microsoft.com/office/drawing/2014/main" id="{42D7A6AD-DCDE-44BE-BE7C-08C582CE766B}"/>
              </a:ext>
            </a:extLst>
          </p:cNvPr>
          <p:cNvGrpSpPr/>
          <p:nvPr/>
        </p:nvGrpSpPr>
        <p:grpSpPr>
          <a:xfrm>
            <a:off x="0" y="1856040"/>
            <a:ext cx="12192000" cy="2742510"/>
            <a:chOff x="0" y="256426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DF7CC5A2-82A4-4DDC-B1F7-01C61A25E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132472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7B08EA92-2CBC-4F4C-865D-F29541EFB070}"/>
                </a:ext>
              </a:extLst>
            </p:cNvPr>
            <p:cNvSpPr/>
            <p:nvPr/>
          </p:nvSpPr>
          <p:spPr>
            <a:xfrm>
              <a:off x="1424600" y="256426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0800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6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246A9-6C89-49E4-ADAD-AD2B7E672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6F37A88-834E-434E-8971-C96ED82990C8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1D9407A8-55B0-401A-9817-3DC6D44C8DFA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90DBCBB4-E288-4919-83C9-46B2E439C51E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228CC531-DD09-46BB-B20C-F51E96B6C1F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E95F3E23-CE62-4F1B-A09E-48F0F7147FCA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29767200-33E0-409B-9805-FDBAEDDD7C0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5225AA58-9F0C-4953-A305-0A79A033C0A5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9E92D4-747C-40B8-B204-B42910B8C1C6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407100CD-E8BF-42A9-9E9D-9364220AEBC0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81BD325B-66A5-4957-BAC2-EBA82647076B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01CB97E3-58B6-4876-BF1C-A200A4ECADD7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20E493B3-A40C-4FD1-9AF8-41722F956DAF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C5A61F66-3CBC-4B97-9CFF-5E1AC8098ABA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56E227E7-2BBF-40A2-8D8E-0970B4A68A0C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8A566ED-988C-47B1-881C-869C945910DD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E169523E-2505-4C6E-B160-10519399A416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8A5EFF90-6879-497E-9F68-FC1198853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A39C067A-8382-41FD-9198-9DDC2EB312C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942F31B-D837-4443-AFA1-BD0DF017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550913-410F-407A-BE1B-BE3BAE811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E4BD4-28BF-477A-A162-0A4017DE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" y="138513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12DFA2-BEF9-48DC-B0E3-BA1EB9F1CBFA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F4BACC32-7C9E-44BE-A210-76BAC51D19D5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C6CE620B-D3B5-439B-9AA1-8EF69208D649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60751C83-F8A8-4292-8F32-1486D57152C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8F5D1433-5F08-47B2-8938-35412F0FB4A1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0345D3DF-168D-4452-AE19-E74FA6E1079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4A04D9A5-EC81-43DC-B95D-271D8BD90B6C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6D37B9-55A3-4D2D-87B2-E8FEF6460CD3}"/>
              </a:ext>
            </a:extLst>
          </p:cNvPr>
          <p:cNvGrpSpPr/>
          <p:nvPr/>
        </p:nvGrpSpPr>
        <p:grpSpPr>
          <a:xfrm>
            <a:off x="115536" y="3426309"/>
            <a:ext cx="11907356" cy="2968050"/>
            <a:chOff x="2272" y="4178681"/>
            <a:chExt cx="12192000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29DBDFAC-F49F-4A66-8724-2C88D676D225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ABD5C688-B919-4E37-BE78-45B50EB4E0A0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747C99B3-F598-4722-B5C6-6992BAE3887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E8EBB772-4236-49D4-87BF-FE6E7779803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54D3BEB9-FF11-41C3-8F5A-88286D52860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22F566BD-7F5F-4B7A-A6EC-5B247B8EACA2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D725C2F8-0DF6-4178-B3D3-6CDB15F8F73B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FEFB602B-2DB9-4F81-83EB-A8108DF856D2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5CEB3704-4685-458B-9F77-65EA81E3F7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85A1F501-36F5-49B1-B35A-4E7DDF565B5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ECC58F-D509-4399-B579-E375E3373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B2C4F3-88ED-4E12-9E8C-CC69CC5F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989D0C4-83BD-47EB-83B2-F8E461F31AB7}"/>
              </a:ext>
            </a:extLst>
          </p:cNvPr>
          <p:cNvSpPr txBox="1"/>
          <p:nvPr/>
        </p:nvSpPr>
        <p:spPr>
          <a:xfrm>
            <a:off x="2156803" y="5450603"/>
            <a:ext cx="309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endParaRPr kumimoji="0" lang="ta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255907-7B9D-41B5-9887-EF519EBA595F}"/>
              </a:ext>
            </a:extLst>
          </p:cNvPr>
          <p:cNvSpPr txBox="1"/>
          <p:nvPr/>
        </p:nvSpPr>
        <p:spPr>
          <a:xfrm>
            <a:off x="1686438" y="1645962"/>
            <a:ext cx="88191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solidFill>
                  <a:srgbClr val="FFFF00"/>
                </a:solidFill>
              </a:rPr>
              <a:t>2.தெரிவுகள் எப்போதும் </a:t>
            </a:r>
            <a:r>
              <a:rPr lang="ta-IN" sz="2400" b="1" dirty="0" err="1">
                <a:solidFill>
                  <a:srgbClr val="FFFF00"/>
                </a:solidFill>
              </a:rPr>
              <a:t>கட்டுப்படுத்தப்பட்ட</a:t>
            </a:r>
            <a:r>
              <a:rPr lang="ta-IN" sz="2400" b="1" dirty="0">
                <a:solidFill>
                  <a:srgbClr val="FFFF00"/>
                </a:solidFill>
              </a:rPr>
              <a:t> அல்லது </a:t>
            </a:r>
            <a:r>
              <a:rPr lang="ta-IN" sz="2400" b="1" dirty="0" err="1">
                <a:solidFill>
                  <a:srgbClr val="FFFF00"/>
                </a:solidFill>
              </a:rPr>
              <a:t>வரையறுக்கப்பட்டவையாக</a:t>
            </a:r>
            <a:r>
              <a:rPr lang="ta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இருப்பதற்கு</a:t>
            </a:r>
            <a:r>
              <a:rPr lang="ta-IN" sz="2400" b="1" dirty="0">
                <a:solidFill>
                  <a:srgbClr val="FFFF00"/>
                </a:solidFill>
              </a:rPr>
              <a:t>  காரணம் </a:t>
            </a:r>
            <a:r>
              <a:rPr lang="ta-IN" sz="2400" b="1" dirty="0" err="1">
                <a:solidFill>
                  <a:srgbClr val="FFFF00"/>
                </a:solidFill>
              </a:rPr>
              <a:t>வளங்கள்</a:t>
            </a:r>
            <a:r>
              <a:rPr lang="ta-IN" sz="2400" b="1" dirty="0">
                <a:solidFill>
                  <a:srgbClr val="FFFF00"/>
                </a:solidFill>
              </a:rPr>
              <a:t> -------------- இருப்பதால்</a:t>
            </a:r>
            <a:r>
              <a:rPr lang="ta-IN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9B853F-32F1-4910-9E34-BC73361642FB}"/>
              </a:ext>
            </a:extLst>
          </p:cNvPr>
          <p:cNvSpPr txBox="1"/>
          <p:nvPr/>
        </p:nvSpPr>
        <p:spPr>
          <a:xfrm>
            <a:off x="6718620" y="5559846"/>
            <a:ext cx="4014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அபரிமிதமான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CC15F9-1B40-4B78-AFFF-D6802BC97580}"/>
              </a:ext>
            </a:extLst>
          </p:cNvPr>
          <p:cNvSpPr txBox="1"/>
          <p:nvPr/>
        </p:nvSpPr>
        <p:spPr>
          <a:xfrm>
            <a:off x="1719498" y="5559846"/>
            <a:ext cx="4231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தேவை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F24D26-770D-40A6-97CE-5A56A140A5D0}"/>
              </a:ext>
            </a:extLst>
          </p:cNvPr>
          <p:cNvSpPr txBox="1"/>
          <p:nvPr/>
        </p:nvSpPr>
        <p:spPr>
          <a:xfrm>
            <a:off x="6329990" y="3954715"/>
            <a:ext cx="417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அளிப்பு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6F9271-8E03-4714-B5F5-08520951E2B3}"/>
              </a:ext>
            </a:extLst>
          </p:cNvPr>
          <p:cNvSpPr txBox="1"/>
          <p:nvPr/>
        </p:nvSpPr>
        <p:spPr>
          <a:xfrm>
            <a:off x="1686438" y="3995656"/>
            <a:ext cx="4166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பற்றாக்குறை  </a:t>
            </a:r>
          </a:p>
        </p:txBody>
      </p:sp>
    </p:spTree>
    <p:extLst>
      <p:ext uri="{BB962C8B-B14F-4D97-AF65-F5344CB8AC3E}">
        <p14:creationId xmlns:p14="http://schemas.microsoft.com/office/powerpoint/2010/main" val="42108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67737C-2E15-47CD-B00F-2B6C00256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91ADB4-F47E-4C85-9677-6E1BD408C8E9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060CCE0D-C32E-4C3A-9414-B1CF960218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D20AA5FF-70DF-4633-BCA7-6B45D72208AF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2DBA6B5B-CDDD-42E9-89D3-1C6E120130BA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491C6A25-376D-4D53-9501-08EBEF88F53A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F701867C-9B62-43BD-9259-BEFE75E4EAA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877BEC37-412A-46DD-863C-B5983710FDD7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6E0195-C44B-4A32-820A-99D6C5F16964}"/>
              </a:ext>
            </a:extLst>
          </p:cNvPr>
          <p:cNvGrpSpPr/>
          <p:nvPr/>
        </p:nvGrpSpPr>
        <p:grpSpPr>
          <a:xfrm>
            <a:off x="-32948" y="3411173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9B2C7C73-20AD-47F0-B626-54EC2805C4EB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8362AED2-3256-42B2-906B-3360D50B843C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B7A69655-1808-4336-B810-A4CCA1E79211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CE693C0F-AFC1-4F0E-B6DD-4EB448F34033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51BA2DFD-B7C8-4590-A56C-EC836ADACBEE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0529F9AD-C8A9-4062-AEF7-259714F1D1E9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7195ADC1-15A8-44D8-9F8E-14BA3164958D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D1F47658-67F7-48B6-8DD8-D56DB7CC197B}"/>
              </a:ext>
            </a:extLst>
          </p:cNvPr>
          <p:cNvGrpSpPr/>
          <p:nvPr/>
        </p:nvGrpSpPr>
        <p:grpSpPr>
          <a:xfrm>
            <a:off x="0" y="1525253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AD32D086-3F59-42C1-B23D-9D95BBDD9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D27C7280-7FB7-43A6-B31C-6571BE6CBA4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22E8A1E-E7F3-48D8-93C7-A0083AC7B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6E8B3C-5C33-4B51-979B-00F523A1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78B592-EB2E-4638-B7D0-7A4BDFABC30D}"/>
              </a:ext>
            </a:extLst>
          </p:cNvPr>
          <p:cNvSpPr txBox="1"/>
          <p:nvPr/>
        </p:nvSpPr>
        <p:spPr>
          <a:xfrm>
            <a:off x="2034663" y="1595921"/>
            <a:ext cx="8468139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800" b="1" dirty="0">
                <a:solidFill>
                  <a:srgbClr val="FFFF00"/>
                </a:solidFill>
              </a:rPr>
              <a:t>3. </a:t>
            </a:r>
            <a:r>
              <a:rPr lang="ta-IN" sz="2800" b="1" dirty="0" err="1">
                <a:solidFill>
                  <a:srgbClr val="FFFF00"/>
                </a:solidFill>
              </a:rPr>
              <a:t>இயல்பெண்</a:t>
            </a:r>
            <a:r>
              <a:rPr lang="ta-IN" sz="2800" b="1" dirty="0">
                <a:solidFill>
                  <a:srgbClr val="FFFF00"/>
                </a:solidFill>
              </a:rPr>
              <a:t> </a:t>
            </a:r>
            <a:r>
              <a:rPr lang="ta-IN" sz="2800" b="1" dirty="0" err="1">
                <a:solidFill>
                  <a:srgbClr val="FFFF00"/>
                </a:solidFill>
              </a:rPr>
              <a:t>பயன்பாட்டு</a:t>
            </a:r>
            <a:r>
              <a:rPr lang="ta-IN" sz="2800" b="1" dirty="0">
                <a:solidFill>
                  <a:srgbClr val="FFFF00"/>
                </a:solidFill>
              </a:rPr>
              <a:t> </a:t>
            </a:r>
            <a:r>
              <a:rPr lang="ta-IN" sz="2800" b="1" dirty="0" err="1">
                <a:solidFill>
                  <a:srgbClr val="FFFF00"/>
                </a:solidFill>
              </a:rPr>
              <a:t>ஆய்வை</a:t>
            </a:r>
            <a:r>
              <a:rPr lang="ta-IN" sz="2800" b="1" dirty="0">
                <a:solidFill>
                  <a:srgbClr val="FFFF00"/>
                </a:solidFill>
              </a:rPr>
              <a:t> </a:t>
            </a:r>
            <a:r>
              <a:rPr lang="ta-IN" sz="2800" b="1" dirty="0" err="1">
                <a:solidFill>
                  <a:srgbClr val="FFFF00"/>
                </a:solidFill>
              </a:rPr>
              <a:t>வழங்கியதில்</a:t>
            </a:r>
            <a:r>
              <a:rPr lang="ta-IN" sz="2800" b="1" dirty="0">
                <a:solidFill>
                  <a:srgbClr val="FFFF00"/>
                </a:solidFill>
              </a:rPr>
              <a:t> </a:t>
            </a:r>
            <a:r>
              <a:rPr lang="ta-IN" sz="2800" b="1" dirty="0" err="1">
                <a:solidFill>
                  <a:srgbClr val="FFFF00"/>
                </a:solidFill>
              </a:rPr>
              <a:t>முதன்மையானவர்</a:t>
            </a:r>
            <a:endParaRPr lang="ta-IN" sz="2800" b="1" dirty="0">
              <a:solidFill>
                <a:srgbClr val="FFFF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C76F1C-0031-4A86-A823-A3EA181DD7F8}"/>
              </a:ext>
            </a:extLst>
          </p:cNvPr>
          <p:cNvSpPr txBox="1"/>
          <p:nvPr/>
        </p:nvSpPr>
        <p:spPr>
          <a:xfrm>
            <a:off x="6705600" y="5476080"/>
            <a:ext cx="3967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ஸ்டிக்லர்</a:t>
            </a:r>
            <a:endParaRPr kumimoji="0" lang="ta-I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551740-C786-4F8D-B648-CAF273ED6A44}"/>
              </a:ext>
            </a:extLst>
          </p:cNvPr>
          <p:cNvSpPr txBox="1"/>
          <p:nvPr/>
        </p:nvSpPr>
        <p:spPr>
          <a:xfrm>
            <a:off x="1802296" y="5490142"/>
            <a:ext cx="3971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மார்ஷல்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930DF9-5F62-44B4-B873-0F38A7476D9F}"/>
              </a:ext>
            </a:extLst>
          </p:cNvPr>
          <p:cNvSpPr txBox="1"/>
          <p:nvPr/>
        </p:nvSpPr>
        <p:spPr>
          <a:xfrm>
            <a:off x="6338277" y="3809085"/>
            <a:ext cx="4320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ஆர்.ஜி.டி.ஆலன்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99BB53-C5FA-449B-9DC9-8ED7909FAC57}"/>
              </a:ext>
            </a:extLst>
          </p:cNvPr>
          <p:cNvSpPr txBox="1"/>
          <p:nvPr/>
        </p:nvSpPr>
        <p:spPr>
          <a:xfrm>
            <a:off x="1710799" y="3826155"/>
            <a:ext cx="4320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ஜே.ஆர்.ஹிக்ஸ்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061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5DDB49-ACF7-4223-BA55-68DFC8161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86C7AC6-C318-4B13-9503-A5ED99BF6C50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B05EA619-0FA6-4891-AEFA-74C6D5AC89C3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749341BD-188F-4C69-B38F-CDEADD64E3F9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35D47FA3-5A34-46D0-9B79-E7CCA542DB35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2E11D74C-5498-4375-9BD4-9AABD0F3BA1E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F791E891-56B9-4203-9DB7-5E98D5519212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8A7D7457-595D-4785-8A86-1295A8F2F282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033E71-3C21-4336-AA4A-5AE2DA5B609A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291CF9BA-A144-48C3-B341-F64FA6A1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537A275E-B6C7-44F5-9480-F337ED965DC5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D24F5471-8106-4CAA-9ADD-AF07ABC27177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A66AD72C-8157-4915-9A3D-CDA46020E802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7388EC4D-5B1D-47D7-935B-3E5FE03E27A9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BC003C45-FD56-4394-A1EC-936EF61C9D16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7B788480-2E95-4EA2-A610-9E7E5D2D19AF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A2EAA97C-E941-4394-ADEF-9687F4D49085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2405D1C9-B8DB-43D2-9E92-1B3E79C4B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02E5CE38-7F35-4A06-9FFF-D96C2386604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31D73A-E162-4A28-8F40-5B33BDD7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C9B5EC-F3EC-4FB6-8C5C-2FD44ACB8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B4DA8F1-3EA5-415D-8233-FDEF2A305962}"/>
              </a:ext>
            </a:extLst>
          </p:cNvPr>
          <p:cNvSpPr txBox="1"/>
          <p:nvPr/>
        </p:nvSpPr>
        <p:spPr>
          <a:xfrm>
            <a:off x="1892633" y="1716340"/>
            <a:ext cx="878077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400" b="1" dirty="0">
                <a:solidFill>
                  <a:srgbClr val="FFFF00"/>
                </a:solidFill>
              </a:rPr>
              <a:t>4.கீழ்க்கண்ட </a:t>
            </a:r>
            <a:r>
              <a:rPr lang="ta-IN" sz="2400" b="1" dirty="0" err="1">
                <a:solidFill>
                  <a:srgbClr val="FFFF00"/>
                </a:solidFill>
              </a:rPr>
              <a:t>வாய்ப்பாட்டின்</a:t>
            </a:r>
            <a:r>
              <a:rPr lang="ta-IN" sz="2400" b="1" dirty="0">
                <a:solidFill>
                  <a:srgbClr val="FFFF00"/>
                </a:solidFill>
              </a:rPr>
              <a:t> மூலம் </a:t>
            </a:r>
            <a:r>
              <a:rPr lang="ta-IN" sz="2400" b="1" dirty="0" err="1">
                <a:solidFill>
                  <a:srgbClr val="FFFF00"/>
                </a:solidFill>
              </a:rPr>
              <a:t>இறுதிநிலை</a:t>
            </a:r>
            <a:r>
              <a:rPr lang="ta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பயன்பாட்டை</a:t>
            </a:r>
            <a:r>
              <a:rPr lang="ta-IN" sz="2400" b="1" dirty="0">
                <a:solidFill>
                  <a:srgbClr val="FFFF00"/>
                </a:solidFill>
              </a:rPr>
              <a:t> அளவிடலாம்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87533A-8B3A-4B70-B02B-CD589EA2DDCB}"/>
              </a:ext>
            </a:extLst>
          </p:cNvPr>
          <p:cNvSpPr txBox="1"/>
          <p:nvPr/>
        </p:nvSpPr>
        <p:spPr>
          <a:xfrm>
            <a:off x="6732104" y="5450603"/>
            <a:ext cx="394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TUn+1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769431-A07B-469F-A24C-4B5FDC5FA067}"/>
              </a:ext>
            </a:extLst>
          </p:cNvPr>
          <p:cNvSpPr txBox="1"/>
          <p:nvPr/>
        </p:nvSpPr>
        <p:spPr>
          <a:xfrm>
            <a:off x="1943515" y="5465739"/>
            <a:ext cx="3604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TUn+1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B8F64A-F2FE-44B1-8641-0A434F3ADB24}"/>
              </a:ext>
            </a:extLst>
          </p:cNvPr>
          <p:cNvSpPr txBox="1"/>
          <p:nvPr/>
        </p:nvSpPr>
        <p:spPr>
          <a:xfrm>
            <a:off x="6355718" y="3817183"/>
            <a:ext cx="4146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TUn+1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2F7087-FAFD-46BF-8598-889825BD9C6F}"/>
              </a:ext>
            </a:extLst>
          </p:cNvPr>
          <p:cNvSpPr txBox="1"/>
          <p:nvPr/>
        </p:nvSpPr>
        <p:spPr>
          <a:xfrm>
            <a:off x="1616765" y="3855640"/>
            <a:ext cx="4149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TUn-1  </a:t>
            </a:r>
          </a:p>
        </p:txBody>
      </p:sp>
    </p:spTree>
    <p:extLst>
      <p:ext uri="{BB962C8B-B14F-4D97-AF65-F5344CB8AC3E}">
        <p14:creationId xmlns:p14="http://schemas.microsoft.com/office/powerpoint/2010/main" val="14572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82F5F-E13A-4073-A5BC-F745E7DCD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C1F4246-10FA-4BD3-8183-7E71E065451D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9CF1231D-B2D7-4771-B713-D88A329A609F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C3C4020C-AC26-40BE-98EA-7D059C7FD7F5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9ED34E70-C9AC-403D-BBA7-62B26B09E1B8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41F825EB-AFEE-430F-8719-3A870A59B502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BE2C99CB-60D9-4F73-AE6E-347DD3DAB8D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CE4B25B2-F781-4CF1-BED7-73F458632C91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D982D3-657F-4C55-A02B-C7AF6E9F0598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73568F31-19DA-4B21-9E63-C6D540032E3F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5C4C912F-2EAC-4CB4-91D8-AE14B40A066D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95A50AF3-7354-4DAB-8FDC-998102127938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B768553F-CAD7-4323-899E-03ABFEA449A5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B6E44CC3-11B6-4A27-AFB9-52ABCF9C9B66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A5B9ECC6-EEB5-4CF7-BCBA-8FBD4BDE76A3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3EABADBE-7BFE-45F2-A293-89BE374F1AD3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123CE601-CAF4-4807-A574-4D78ED4D1222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FD4E3493-E165-40D8-B801-E0254188F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E88F445B-827F-4FE0-9599-41DE5BA532C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26E7341-C265-4D0E-8C83-2FEEA1447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727ADE-1E0B-43C6-A392-200BB545F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7221B5-7C19-440E-A478-75DE1032BD3C}"/>
              </a:ext>
            </a:extLst>
          </p:cNvPr>
          <p:cNvSpPr txBox="1"/>
          <p:nvPr/>
        </p:nvSpPr>
        <p:spPr>
          <a:xfrm>
            <a:off x="1960563" y="1609477"/>
            <a:ext cx="8616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21E65A-2832-4055-8D63-A44904F683D5}"/>
              </a:ext>
            </a:extLst>
          </p:cNvPr>
          <p:cNvSpPr txBox="1"/>
          <p:nvPr/>
        </p:nvSpPr>
        <p:spPr>
          <a:xfrm>
            <a:off x="1891000" y="1718776"/>
            <a:ext cx="852190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400" b="1" dirty="0">
                <a:solidFill>
                  <a:srgbClr val="FFFF00"/>
                </a:solidFill>
              </a:rPr>
              <a:t>5. இறுதி</a:t>
            </a:r>
            <a:r>
              <a:rPr lang="en-IN" sz="2400" b="1" dirty="0">
                <a:solidFill>
                  <a:srgbClr val="FFFF00"/>
                </a:solidFill>
              </a:rPr>
              <a:t> </a:t>
            </a:r>
            <a:r>
              <a:rPr lang="ta-IN" sz="2400" b="1" dirty="0" err="1">
                <a:solidFill>
                  <a:srgbClr val="FFFF00"/>
                </a:solidFill>
              </a:rPr>
              <a:t>நிலைப்</a:t>
            </a:r>
            <a:r>
              <a:rPr lang="ta-IN" sz="2400" b="1" dirty="0">
                <a:solidFill>
                  <a:srgbClr val="FFFF00"/>
                </a:solidFill>
              </a:rPr>
              <a:t> பயன்பாடு  பூஜ்யமாக இருக்கும்  </a:t>
            </a:r>
            <a:r>
              <a:rPr lang="ta-IN" sz="2400" b="1" dirty="0" err="1">
                <a:solidFill>
                  <a:srgbClr val="FFFF00"/>
                </a:solidFill>
              </a:rPr>
              <a:t>போது</a:t>
            </a:r>
            <a:r>
              <a:rPr lang="ta-IN" sz="2400" b="1" dirty="0">
                <a:solidFill>
                  <a:srgbClr val="FFFF00"/>
                </a:solidFill>
              </a:rPr>
              <a:t>   </a:t>
            </a:r>
            <a:r>
              <a:rPr lang="ta-IN" sz="2400" b="1" dirty="0" err="1">
                <a:solidFill>
                  <a:srgbClr val="FFFF00"/>
                </a:solidFill>
              </a:rPr>
              <a:t>மொத்தப்</a:t>
            </a:r>
            <a:r>
              <a:rPr lang="ta-IN" sz="2400" b="1" dirty="0">
                <a:solidFill>
                  <a:srgbClr val="FFFF00"/>
                </a:solidFill>
              </a:rPr>
              <a:t>  பயன்பாடு ……….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26EE62-504B-4A29-AAF6-CF47418F6E19}"/>
              </a:ext>
            </a:extLst>
          </p:cNvPr>
          <p:cNvSpPr txBox="1"/>
          <p:nvPr/>
        </p:nvSpPr>
        <p:spPr>
          <a:xfrm>
            <a:off x="6702103" y="5559563"/>
            <a:ext cx="389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எதிர்மறையாக</a:t>
            </a:r>
            <a:endParaRPr kumimoji="0" lang="ta-I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3F7136-A8B3-49B1-96BF-90025C5D5815}"/>
              </a:ext>
            </a:extLst>
          </p:cNvPr>
          <p:cNvSpPr txBox="1"/>
          <p:nvPr/>
        </p:nvSpPr>
        <p:spPr>
          <a:xfrm>
            <a:off x="1691494" y="5500356"/>
            <a:ext cx="4126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பூஜ்ஜியமாக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3CF8B8-A00B-4C27-B527-380BB5BF48A8}"/>
              </a:ext>
            </a:extLst>
          </p:cNvPr>
          <p:cNvSpPr txBox="1"/>
          <p:nvPr/>
        </p:nvSpPr>
        <p:spPr>
          <a:xfrm>
            <a:off x="6218704" y="3872068"/>
            <a:ext cx="437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உச்சமாக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577A76-8CB7-4D3E-AFE5-B160B9ADAEA1}"/>
              </a:ext>
            </a:extLst>
          </p:cNvPr>
          <p:cNvSpPr txBox="1"/>
          <p:nvPr/>
        </p:nvSpPr>
        <p:spPr>
          <a:xfrm>
            <a:off x="1660864" y="3908985"/>
            <a:ext cx="4055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குறைவாக  </a:t>
            </a:r>
          </a:p>
        </p:txBody>
      </p:sp>
    </p:spTree>
    <p:extLst>
      <p:ext uri="{BB962C8B-B14F-4D97-AF65-F5344CB8AC3E}">
        <p14:creationId xmlns:p14="http://schemas.microsoft.com/office/powerpoint/2010/main" val="28171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6AA4C-3D60-4D92-A03B-10ABA44BA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FCF44CA-548C-4668-A139-BD25168988D2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CAFBBF04-C4EB-4FFE-9A01-135FDA18E271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B2A540E-670E-4811-98D9-65862D904716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48A35B88-5FBD-463E-9CA0-30D5902DD0AC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42D00D7A-FE2E-4B2D-A543-2D65CA88CB5C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F4AB8593-3538-4C08-BCE8-EF1BC764F67C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338D543A-0C6A-4C0F-AE9C-FDFDE776C9D7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D03839-143A-4F1B-9E8E-D218BE230329}"/>
              </a:ext>
            </a:extLst>
          </p:cNvPr>
          <p:cNvGrpSpPr/>
          <p:nvPr/>
        </p:nvGrpSpPr>
        <p:grpSpPr>
          <a:xfrm>
            <a:off x="-32948" y="351655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6EB87034-42F0-4C3F-BC6E-3E75BC48AA28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7D8C1CFD-96E7-4C1C-86E7-346A027296B9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218EFCB4-B7F4-465A-849C-40A1A6FC429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75628182-D918-4732-9354-58377419A55F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B3095F6B-EA9D-458E-A6F9-F71DD77C9C14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6FBC5E88-D2F3-4F73-89CC-4F2366EDC896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46EF050B-848A-456D-83A1-58CD926E575C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98277ADC-8EE7-4299-9B5C-BBB859018A84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B2FD519D-5947-4B43-8498-2F27D839D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E3B7137C-1182-41D8-A1D9-17DEE2B2D40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9D7A074-FBCA-44EF-AC13-15537C876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8C3228-ECB9-4CB0-9233-F7FBB9A9D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ADF411D-7A6F-45DB-B27C-077DD9A2E1F1}"/>
              </a:ext>
            </a:extLst>
          </p:cNvPr>
          <p:cNvSpPr txBox="1"/>
          <p:nvPr/>
        </p:nvSpPr>
        <p:spPr>
          <a:xfrm>
            <a:off x="1892633" y="1826142"/>
            <a:ext cx="8780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2400" b="1" dirty="0">
                <a:solidFill>
                  <a:srgbClr val="FFFF00"/>
                </a:solidFill>
              </a:rPr>
              <a:t>6. </a:t>
            </a:r>
            <a:r>
              <a:rPr lang="ta-IN" sz="2400" b="1" dirty="0" err="1">
                <a:solidFill>
                  <a:srgbClr val="FFFF00"/>
                </a:solidFill>
              </a:rPr>
              <a:t>காஸன்</a:t>
            </a:r>
            <a:r>
              <a:rPr lang="ta-IN" sz="2400" b="1" dirty="0">
                <a:solidFill>
                  <a:srgbClr val="FFFF00"/>
                </a:solidFill>
              </a:rPr>
              <a:t>  முதல் விதி ……… என்றும் </a:t>
            </a:r>
            <a:r>
              <a:rPr lang="ta-IN" sz="2400" b="1" dirty="0" err="1">
                <a:solidFill>
                  <a:srgbClr val="FFFF00"/>
                </a:solidFill>
              </a:rPr>
              <a:t>அழைக்கப்படுகிறது</a:t>
            </a:r>
            <a:r>
              <a:rPr lang="ta-IN" sz="24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85C093-B512-4196-AF22-724C4597FF28}"/>
              </a:ext>
            </a:extLst>
          </p:cNvPr>
          <p:cNvSpPr txBox="1"/>
          <p:nvPr/>
        </p:nvSpPr>
        <p:spPr>
          <a:xfrm>
            <a:off x="7099456" y="5402100"/>
            <a:ext cx="4207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குறைந்து செல் விளைவு விதி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746A14-719C-453C-A62F-96E5CA3A1B49}"/>
              </a:ext>
            </a:extLst>
          </p:cNvPr>
          <p:cNvSpPr txBox="1"/>
          <p:nvPr/>
        </p:nvSpPr>
        <p:spPr>
          <a:xfrm>
            <a:off x="1750122" y="5586765"/>
            <a:ext cx="412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தேவை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விதி                    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054FCC-A743-4A9B-B99F-D110FC9BF8D7}"/>
              </a:ext>
            </a:extLst>
          </p:cNvPr>
          <p:cNvSpPr txBox="1"/>
          <p:nvPr/>
        </p:nvSpPr>
        <p:spPr>
          <a:xfrm>
            <a:off x="6423941" y="3551836"/>
            <a:ext cx="4311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குறைந்து செல் இறுதி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நிலை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பயன்பாட்டு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விதி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C679B8-157C-4504-A947-85D2F206C52F}"/>
              </a:ext>
            </a:extLst>
          </p:cNvPr>
          <p:cNvSpPr txBox="1"/>
          <p:nvPr/>
        </p:nvSpPr>
        <p:spPr>
          <a:xfrm>
            <a:off x="1641906" y="3764891"/>
            <a:ext cx="4228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சம இறுதி  நிலை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பயன்பாட்டு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விதி   </a:t>
            </a:r>
          </a:p>
        </p:txBody>
      </p:sp>
    </p:spTree>
    <p:extLst>
      <p:ext uri="{BB962C8B-B14F-4D97-AF65-F5344CB8AC3E}">
        <p14:creationId xmlns:p14="http://schemas.microsoft.com/office/powerpoint/2010/main" val="38724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377CEF-43B0-43E2-B0DE-4421640ED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" y="106017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238DB1-3372-4B57-97A2-34838143186D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68F8C0F2-07C2-43D2-88FF-8F2370970C1A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0E4CD6A-23DE-4204-93FC-3B948A22EB88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9346AF9C-077F-4BB4-90A6-9720B3D6D791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75F0F46C-3653-4E7F-B4E6-6752041C3412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1A5E91BF-426C-4FAC-B0C3-B6A440262FA2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815299C6-9CFC-4FDD-92D4-FB75A86ACDB4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27AE7C-5289-4197-92B2-F5FAF3F179D8}"/>
              </a:ext>
            </a:extLst>
          </p:cNvPr>
          <p:cNvGrpSpPr/>
          <p:nvPr/>
        </p:nvGrpSpPr>
        <p:grpSpPr>
          <a:xfrm>
            <a:off x="-32948" y="3426309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9DA519E3-F0F2-43A2-801F-CCB2EFD4DFB8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543DD4A0-0B2E-4048-8D0C-77FE4310AB88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92DCDF0C-A74C-4C3A-90CC-B5C36D45AD3A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45F7FBE1-F220-4C5F-87E7-D2824DA3F7FB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2D9A5991-8C7E-4E20-B9F7-1F9394801618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FF638E28-3736-45C4-8430-44E9EE60B372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8B604F19-EDAA-4823-9030-F1B41169DBFE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6013CC7B-3274-4F61-A9DB-6B92BDABDADE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EFADD8BB-BE2A-4394-BDF4-57A3CBBAC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1132E908-4BC0-466A-A7FE-C58776B8C6C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9C131DD-B649-4915-A18F-536D8AB0D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2F376B-B72B-4D53-B35B-FAEE529FA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D9017FD-7042-4194-9061-A461F6806331}"/>
              </a:ext>
            </a:extLst>
          </p:cNvPr>
          <p:cNvSpPr txBox="1"/>
          <p:nvPr/>
        </p:nvSpPr>
        <p:spPr>
          <a:xfrm>
            <a:off x="1866744" y="1744291"/>
            <a:ext cx="8656096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7. 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கீழ்க்கண்ட </a:t>
            </a:r>
            <a:r>
              <a:rPr lang="ta-IN" sz="24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விதியை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தேவை விதி </a:t>
            </a:r>
            <a:r>
              <a:rPr lang="ta-IN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அடிப்படையாகக்</a:t>
            </a:r>
            <a:r>
              <a:rPr lang="ta-IN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2400" b="1" dirty="0" err="1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கொண்டுள்ளது</a:t>
            </a:r>
            <a:r>
              <a:rPr lang="en-US" sz="2400" b="1" dirty="0">
                <a:solidFill>
                  <a:srgbClr val="FFFF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6FB3EC-E5E4-491C-9B0F-6E28D60F4B58}"/>
              </a:ext>
            </a:extLst>
          </p:cNvPr>
          <p:cNvSpPr txBox="1"/>
          <p:nvPr/>
        </p:nvSpPr>
        <p:spPr>
          <a:xfrm>
            <a:off x="6625666" y="5496516"/>
            <a:ext cx="410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காஸன்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விதி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AU-Mullai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4F153C-A457-48E3-830F-85DFF1D53782}"/>
              </a:ext>
            </a:extLst>
          </p:cNvPr>
          <p:cNvSpPr txBox="1"/>
          <p:nvPr/>
        </p:nvSpPr>
        <p:spPr>
          <a:xfrm>
            <a:off x="2004908" y="5264497"/>
            <a:ext cx="3482188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சம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இறுதிநிலை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பயன்பாட்டு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விதி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   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E97B77-6217-4811-96F3-32799CFCBEFE}"/>
              </a:ext>
            </a:extLst>
          </p:cNvPr>
          <p:cNvSpPr txBox="1"/>
          <p:nvPr/>
        </p:nvSpPr>
        <p:spPr>
          <a:xfrm>
            <a:off x="6975998" y="3897118"/>
            <a:ext cx="3100346" cy="481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அளிப்பு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விதி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42C7EA-9C46-4DBC-95A9-4F36B3FC3F6C}"/>
              </a:ext>
            </a:extLst>
          </p:cNvPr>
          <p:cNvSpPr txBox="1"/>
          <p:nvPr/>
        </p:nvSpPr>
        <p:spPr>
          <a:xfrm>
            <a:off x="1763818" y="3440256"/>
            <a:ext cx="415478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குறைந்துசெல்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இறுதிநிலை</a:t>
            </a:r>
            <a:r>
              <a:rPr lang="en-IN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kumimoji="0" lang="ta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பயன்பாட்டு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விதி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1E9084-ECFB-42FD-BE00-2D175A356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" y="213580"/>
            <a:ext cx="12015460" cy="665259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CFBA1E-B601-4E32-A70C-7F4F92794FFA}"/>
              </a:ext>
            </a:extLst>
          </p:cNvPr>
          <p:cNvGrpSpPr/>
          <p:nvPr/>
        </p:nvGrpSpPr>
        <p:grpSpPr>
          <a:xfrm>
            <a:off x="-115536" y="3426309"/>
            <a:ext cx="12313218" cy="2968050"/>
            <a:chOff x="-118946" y="4178681"/>
            <a:chExt cx="12313218" cy="2068447"/>
          </a:xfrm>
          <a:solidFill>
            <a:srgbClr val="A50021"/>
          </a:solidFill>
        </p:grpSpPr>
        <p:cxnSp>
          <p:nvCxnSpPr>
            <p:cNvPr id="4" name="Answer Line 2">
              <a:extLst>
                <a:ext uri="{FF2B5EF4-FFF2-40B4-BE49-F238E27FC236}">
                  <a16:creationId xmlns:a16="http://schemas.microsoft.com/office/drawing/2014/main" id="{D64598BA-CBED-487B-AB90-7250E83080FC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5CFDCBF6-4CD9-49BC-B0CC-3B851DB3430E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0D65F61-7D36-4FD3-B2D5-8877C427DF09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Answer Line 1">
              <a:extLst>
                <a:ext uri="{FF2B5EF4-FFF2-40B4-BE49-F238E27FC236}">
                  <a16:creationId xmlns:a16="http://schemas.microsoft.com/office/drawing/2014/main" id="{6482DA61-DB89-489E-A6C7-7D54089099A9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nswer B Background">
              <a:extLst>
                <a:ext uri="{FF2B5EF4-FFF2-40B4-BE49-F238E27FC236}">
                  <a16:creationId xmlns:a16="http://schemas.microsoft.com/office/drawing/2014/main" id="{8E35C213-5A5E-42BC-8B3E-E984DB60CAFA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Background">
              <a:extLst>
                <a:ext uri="{FF2B5EF4-FFF2-40B4-BE49-F238E27FC236}">
                  <a16:creationId xmlns:a16="http://schemas.microsoft.com/office/drawing/2014/main" id="{8411B694-1C9B-49B6-9144-14EF1D9C9F81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0FCC3-EB2D-4A61-9B68-864B662B5654}"/>
              </a:ext>
            </a:extLst>
          </p:cNvPr>
          <p:cNvGrpSpPr/>
          <p:nvPr/>
        </p:nvGrpSpPr>
        <p:grpSpPr>
          <a:xfrm>
            <a:off x="-60214" y="3440307"/>
            <a:ext cx="12136678" cy="2968050"/>
            <a:chOff x="-118946" y="4178681"/>
            <a:chExt cx="12313218" cy="2068447"/>
          </a:xfrm>
          <a:solidFill>
            <a:srgbClr val="A5002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1" name="Answer Line 2">
              <a:extLst>
                <a:ext uri="{FF2B5EF4-FFF2-40B4-BE49-F238E27FC236}">
                  <a16:creationId xmlns:a16="http://schemas.microsoft.com/office/drawing/2014/main" id="{5427CFF2-D5BE-44DC-8256-5F10FAD8143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ackground">
              <a:extLst>
                <a:ext uri="{FF2B5EF4-FFF2-40B4-BE49-F238E27FC236}">
                  <a16:creationId xmlns:a16="http://schemas.microsoft.com/office/drawing/2014/main" id="{29485986-7A2A-4448-9F2C-040E341CFB26}"/>
                </a:ext>
              </a:extLst>
            </p:cNvPr>
            <p:cNvSpPr/>
            <p:nvPr/>
          </p:nvSpPr>
          <p:spPr>
            <a:xfrm>
              <a:off x="6425376" y="531744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66006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B2635278-F5AB-4C66-B251-723F4A6F2E54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A500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Answer Line 1">
              <a:extLst>
                <a:ext uri="{FF2B5EF4-FFF2-40B4-BE49-F238E27FC236}">
                  <a16:creationId xmlns:a16="http://schemas.microsoft.com/office/drawing/2014/main" id="{BAB8A30A-B6E0-4B93-9030-5F005A52B6E0}"/>
                </a:ext>
              </a:extLst>
            </p:cNvPr>
            <p:cNvCxnSpPr>
              <a:cxnSpLocks/>
            </p:cNvCxnSpPr>
            <p:nvPr/>
          </p:nvCxnSpPr>
          <p:spPr>
            <a:xfrm>
              <a:off x="-118946" y="4650201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nswer B Background">
              <a:extLst>
                <a:ext uri="{FF2B5EF4-FFF2-40B4-BE49-F238E27FC236}">
                  <a16:creationId xmlns:a16="http://schemas.microsoft.com/office/drawing/2014/main" id="{DFE1A37F-7E37-481F-9720-4B7498851078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#sl-pollanswer(1)">
              <a:extLst>
                <a:ext uri="{FF2B5EF4-FFF2-40B4-BE49-F238E27FC236}">
                  <a16:creationId xmlns:a16="http://schemas.microsoft.com/office/drawing/2014/main" id="{C71CC7D3-D536-41CA-BB95-941F9574E2A4}"/>
                </a:ext>
              </a:extLst>
            </p:cNvPr>
            <p:cNvSpPr txBox="1"/>
            <p:nvPr/>
          </p:nvSpPr>
          <p:spPr>
            <a:xfrm>
              <a:off x="6984845" y="4192036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1760C3D2-6D3E-4060-821D-65B64B8478DF}"/>
                </a:ext>
              </a:extLst>
            </p:cNvPr>
            <p:cNvSpPr/>
            <p:nvPr/>
          </p:nvSpPr>
          <p:spPr>
            <a:xfrm>
              <a:off x="1452892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4BE98BA0-2581-445E-BE06-B7D0CBDE2E55}"/>
              </a:ext>
            </a:extLst>
          </p:cNvPr>
          <p:cNvGrpSpPr/>
          <p:nvPr/>
        </p:nvGrpSpPr>
        <p:grpSpPr>
          <a:xfrm>
            <a:off x="27662" y="1525229"/>
            <a:ext cx="12192000" cy="1502741"/>
            <a:chOff x="0" y="2860778"/>
            <a:chExt cx="12192000" cy="1136407"/>
          </a:xfrm>
          <a:solidFill>
            <a:srgbClr val="0033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793B3E07-724C-4717-ACA8-6D90AD86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0CC49E51-9D8D-4503-B947-D647BB2E2FC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FA7C892-36F4-4E6E-A069-3D169DD5F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1" y="60362"/>
            <a:ext cx="1828800" cy="12485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26D060-68BD-4D61-95C8-04C8BE76B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" y="165961"/>
            <a:ext cx="3209925" cy="1179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0A9DC1-6DE5-45CE-A4A1-CF881315C45E}"/>
              </a:ext>
            </a:extLst>
          </p:cNvPr>
          <p:cNvSpPr txBox="1"/>
          <p:nvPr/>
        </p:nvSpPr>
        <p:spPr>
          <a:xfrm>
            <a:off x="2151869" y="1591292"/>
            <a:ext cx="8548895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800" b="1" dirty="0">
                <a:solidFill>
                  <a:srgbClr val="FFFF00"/>
                </a:solidFill>
              </a:rPr>
              <a:t>8. </a:t>
            </a:r>
            <a:r>
              <a:rPr lang="ta-IN" sz="2800" b="1" dirty="0" err="1">
                <a:solidFill>
                  <a:srgbClr val="FFFF00"/>
                </a:solidFill>
              </a:rPr>
              <a:t>நுகர்வோர்</a:t>
            </a:r>
            <a:r>
              <a:rPr lang="ta-IN" sz="2800" b="1" dirty="0">
                <a:solidFill>
                  <a:srgbClr val="FFFF00"/>
                </a:solidFill>
              </a:rPr>
              <a:t> எச்சம் என்ற </a:t>
            </a:r>
            <a:r>
              <a:rPr lang="ta-IN" sz="2800" b="1" dirty="0" err="1">
                <a:solidFill>
                  <a:srgbClr val="FFFF00"/>
                </a:solidFill>
              </a:rPr>
              <a:t>கருத்துடன்</a:t>
            </a:r>
            <a:r>
              <a:rPr lang="ta-IN" sz="2800" b="1" dirty="0">
                <a:solidFill>
                  <a:srgbClr val="FFFF00"/>
                </a:solidFill>
              </a:rPr>
              <a:t>  </a:t>
            </a:r>
            <a:r>
              <a:rPr lang="ta-IN" sz="2800" b="1" dirty="0" err="1">
                <a:solidFill>
                  <a:srgbClr val="FFFF00"/>
                </a:solidFill>
              </a:rPr>
              <a:t>தொடர்புடையவர்</a:t>
            </a:r>
            <a:endParaRPr lang="ta-IN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FF5B8-0731-4C38-BE12-0C1B541CFED1}"/>
              </a:ext>
            </a:extLst>
          </p:cNvPr>
          <p:cNvSpPr txBox="1"/>
          <p:nvPr/>
        </p:nvSpPr>
        <p:spPr>
          <a:xfrm>
            <a:off x="7042255" y="5493870"/>
            <a:ext cx="3297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ஈ.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ரிக்கார்டோ</a:t>
            </a:r>
            <a:endParaRPr kumimoji="0" lang="ta-I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Lath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BD408-C7FD-4BDC-A332-394572FDF6D1}"/>
              </a:ext>
            </a:extLst>
          </p:cNvPr>
          <p:cNvSpPr txBox="1"/>
          <p:nvPr/>
        </p:nvSpPr>
        <p:spPr>
          <a:xfrm>
            <a:off x="2355574" y="5479737"/>
            <a:ext cx="3361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இ.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ராபின்ஸ்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795C0E-95C2-47E0-AE45-7829F051A735}"/>
              </a:ext>
            </a:extLst>
          </p:cNvPr>
          <p:cNvSpPr txBox="1"/>
          <p:nvPr/>
        </p:nvSpPr>
        <p:spPr>
          <a:xfrm>
            <a:off x="6965822" y="3800407"/>
            <a:ext cx="3516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மார்ஷல்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CC8441-2DCF-4E12-95BA-7B4C4E85B417}"/>
              </a:ext>
            </a:extLst>
          </p:cNvPr>
          <p:cNvSpPr txBox="1"/>
          <p:nvPr/>
        </p:nvSpPr>
        <p:spPr>
          <a:xfrm>
            <a:off x="2072117" y="3869638"/>
            <a:ext cx="3819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அ. </a:t>
            </a:r>
            <a:r>
              <a:rPr kumimoji="0" lang="ta-I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ஆடம்ஸ்மித்</a:t>
            </a:r>
            <a:r>
              <a:rPr kumimoji="0" lang="ta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Latha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56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509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TAU-Mullai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Boopathy Karthik</dc:creator>
  <cp:lastModifiedBy>SysSoft</cp:lastModifiedBy>
  <cp:revision>20</cp:revision>
  <dcterms:created xsi:type="dcterms:W3CDTF">2021-09-03T14:14:46Z</dcterms:created>
  <dcterms:modified xsi:type="dcterms:W3CDTF">2024-05-18T08:42:33Z</dcterms:modified>
</cp:coreProperties>
</file>