
<file path=[Content_Types].xml><?xml version="1.0" encoding="utf-8"?>
<Types xmlns="http://schemas.openxmlformats.org/package/2006/content-types"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820.xml" ContentType="application/vnd.openxmlformats-officedocument.presentationml.slide+xml"/>
  <Override PartName="/ppt/slides/slide1134.xml" ContentType="application/vnd.openxmlformats-officedocument.presentationml.slide+xml"/>
  <Override PartName="/ppt/slides/slide1320.xml" ContentType="application/vnd.openxmlformats-officedocument.presentationml.slide+xml"/>
  <Override PartName="/ppt/slides/slide549.xml" ContentType="application/vnd.openxmlformats-officedocument.presentationml.slide+xml"/>
  <Override PartName="/ppt/slides/slide990.xml" ContentType="application/vnd.openxmlformats-officedocument.presentationml.slide+xml"/>
  <Override PartName="/ppt/slides/slide25.xml" ContentType="application/vnd.openxmlformats-officedocument.presentationml.slide+xml"/>
  <Override PartName="/ppt/slides/slide735.xml" ContentType="application/vnd.openxmlformats-officedocument.presentationml.slide+xml"/>
  <Override PartName="/ppt/slides/slide921.xml" ContentType="application/vnd.openxmlformats-officedocument.presentationml.slide+xml"/>
  <Override PartName="/ppt/slides/slide1049.xml" ContentType="application/vnd.openxmlformats-officedocument.presentationml.slide+xml"/>
  <Override PartName="/ppt/slides/slide1490.xml" ContentType="application/vnd.openxmlformats-officedocument.presentationml.slide+xml"/>
  <Override PartName="/ppt/slides/slide1727.xml" ContentType="application/vnd.openxmlformats-officedocument.presentationml.slide+xml"/>
  <Default Extension="xml" ContentType="application/xml"/>
  <Override PartName="/ppt/slides/slide243.xml" ContentType="application/vnd.openxmlformats-officedocument.presentationml.slide+xml"/>
  <Override PartName="/ppt/slides/slide1235.xml" ContentType="application/vnd.openxmlformats-officedocument.presentationml.slide+xml"/>
  <Override PartName="/ppt/slides/slide1421.xml" ContentType="application/vnd.openxmlformats-officedocument.presentationml.slide+xml"/>
  <Override PartName="/ppt/slides/slide836.xml" ContentType="application/vnd.openxmlformats-officedocument.presentationml.slide+xml"/>
  <Override PartName="/ppt/slides/slide1591.xml" ContentType="application/vnd.openxmlformats-officedocument.presentationml.slide+xml"/>
  <Override PartName="/ppt/slides/slide158.xml" ContentType="application/vnd.openxmlformats-officedocument.presentationml.slide+xml"/>
  <Override PartName="/ppt/slides/slide344.xml" ContentType="application/vnd.openxmlformats-officedocument.presentationml.slide+xml"/>
  <Override PartName="/ppt/slides/slide1336.xml" ContentType="application/vnd.openxmlformats-officedocument.presentationml.slide+xml"/>
  <Override PartName="/ppt/slides/slide530.xml" ContentType="application/vnd.openxmlformats-officedocument.presentationml.slide+xml"/>
  <Override PartName="/ppt/slides/slide1522.xml" ContentType="application/vnd.openxmlformats-officedocument.presentationml.slide+xml"/>
  <Override PartName="/ppt/slides/slide259.xml" ContentType="application/vnd.openxmlformats-officedocument.presentationml.slide+xml"/>
  <Override PartName="/ppt/slides/slide937.xml" ContentType="application/vnd.openxmlformats-officedocument.presentationml.slide+xml"/>
  <Override PartName="/ppt/slides/slide1030.xml" ContentType="application/vnd.openxmlformats-officedocument.presentationml.slide+xml"/>
  <Override PartName="/ppt/slides/slide1692.xml" ContentType="application/vnd.openxmlformats-officedocument.presentationml.slide+xml"/>
  <Override PartName="/ppt/slides/slide445.xml" ContentType="application/vnd.openxmlformats-officedocument.presentationml.slide+xml"/>
  <Override PartName="/ppt/slides/slide631.xml" ContentType="application/vnd.openxmlformats-officedocument.presentationml.slide+xml"/>
  <Override PartName="/ppt/slides/slide1437.xml" ContentType="application/vnd.openxmlformats-officedocument.presentationml.slide+xml"/>
  <Default Extension="png" ContentType="image/png"/>
  <Override PartName="/ppt/slides/slide1131.xml" ContentType="application/vnd.openxmlformats-officedocument.presentationml.slide+xml"/>
  <Override PartName="/ppt/slides/slide1623.xml" ContentType="application/vnd.openxmlformats-officedocument.presentationml.slide+xml"/>
  <Override PartName="/ppt/slides/slide91.xml" ContentType="application/vnd.openxmlformats-officedocument.presentationml.slide+xml"/>
  <Override PartName="/ppt/slides/slide22.xml" ContentType="application/vnd.openxmlformats-officedocument.presentationml.slide+xml"/>
  <Override PartName="/ppt/slides/slide546.xml" ContentType="application/vnd.openxmlformats-officedocument.presentationml.slide+xml"/>
  <Override PartName="/ppt/slides/slide732.xml" ContentType="application/vnd.openxmlformats-officedocument.presentationml.slide+xml"/>
  <Override PartName="/ppt/slides/slide1046.xml" ContentType="application/vnd.openxmlformats-officedocument.presentationml.slide+xml"/>
  <Override PartName="/ppt/slides/slide1538.xml" ContentType="application/vnd.openxmlformats-officedocument.presentationml.slide+xml"/>
  <Override PartName="/ppt/slides/slide1724.xml" ContentType="application/vnd.openxmlformats-officedocument.presentationml.slide+xml"/>
  <Override PartName="/ppt/slides/slide240.xml" ContentType="application/vnd.openxmlformats-officedocument.presentationml.slide+xml"/>
  <Override PartName="/ppt/slides/slide1232.xml" ContentType="application/vnd.openxmlformats-officedocument.presentationml.slide+xml"/>
  <Override PartName="/ppt/slides/slide647.xml" ContentType="application/vnd.openxmlformats-officedocument.presentationml.slide+xml"/>
  <Override PartName="/ppt/slides/slide1639.xml" ContentType="application/vnd.openxmlformats-officedocument.presentationml.slide+xml"/>
  <Override PartName="/ppt/slides/slide155.xml" ContentType="application/vnd.openxmlformats-officedocument.presentationml.slide+xml"/>
  <Override PartName="/ppt/slides/slide833.xml" ContentType="application/vnd.openxmlformats-officedocument.presentationml.slide+xml"/>
  <Override PartName="/ppt/slides/slide1147.xml" ContentType="application/vnd.openxmlformats-officedocument.presentationml.slide+xml"/>
  <Override PartName="/ppt/slides/slide341.xml" ContentType="application/vnd.openxmlformats-officedocument.presentationml.slide+xml"/>
  <Override PartName="/ppt/slides/slide1333.xml" ContentType="application/vnd.openxmlformats-officedocument.presentationml.slide+xml"/>
  <Override PartName="/ppt/slides/slide38.xml" ContentType="application/vnd.openxmlformats-officedocument.presentationml.slide+xml"/>
  <Override PartName="/ppt/slides/slide748.xml" ContentType="application/vnd.openxmlformats-officedocument.presentationml.slide+xml"/>
  <Override PartName="/ppt/slides/slide256.xml" ContentType="application/vnd.openxmlformats-officedocument.presentationml.slide+xml"/>
  <Override PartName="/ppt/slides/slide442.xml" ContentType="application/vnd.openxmlformats-officedocument.presentationml.slide+xml"/>
  <Override PartName="/ppt/slides/slide934.xml" ContentType="application/vnd.openxmlformats-officedocument.presentationml.slide+xml"/>
  <Override PartName="/ppt/slides/slide1248.xml" ContentType="application/vnd.openxmlformats-officedocument.presentationml.slide+xml"/>
  <Override PartName="/ppt/slides/slide1434.xml" ContentType="application/vnd.openxmlformats-officedocument.presentationml.slide+xml"/>
  <Override PartName="/ppt/slides/slide1620.xml" ContentType="application/vnd.openxmlformats-officedocument.presentationml.slide+xml"/>
  <Override PartName="/ppt/slides/slide357.xml" ContentType="application/vnd.openxmlformats-officedocument.presentationml.slide+xml"/>
  <Override PartName="/ppt/slides/slide849.xml" ContentType="application/vnd.openxmlformats-officedocument.presentationml.slide+xml"/>
  <Override PartName="/ppt/slides/slide543.xml" ContentType="application/vnd.openxmlformats-officedocument.presentationml.slide+xml"/>
  <Override PartName="/ppt/slides/slide1349.xml" ContentType="application/vnd.openxmlformats-officedocument.presentationml.slide+xml"/>
  <Override PartName="/ppt/slides/slide1535.xml" ContentType="application/vnd.openxmlformats-officedocument.presentationml.slide+xml"/>
  <Override PartName="/ppt/slides/slide1043.xml" ContentType="application/vnd.openxmlformats-officedocument.presentationml.slide+xml"/>
  <Override PartName="/ppt/slides/slide1721.xml" ContentType="application/vnd.openxmlformats-officedocument.presentationml.slide+xml"/>
  <Override PartName="/ppt/slides/slide458.xml" ContentType="application/vnd.openxmlformats-officedocument.presentationml.slide+xml"/>
  <Override PartName="/ppt/slides/slide644.xml" ContentType="application/vnd.openxmlformats-officedocument.presentationml.slide+xml"/>
  <Override PartName="/ppt/slides/slide830.xml" ContentType="application/vnd.openxmlformats-officedocument.presentationml.slide+xml"/>
  <Override PartName="/ppt/slides/slide1636.xml" ContentType="application/vnd.openxmlformats-officedocument.presentationml.slide+xml"/>
  <Override PartName="/ppt/slides/slide152.xml" ContentType="application/vnd.openxmlformats-officedocument.presentationml.slide+xml"/>
  <Override PartName="/ppt/slides/slide1144.xml" ContentType="application/vnd.openxmlformats-officedocument.presentationml.slide+xml"/>
  <Override PartName="/ppt/slides/slide1330.xml" ContentType="application/vnd.openxmlformats-officedocument.presentationml.slide+xml"/>
  <Override PartName="/ppt/slides/slide559.xml" ContentType="application/vnd.openxmlformats-officedocument.presentationml.slide+xml"/>
  <Override PartName="/ppt/slides/slide745.xml" ContentType="application/vnd.openxmlformats-officedocument.presentationml.slide+xml"/>
  <Override PartName="/ppt/slides/slide35.xml" ContentType="application/vnd.openxmlformats-officedocument.presentationml.slide+xml"/>
  <Override PartName="/ppt/slides/slide253.xml" ContentType="application/vnd.openxmlformats-officedocument.presentationml.slide+xml"/>
  <Override PartName="/ppt/slides/slide931.xml" ContentType="application/vnd.openxmlformats-officedocument.presentationml.slide+xml"/>
  <Override PartName="/ppt/slides/slide1059.xml" ContentType="application/vnd.openxmlformats-officedocument.presentationml.slide+xml"/>
  <Override PartName="/ppt/slides/slide1245.xml" ContentType="application/vnd.openxmlformats-officedocument.presentationml.slide+xml"/>
  <Override PartName="/ppt/slides/slide1431.xml" ContentType="application/vnd.openxmlformats-officedocument.presentationml.slide+xml"/>
  <Override PartName="/ppt/slides/slide168.xml" ContentType="application/vnd.openxmlformats-officedocument.presentationml.slide+xml"/>
  <Override PartName="/ppt/slides/slide846.xml" ContentType="application/vnd.openxmlformats-officedocument.presentationml.slide+xml"/>
  <Override PartName="/ppt/slides/slide354.xml" ContentType="application/vnd.openxmlformats-officedocument.presentationml.slide+xml"/>
  <Override PartName="/ppt/slides/slide540.xml" ContentType="application/vnd.openxmlformats-officedocument.presentationml.slide+xml"/>
  <Override PartName="/ppt/slides/slide1346.xml" ContentType="application/vnd.openxmlformats-officedocument.presentationml.slide+xml"/>
  <Override PartName="/ppt/slides/slide1040.xml" ContentType="application/vnd.openxmlformats-officedocument.presentationml.slide+xml"/>
  <Override PartName="/ppt/slides/slide1532.xml" ContentType="application/vnd.openxmlformats-officedocument.presentationml.slide+xml"/>
  <Override PartName="/ppt/slides/slide269.xml" ContentType="application/vnd.openxmlformats-officedocument.presentationml.slide+xml"/>
  <Override PartName="/ppt/slides/slide947.xml" ContentType="application/vnd.openxmlformats-officedocument.presentationml.slide+xml"/>
  <Override PartName="/ppt/slides/slide455.xml" ContentType="application/vnd.openxmlformats-officedocument.presentationml.slide+xml"/>
  <Override PartName="/ppt/slides/slide641.xml" ContentType="application/vnd.openxmlformats-officedocument.presentationml.slide+xml"/>
  <Override PartName="/ppt/slides/slide1447.xml" ContentType="application/vnd.openxmlformats-officedocument.presentationml.slide+xml"/>
  <Override PartName="/ppt/slides/slide1633.xml" ContentType="application/vnd.openxmlformats-officedocument.presentationml.slide+xml"/>
  <Override PartName="/ppt/slides/slide1141.xml" ContentType="application/vnd.openxmlformats-officedocument.presentationml.slide+xml"/>
  <Override PartName="/ppt/slides/slide556.xml" ContentType="application/vnd.openxmlformats-officedocument.presentationml.slide+xml"/>
  <Override PartName="/ppt/slides/slide1548.xml" ContentType="application/vnd.openxmlformats-officedocument.presentationml.slide+xml"/>
  <Override PartName="/ppt/slides/slide32.xml" ContentType="application/vnd.openxmlformats-officedocument.presentationml.slide+xml"/>
  <Override PartName="/ppt/slides/slide742.xml" ContentType="application/vnd.openxmlformats-officedocument.presentationml.slide+xml"/>
  <Override PartName="/ppt/slides/slide1056.xml" ContentType="application/vnd.openxmlformats-officedocument.presentationml.slide+xml"/>
  <Override PartName="/ppt/slides/slide250.xml" ContentType="application/vnd.openxmlformats-officedocument.presentationml.slide+xml"/>
  <Override PartName="/ppt/slides/slide1242.xml" ContentType="application/vnd.openxmlformats-officedocument.presentationml.slide+xml"/>
  <Override PartName="/ppt/slides/slide657.xml" ContentType="application/vnd.openxmlformats-officedocument.presentationml.slide+xml"/>
  <Override PartName="/ppt/slides/slide1649.xml" ContentType="application/vnd.openxmlformats-officedocument.presentationml.slide+xml"/>
  <Override PartName="/ppt/slides/slide165.xml" ContentType="application/vnd.openxmlformats-officedocument.presentationml.slide+xml"/>
  <Override PartName="/ppt/slides/slide351.xml" ContentType="application/vnd.openxmlformats-officedocument.presentationml.slide+xml"/>
  <Override PartName="/ppt/slides/slide496.xml" ContentType="application/vnd.openxmlformats-officedocument.presentationml.slide+xml"/>
  <Override PartName="/ppt/slides/slide843.xml" ContentType="application/vnd.openxmlformats-officedocument.presentationml.slide+xml"/>
  <Override PartName="/ppt/slides/slide1012.xml" ContentType="application/vnd.openxmlformats-officedocument.presentationml.slide+xml"/>
  <Override PartName="/ppt/slides/slide1157.xml" ContentType="application/vnd.openxmlformats-officedocument.presentationml.slide+xml"/>
  <Override PartName="/ppt/slides/slide1343.xml" ContentType="application/vnd.openxmlformats-officedocument.presentationml.slide+xml"/>
  <Override PartName="/ppt/slides/slide1488.xml" ContentType="application/vnd.openxmlformats-officedocument.presentationml.slide+xml"/>
  <Override PartName="/ppt/slides/slide190.xml" ContentType="application/vnd.openxmlformats-officedocument.presentationml.slide+xml"/>
  <Override PartName="/ppt/slides/slide682.xml" ContentType="application/vnd.openxmlformats-officedocument.presentationml.slide+xml"/>
  <Override PartName="/ppt/slides/slide919.xml" ContentType="application/vnd.openxmlformats-officedocument.presentationml.slide+xml"/>
  <Override PartName="/ppt/slides/slide1182.xml" ContentType="application/vnd.openxmlformats-officedocument.presentationml.slide+xml"/>
  <Override PartName="/ppt/slides/slide1674.xml" ContentType="application/vnd.openxmlformats-officedocument.presentationml.slide+xml"/>
  <Override PartName="/ppt/slides/slide48.xml" ContentType="application/vnd.openxmlformats-officedocument.presentationml.slide+xml"/>
  <Override PartName="/ppt/slides/slide427.xml" ContentType="application/vnd.openxmlformats-officedocument.presentationml.slide+xml"/>
  <Override PartName="/ppt/slides/slide613.xml" ContentType="application/vnd.openxmlformats-officedocument.presentationml.slide+xml"/>
  <Override PartName="/ppt/slides/slide758.xml" ContentType="application/vnd.openxmlformats-officedocument.presentationml.slide+xml"/>
  <Override PartName="/ppt/slides/slide944.xml" ContentType="application/vnd.openxmlformats-officedocument.presentationml.slide+xml"/>
  <Override PartName="/ppt/slides/slide1419.xml" ContentType="application/vnd.openxmlformats-officedocument.presentationml.slide+xml"/>
  <Override PartName="/ppt/slides/slide1605.xml" ContentType="application/vnd.openxmlformats-officedocument.presentationml.slide+xml"/>
  <Override PartName="/ppt/slides/slide73.xml" ContentType="application/vnd.openxmlformats-officedocument.presentationml.slide+xml"/>
  <Override PartName="/ppt/slides/slide121.xml" ContentType="application/vnd.openxmlformats-officedocument.presentationml.slide+xml"/>
  <Override PartName="/ppt/slides/slide266.xml" ContentType="application/vnd.openxmlformats-officedocument.presentationml.slide+xml"/>
  <Override PartName="/ppt/slides/slide452.xml" ContentType="application/vnd.openxmlformats-officedocument.presentationml.slide+xml"/>
  <Override PartName="/ppt/slides/slide597.xml" ContentType="application/vnd.openxmlformats-officedocument.presentationml.slide+xml"/>
  <Override PartName="/ppt/slides/slide783.xml" ContentType="application/vnd.openxmlformats-officedocument.presentationml.slide+xml"/>
  <Override PartName="/ppt/slides/slide1113.xml" ContentType="application/vnd.openxmlformats-officedocument.presentationml.slide+xml"/>
  <Override PartName="/ppt/slides/slide1258.xml" ContentType="application/vnd.openxmlformats-officedocument.presentationml.slide+xml"/>
  <Override PartName="/ppt/slides/slide1444.xml" ContentType="application/vnd.openxmlformats-officedocument.presentationml.slide+xml"/>
  <Override PartName="/ppt/slides/slide1589.xml" ContentType="application/vnd.openxmlformats-officedocument.presentationml.slide+xml"/>
  <Override PartName="/ppt/slides/slide291.xml" ContentType="application/vnd.openxmlformats-officedocument.presentationml.slide+xml"/>
  <Override PartName="/ppt/slides/slide528.xml" ContentType="application/vnd.openxmlformats-officedocument.presentationml.slide+xml"/>
  <Override PartName="/ppt/slides/slide859.xml" ContentType="application/vnd.openxmlformats-officedocument.presentationml.slide+xml"/>
  <Override PartName="/ppt/slides/slide1097.xml" ContentType="application/vnd.openxmlformats-officedocument.presentationml.slide+xml"/>
  <Override PartName="/ppt/slides/slide1283.xml" ContentType="application/vnd.openxmlformats-officedocument.presentationml.slide+xml"/>
  <Override PartName="/ppt/slides/slide1630.xml" ContentType="application/vnd.openxmlformats-officedocument.presentationml.slide+xml"/>
  <Override PartName="/ppt/slides/slide367.xml" ContentType="application/vnd.openxmlformats-officedocument.presentationml.slide+xml"/>
  <Override PartName="/ppt/slides/slide698.xml" ContentType="application/vnd.openxmlformats-officedocument.presentationml.slide+xml"/>
  <Override PartName="/ppt/slides/slide714.xml" ContentType="application/vnd.openxmlformats-officedocument.presentationml.slide+xml"/>
  <Override PartName="/ppt/slides/slide900.xml" ContentType="application/vnd.openxmlformats-officedocument.presentationml.slide+xml"/>
  <Override PartName="/ppt/slides/slide1028.xml" ContentType="application/vnd.openxmlformats-officedocument.presentationml.slide+xml"/>
  <Override PartName="/ppt/slides/slide1359.xml" ContentType="application/vnd.openxmlformats-officedocument.presentationml.slide+xml"/>
  <Override PartName="/ppt/slides/slide1706.xml" ContentType="application/vnd.openxmlformats-officedocument.presentationml.slide+xml"/>
  <Override PartName="/ppt/slides/slide222.xml" ContentType="application/vnd.openxmlformats-officedocument.presentationml.slide+xml"/>
  <Override PartName="/ppt/slides/slide553.xml" ContentType="application/vnd.openxmlformats-officedocument.presentationml.slide+xml"/>
  <Override PartName="/ppt/slides/slide884.xml" ContentType="application/vnd.openxmlformats-officedocument.presentationml.slide+xml"/>
  <Override PartName="/ppt/slides/slide1198.xml" ContentType="application/vnd.openxmlformats-officedocument.presentationml.slide+xml"/>
  <Override PartName="/ppt/slides/slide1214.xml" ContentType="application/vnd.openxmlformats-officedocument.presentationml.slide+xml"/>
  <Override PartName="/ppt/slides/slide1400.xml" ContentType="application/vnd.openxmlformats-officedocument.presentationml.slide+xml"/>
  <Override PartName="/ppt/slides/slide1545.xml" ContentType="application/vnd.openxmlformats-officedocument.presentationml.slide+xml"/>
  <Override PartName="/ppt/slides/slide392.xml" ContentType="application/vnd.openxmlformats-officedocument.presentationml.slide+xml"/>
  <Override PartName="/ppt/slides/slide629.xml" ContentType="application/vnd.openxmlformats-officedocument.presentationml.slide+xml"/>
  <Override PartName="/ppt/slides/slide815.xml" ContentType="application/vnd.openxmlformats-officedocument.presentationml.slide+xml"/>
  <Override PartName="/ppt/slides/slide1053.xml" ContentType="application/vnd.openxmlformats-officedocument.presentationml.slide+xml"/>
  <Override PartName="/ppt/slides/slide1384.xml" ContentType="application/vnd.openxmlformats-officedocument.presentationml.slide+xml"/>
  <Override PartName="/ppt/slides/slide1570.xml" ContentType="application/vnd.openxmlformats-officedocument.presentationml.slide+xml"/>
  <Override PartName="/ppt/slides/slide89.xml" ContentType="application/vnd.openxmlformats-officedocument.presentationml.slide+xml"/>
  <Override PartName="/ppt/slides/slide137.xml" ContentType="application/vnd.openxmlformats-officedocument.presentationml.slide+xml"/>
  <Override PartName="/ppt/slides/slide323.xml" ContentType="application/vnd.openxmlformats-officedocument.presentationml.slide+xml"/>
  <Override PartName="/ppt/slides/slide468.xml" ContentType="application/vnd.openxmlformats-officedocument.presentationml.slide+xml"/>
  <Override PartName="/ppt/slides/slide654.xml" ContentType="application/vnd.openxmlformats-officedocument.presentationml.slide+xml"/>
  <Override PartName="/ppt/slides/slide799.xml" ContentType="application/vnd.openxmlformats-officedocument.presentationml.slide+xml"/>
  <Override PartName="/ppt/slides/slide1129.xml" ContentType="application/vnd.openxmlformats-officedocument.presentationml.slide+xml"/>
  <Override PartName="/ppt/slides/slide1315.xml" ContentType="application/vnd.openxmlformats-officedocument.presentationml.slide+xml"/>
  <Override PartName="/ppt/slides/slide162.xml" ContentType="application/vnd.openxmlformats-officedocument.presentationml.slide+xml"/>
  <Override PartName="/ppt/slides/slide493.xml" ContentType="application/vnd.openxmlformats-officedocument.presentationml.slide+xml"/>
  <Override PartName="/ppt/slides/slide840.xml" ContentType="application/vnd.openxmlformats-officedocument.presentationml.slide+xml"/>
  <Override PartName="/ppt/slides/slide985.xml" ContentType="application/vnd.openxmlformats-officedocument.presentationml.slide+xml"/>
  <Override PartName="/ppt/slides/slide1154.xml" ContentType="application/vnd.openxmlformats-officedocument.presentationml.slide+xml"/>
  <Override PartName="/ppt/slides/slide1299.xml" ContentType="application/vnd.openxmlformats-officedocument.presentationml.slide+xml"/>
  <Override PartName="/ppt/slides/slide1501.xml" ContentType="application/vnd.openxmlformats-officedocument.presentationml.slide+xml"/>
  <Override PartName="/ppt/slides/slide1646.xml" ContentType="application/vnd.openxmlformats-officedocument.presentationml.slide+xml"/>
  <Override PartName="/ppt/slides/slide238.xml" ContentType="application/vnd.openxmlformats-officedocument.presentationml.slide+xml"/>
  <Override PartName="/ppt/slides/slide916.xml" ContentType="application/vnd.openxmlformats-officedocument.presentationml.slide+xml"/>
  <Override PartName="/ppt/slides/slide1340.xml" ContentType="application/vnd.openxmlformats-officedocument.presentationml.slide+xml"/>
  <Override PartName="/ppt/slides/slide1485.xml" ContentType="application/vnd.openxmlformats-officedocument.presentationml.slide+xml"/>
  <Override PartName="/ppt/slides/slide1671.xml" ContentType="application/vnd.openxmlformats-officedocument.presentationml.slide+xml"/>
  <Override PartName="/ppt/slides/slide45.xml" ContentType="application/vnd.openxmlformats-officedocument.presentationml.slide+xml"/>
  <Override PartName="/ppt/slides/slide424.xml" ContentType="application/vnd.openxmlformats-officedocument.presentationml.slide+xml"/>
  <Override PartName="/ppt/slides/slide569.xml" ContentType="application/vnd.openxmlformats-officedocument.presentationml.slide+xml"/>
  <Override PartName="/ppt/slides/slide755.xml" ContentType="application/vnd.openxmlformats-officedocument.presentationml.slide+xml"/>
  <Override PartName="/ppt/slides/slide1069.xml" ContentType="application/vnd.openxmlformats-officedocument.presentationml.slide+xml"/>
  <Override PartName="/ppt/slides/slide1416.xml" ContentType="application/vnd.openxmlformats-officedocument.presentationml.slide+xml"/>
  <Override PartName="/ppt/slides/slide263.xml" ContentType="application/vnd.openxmlformats-officedocument.presentationml.slide+xml"/>
  <Override PartName="/ppt/slides/slide594.xml" ContentType="application/vnd.openxmlformats-officedocument.presentationml.slide+xml"/>
  <Override PartName="/ppt/slides/slide610.xml" ContentType="application/vnd.openxmlformats-officedocument.presentationml.slide+xml"/>
  <Override PartName="/ppt/slides/slide941.xml" ContentType="application/vnd.openxmlformats-officedocument.presentationml.slide+xml"/>
  <Override PartName="/ppt/slides/slide1110.xml" ContentType="application/vnd.openxmlformats-officedocument.presentationml.slide+xml"/>
  <Override PartName="/ppt/slides/slide1255.xml" ContentType="application/vnd.openxmlformats-officedocument.presentationml.slide+xml"/>
  <Override PartName="/ppt/slides/slide1586.xml" ContentType="application/vnd.openxmlformats-officedocument.presentationml.slide+xml"/>
  <Override PartName="/ppt/slides/slide1602.xml" ContentType="application/vnd.openxmlformats-officedocument.presentationml.slide+xml"/>
  <Override PartName="/ppt/slides/slide70.xml" ContentType="application/vnd.openxmlformats-officedocument.presentationml.slide+xml"/>
  <Override PartName="/ppt/slides/slide339.xml" ContentType="application/vnd.openxmlformats-officedocument.presentationml.slide+xml"/>
  <Override PartName="/ppt/slides/slide780.xml" ContentType="application/vnd.openxmlformats-officedocument.presentationml.slide+xml"/>
  <Override PartName="/ppt/slides/slide1094.xml" ContentType="application/vnd.openxmlformats-officedocument.presentationml.slide+xml"/>
  <Override PartName="/ppt/slides/slide1441.xml" ContentType="application/vnd.openxmlformats-officedocument.presentationml.slide+xml"/>
  <Override PartName="/ppt/slides/slide178.xml" ContentType="application/vnd.openxmlformats-officedocument.presentationml.slide+xml"/>
  <Override PartName="/ppt/slides/slide525.xml" ContentType="application/vnd.openxmlformats-officedocument.presentationml.slide+xml"/>
  <Override PartName="/ppt/slides/slide711.xml" ContentType="application/vnd.openxmlformats-officedocument.presentationml.slide+xml"/>
  <Override PartName="/ppt/slides/slide856.xml" ContentType="application/vnd.openxmlformats-officedocument.presentationml.slide+xml"/>
  <Override PartName="/ppt/slides/slide1280.xml" ContentType="application/vnd.openxmlformats-officedocument.presentationml.slide+xml"/>
  <Override PartName="/ppt/slides/slide1517.xml" ContentType="application/vnd.openxmlformats-officedocument.presentationml.slide+xml"/>
  <Override PartName="/ppt/slides/slide1703.xml" ContentType="application/vnd.openxmlformats-officedocument.presentationml.slide+xml"/>
  <Override PartName="/ppt/slides/slide364.xml" ContentType="application/vnd.openxmlformats-officedocument.presentationml.slide+xml"/>
  <Override PartName="/ppt/slides/slide550.xml" ContentType="application/vnd.openxmlformats-officedocument.presentationml.slide+xml"/>
  <Override PartName="/ppt/slides/slide695.xml" ContentType="application/vnd.openxmlformats-officedocument.presentationml.slide+xml"/>
  <Override PartName="/ppt/slides/slide881.xml" ContentType="application/vnd.openxmlformats-officedocument.presentationml.slide+xml"/>
  <Override PartName="/ppt/slides/slide1025.xml" ContentType="application/vnd.openxmlformats-officedocument.presentationml.slide+xml"/>
  <Override PartName="/ppt/slides/slide1211.xml" ContentType="application/vnd.openxmlformats-officedocument.presentationml.slide+xml"/>
  <Override PartName="/ppt/slides/slide1356.xml" ContentType="application/vnd.openxmlformats-officedocument.presentationml.slide+xml"/>
  <Override PartName="/ppt/slides/slide1542.xml" ContentType="application/vnd.openxmlformats-officedocument.presentationml.slide+xml"/>
  <Override PartName="/ppt/slides/slide1687.xml" ContentType="application/vnd.openxmlformats-officedocument.presentationml.slide+xml"/>
  <Override PartName="/ppt/slides/slide109.xml" ContentType="application/vnd.openxmlformats-officedocument.presentationml.slide+xml"/>
  <Override PartName="/ppt/slides/slide626.xml" ContentType="application/vnd.openxmlformats-officedocument.presentationml.slide+xml"/>
  <Override PartName="/ppt/slides/slide1050.xml" ContentType="application/vnd.openxmlformats-officedocument.presentationml.slide+xml"/>
  <Override PartName="/ppt/slides/slide1195.xml" ContentType="application/vnd.openxmlformats-officedocument.presentationml.slide+xml"/>
  <Override PartName="/ppt/slides/slide1381.xml" ContentType="application/vnd.openxmlformats-officedocument.presentationml.slide+xml"/>
  <Override PartName="/ppt/slides/slide1618.xml" ContentType="application/vnd.openxmlformats-officedocument.presentationml.slide+xml"/>
  <Override PartName="/ppt/slides/slide134.xml" ContentType="application/vnd.openxmlformats-officedocument.presentationml.slide+xml"/>
  <Override PartName="/ppt/slides/slide279.xml" ContentType="application/vnd.openxmlformats-officedocument.presentationml.slide+xml"/>
  <Override PartName="/ppt/slides/slide465.xml" ContentType="application/vnd.openxmlformats-officedocument.presentationml.slide+xml"/>
  <Override PartName="/ppt/slides/slide812.xml" ContentType="application/vnd.openxmlformats-officedocument.presentationml.slide+xml"/>
  <Override PartName="/ppt/slides/slide957.xml" ContentType="application/vnd.openxmlformats-officedocument.presentationml.slide+xml"/>
  <Override PartName="/ppt/slides/slide1126.xml" ContentType="application/vnd.openxmlformats-officedocument.presentationml.slide+xml"/>
  <Override PartName="/ppt/slides/slide1457.xml" ContentType="application/vnd.openxmlformats-officedocument.presentationml.slide+xml"/>
  <Override PartName="/ppt/slides/slide86.xml" ContentType="application/vnd.openxmlformats-officedocument.presentationml.slide+xml"/>
  <Override PartName="/ppt/slides/slide320.xml" ContentType="application/vnd.openxmlformats-officedocument.presentationml.slide+xml"/>
  <Override PartName="/ppt/slides/slide651.xml" ContentType="application/vnd.openxmlformats-officedocument.presentationml.slide+xml"/>
  <Override PartName="/ppt/slides/slide796.xml" ContentType="application/vnd.openxmlformats-officedocument.presentationml.slide+xml"/>
  <Override PartName="/ppt/slides/slide982.xml" ContentType="application/vnd.openxmlformats-officedocument.presentationml.slide+xml"/>
  <Override PartName="/ppt/slides/slide1296.xml" ContentType="application/vnd.openxmlformats-officedocument.presentationml.slide+xml"/>
  <Override PartName="/ppt/slides/slide1312.xml" ContentType="application/vnd.openxmlformats-officedocument.presentationml.slide+xml"/>
  <Override PartName="/ppt/slides/slide1643.xml" ContentType="application/vnd.openxmlformats-officedocument.presentationml.slide+xml"/>
  <Override PartName="/ppt/slides/slide17.xml" ContentType="application/vnd.openxmlformats-officedocument.presentationml.slide+xml"/>
  <Override PartName="/ppt/slides/slide490.xml" ContentType="application/vnd.openxmlformats-officedocument.presentationml.slide+xml"/>
  <Override PartName="/ppt/slides/slide727.xml" ContentType="application/vnd.openxmlformats-officedocument.presentationml.slide+xml"/>
  <Override PartName="/ppt/slides/slide1151.xml" ContentType="application/vnd.openxmlformats-officedocument.presentationml.slide+xml"/>
  <Override PartName="/ppt/slides/slide1482.xml" ContentType="application/vnd.openxmlformats-officedocument.presentationml.slide+xml"/>
  <Override PartName="/ppt/slides/slide1719.xml" ContentType="application/vnd.openxmlformats-officedocument.presentationml.slide+xml"/>
  <Override PartName="/ppt/slides/slide235.xml" ContentType="application/vnd.openxmlformats-officedocument.presentationml.slide+xml"/>
  <Override PartName="/ppt/slides/slide421.xml" ContentType="application/vnd.openxmlformats-officedocument.presentationml.slide+xml"/>
  <Override PartName="/ppt/slides/slide566.xml" ContentType="application/vnd.openxmlformats-officedocument.presentationml.slide+xml"/>
  <Override PartName="/ppt/slides/slide897.xml" ContentType="application/vnd.openxmlformats-officedocument.presentationml.slide+xml"/>
  <Override PartName="/ppt/slides/slide913.xml" ContentType="application/vnd.openxmlformats-officedocument.presentationml.slide+xml"/>
  <Override PartName="/ppt/slides/slide1227.xml" ContentType="application/vnd.openxmlformats-officedocument.presentationml.slide+xml"/>
  <Override PartName="/ppt/slides/slide1413.xml" ContentType="application/vnd.openxmlformats-officedocument.presentationml.slide+xml"/>
  <Override PartName="/ppt/slides/slide1558.xml" ContentType="application/vnd.openxmlformats-officedocument.presentationml.slide+xml"/>
  <Override PartName="/ppt/slides/slide42.xml" ContentType="application/vnd.openxmlformats-officedocument.presentationml.slide+xml"/>
  <Override PartName="/ppt/slides/slide260.xml" ContentType="application/vnd.openxmlformats-officedocument.presentationml.slide+xml"/>
  <Override PartName="/ppt/slides/slide752.xml" ContentType="application/vnd.openxmlformats-officedocument.presentationml.slide+xml"/>
  <Override PartName="/ppt/slides/slide1066.xml" ContentType="application/vnd.openxmlformats-officedocument.presentationml.slide+xml"/>
  <Override PartName="/ppt/slides/slide1252.xml" ContentType="application/vnd.openxmlformats-officedocument.presentationml.slide+xml"/>
  <Override PartName="/ppt/slides/slide1397.xml" ContentType="application/vnd.openxmlformats-officedocument.presentationml.slide+xml"/>
  <Override PartName="/ppt/slides/slide591.xml" ContentType="application/vnd.openxmlformats-officedocument.presentationml.slide+xml"/>
  <Override PartName="/ppt/slides/slide828.xml" ContentType="application/vnd.openxmlformats-officedocument.presentationml.slide+xml"/>
  <Override PartName="/ppt/slides/slide1091.xml" ContentType="application/vnd.openxmlformats-officedocument.presentationml.slide+xml"/>
  <Override PartName="/ppt/slides/slide1583.xml" ContentType="application/vnd.openxmlformats-officedocument.presentationml.slide+xml"/>
  <Override PartName="/ppt/slides/slide336.xml" ContentType="application/vnd.openxmlformats-officedocument.presentationml.slide+xml"/>
  <Override PartName="/ppt/slides/slide522.xml" ContentType="application/vnd.openxmlformats-officedocument.presentationml.slide+xml"/>
  <Override PartName="/ppt/slides/slide667.xml" ContentType="application/vnd.openxmlformats-officedocument.presentationml.slide+xml"/>
  <Override PartName="/ppt/slides/slide853.xml" ContentType="application/vnd.openxmlformats-officedocument.presentationml.slide+xml"/>
  <Override PartName="/ppt/slides/slide998.xml" ContentType="application/vnd.openxmlformats-officedocument.presentationml.slide+xml"/>
  <Override PartName="/ppt/slides/slide1328.xml" ContentType="application/vnd.openxmlformats-officedocument.presentationml.slide+xml"/>
  <Override PartName="/ppt/slides/slide1514.xml" ContentType="application/vnd.openxmlformats-officedocument.presentationml.slide+xml"/>
  <Override PartName="/ppt/slides/slide1659.xml" ContentType="application/vnd.openxmlformats-officedocument.presentationml.slide+xml"/>
  <Override PartName="/ppt/slides/slide175.xml" ContentType="application/vnd.openxmlformats-officedocument.presentationml.slide+xml"/>
  <Override PartName="/ppt/slides/slide361.xml" ContentType="application/vnd.openxmlformats-officedocument.presentationml.slide+xml"/>
  <Override PartName="/ppt/slides/slide692.xml" ContentType="application/vnd.openxmlformats-officedocument.presentationml.slide+xml"/>
  <Override PartName="/ppt/slides/slide929.xml" ContentType="application/vnd.openxmlformats-officedocument.presentationml.slide+xml"/>
  <Override PartName="/ppt/slides/slide1022.xml" ContentType="application/vnd.openxmlformats-officedocument.presentationml.slide+xml"/>
  <Override PartName="/ppt/slides/slide1167.xml" ContentType="application/vnd.openxmlformats-officedocument.presentationml.slide+xml"/>
  <Override PartName="/ppt/slides/slide1353.xml" ContentType="application/vnd.openxmlformats-officedocument.presentationml.slide+xml"/>
  <Override PartName="/ppt/slides/slide1498.xml" ContentType="application/vnd.openxmlformats-officedocument.presentationml.slide+xml"/>
  <Override PartName="/ppt/slides/slide1684.xml" ContentType="application/vnd.openxmlformats-officedocument.presentationml.slide+xml"/>
  <Override PartName="/ppt/slides/slide1700.xml" ContentType="application/vnd.openxmlformats-officedocument.presentationml.slide+xml"/>
  <Override PartName="/ppt/slides/slide8.xml" ContentType="application/vnd.openxmlformats-officedocument.presentationml.slide+xml"/>
  <Override PartName="/ppt/slides/slide106.xml" ContentType="application/vnd.openxmlformats-officedocument.presentationml.slide+xml"/>
  <Override PartName="/ppt/slides/slide437.xml" ContentType="application/vnd.openxmlformats-officedocument.presentationml.slide+xml"/>
  <Override PartName="/ppt/slides/slide768.xml" ContentType="application/vnd.openxmlformats-officedocument.presentationml.slide+xml"/>
  <Override PartName="/ppt/slides/slide1192.xml" ContentType="application/vnd.openxmlformats-officedocument.presentationml.slide+xml"/>
  <Override PartName="/ppt/slides/slide1429.xml" ContentType="application/vnd.openxmlformats-officedocument.presentationml.slide+xml"/>
  <Override PartName="/ppt/slides/slide58.xml" ContentType="application/vnd.openxmlformats-officedocument.presentationml.slide+xml"/>
  <Override PartName="/ppt/slides/slide276.xml" ContentType="application/vnd.openxmlformats-officedocument.presentationml.slide+xml"/>
  <Override PartName="/ppt/slides/slide623.xml" ContentType="application/vnd.openxmlformats-officedocument.presentationml.slide+xml"/>
  <Override PartName="/ppt/slides/slide954.xml" ContentType="application/vnd.openxmlformats-officedocument.presentationml.slide+xml"/>
  <Override PartName="/ppt/slides/slide1268.xml" ContentType="application/vnd.openxmlformats-officedocument.presentationml.slide+xml"/>
  <Override PartName="/ppt/slides/slide1615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s/slide462.xml" ContentType="application/vnd.openxmlformats-officedocument.presentationml.slide+xml"/>
  <Override PartName="/ppt/slides/slide793.xml" ContentType="application/vnd.openxmlformats-officedocument.presentationml.slide+xml"/>
  <Override PartName="/ppt/slides/slide1123.xml" ContentType="application/vnd.openxmlformats-officedocument.presentationml.slide+xml"/>
  <Override PartName="/ppt/slides/slide1454.xml" ContentType="application/vnd.openxmlformats-officedocument.presentationml.slide+xml"/>
  <Override PartName="/ppt/slides/slide1599.xml" ContentType="application/vnd.openxmlformats-officedocument.presentationml.slide+xml"/>
  <Override PartName="/ppt/slides/slide1640.xml" ContentType="application/vnd.openxmlformats-officedocument.presentationml.slide+xml"/>
  <Override PartName="/ppt/slides/slide207.xml" ContentType="application/vnd.openxmlformats-officedocument.presentationml.slide+xml"/>
  <Override PartName="/ppt/slides/slide538.xml" ContentType="application/vnd.openxmlformats-officedocument.presentationml.slide+xml"/>
  <Override PartName="/ppt/slides/slide724.xml" ContentType="application/vnd.openxmlformats-officedocument.presentationml.slide+xml"/>
  <Override PartName="/ppt/slides/slide869.xml" ContentType="application/vnd.openxmlformats-officedocument.presentationml.slide+xml"/>
  <Override PartName="/ppt/slides/slide1293.xml" ContentType="application/vnd.openxmlformats-officedocument.presentationml.slide+xml"/>
  <Override PartName="/ppt/slides/slide14.xml" ContentType="application/vnd.openxmlformats-officedocument.presentationml.slide+xml"/>
  <Override PartName="/ppt/slides/slide232.xml" ContentType="application/vnd.openxmlformats-officedocument.presentationml.slide+xml"/>
  <Override PartName="/ppt/slides/slide377.xml" ContentType="application/vnd.openxmlformats-officedocument.presentationml.slide+xml"/>
  <Override PartName="/ppt/slides/slide563.xml" ContentType="application/vnd.openxmlformats-officedocument.presentationml.slide+xml"/>
  <Override PartName="/ppt/slides/slide910.xml" ContentType="application/vnd.openxmlformats-officedocument.presentationml.slide+xml"/>
  <Override PartName="/ppt/slides/slide1038.xml" ContentType="application/vnd.openxmlformats-officedocument.presentationml.slide+xml"/>
  <Override PartName="/ppt/slides/slide1224.xml" ContentType="application/vnd.openxmlformats-officedocument.presentationml.slide+xml"/>
  <Override PartName="/ppt/slides/slide1369.xml" ContentType="application/vnd.openxmlformats-officedocument.presentationml.slide+xml"/>
  <Override PartName="/ppt/slides/slide171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308.xml" ContentType="application/vnd.openxmlformats-officedocument.presentationml.slide+xml"/>
  <Override PartName="/ppt/slides/slide894.xml" ContentType="application/vnd.openxmlformats-officedocument.presentationml.slide+xml"/>
  <Override PartName="/ppt/slides/slide1063.xml" ContentType="application/vnd.openxmlformats-officedocument.presentationml.slide+xml"/>
  <Override PartName="/ppt/slides/slide1410.xml" ContentType="application/vnd.openxmlformats-officedocument.presentationml.slide+xml"/>
  <Override PartName="/ppt/slides/slide1555.xml" ContentType="application/vnd.openxmlformats-officedocument.presentationml.slide+xml"/>
  <Override PartName="/ppt/slides/slide147.xml" ContentType="application/vnd.openxmlformats-officedocument.presentationml.slide+xml"/>
  <Override PartName="/ppt/slides/slide639.xml" ContentType="application/vnd.openxmlformats-officedocument.presentationml.slide+xml"/>
  <Override PartName="/ppt/slides/slide825.xml" ContentType="application/vnd.openxmlformats-officedocument.presentationml.slide+xml"/>
  <Override PartName="/ppt/slides/slide1394.xml" ContentType="application/vnd.openxmlformats-officedocument.presentationml.slide+xml"/>
  <Override PartName="/ppt/slides/slide1580.xml" ContentType="application/vnd.openxmlformats-officedocument.presentationml.slide+xml"/>
  <Override PartName="/ppt/slides/slide99.xml" ContentType="application/vnd.openxmlformats-officedocument.presentationml.slide+xml"/>
  <Override PartName="/ppt/slides/slide333.xml" ContentType="application/vnd.openxmlformats-officedocument.presentationml.slide+xml"/>
  <Override PartName="/ppt/slides/slide478.xml" ContentType="application/vnd.openxmlformats-officedocument.presentationml.slide+xml"/>
  <Override PartName="/ppt/slides/slide664.xml" ContentType="application/vnd.openxmlformats-officedocument.presentationml.slide+xml"/>
  <Override PartName="/ppt/slides/slide995.xml" ContentType="application/vnd.openxmlformats-officedocument.presentationml.slide+xml"/>
  <Override PartName="/ppt/slides/slide1139.xml" ContentType="application/vnd.openxmlformats-officedocument.presentationml.slide+xml"/>
  <Override PartName="/ppt/slides/slide1325.xml" ContentType="application/vnd.openxmlformats-officedocument.presentationml.slide+xml"/>
  <Override PartName="/ppt/slides/slide1656.xml" ContentType="application/vnd.openxmlformats-officedocument.presentationml.slide+xml"/>
  <Override PartName="/ppt/slides/slide172.xml" ContentType="application/vnd.openxmlformats-officedocument.presentationml.slide+xml"/>
  <Override PartName="/ppt/slides/slide409.xml" ContentType="application/vnd.openxmlformats-officedocument.presentationml.slide+xml"/>
  <Override PartName="/ppt/slides/slide850.xml" ContentType="application/vnd.openxmlformats-officedocument.presentationml.slide+xml"/>
  <Override PartName="/ppt/slides/slide1164.xml" ContentType="application/vnd.openxmlformats-officedocument.presentationml.slide+xml"/>
  <Override PartName="/ppt/slides/slide1495.xml" ContentType="application/vnd.openxmlformats-officedocument.presentationml.slide+xml"/>
  <Override PartName="/ppt/slides/slide1511.xml" ContentType="application/vnd.openxmlformats-officedocument.presentationml.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248.xml" ContentType="application/vnd.openxmlformats-officedocument.presentationml.slide+xml"/>
  <Override PartName="/ppt/slides/slide579.xml" ContentType="application/vnd.openxmlformats-officedocument.presentationml.slide+xml"/>
  <Override PartName="/ppt/slides/slide926.xml" ContentType="application/vnd.openxmlformats-officedocument.presentationml.slide+xml"/>
  <Override PartName="/ppt/slides/slide1350.xml" ContentType="application/vnd.openxmlformats-officedocument.presentationml.slide+xml"/>
  <Override PartName="/ppt/slides/slide1681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5.xml" ContentType="application/vnd.openxmlformats-officedocument.presentationml.slide+xml"/>
  <Override PartName="/ppt/slides/slide434.xml" ContentType="application/vnd.openxmlformats-officedocument.presentationml.slide+xml"/>
  <Override PartName="/ppt/slides/slide620.xml" ContentType="application/vnd.openxmlformats-officedocument.presentationml.slide+xml"/>
  <Override PartName="/ppt/slides/slide765.xml" ContentType="application/vnd.openxmlformats-officedocument.presentationml.slide+xml"/>
  <Override PartName="/ppt/slides/slide951.xml" ContentType="application/vnd.openxmlformats-officedocument.presentationml.slide+xml"/>
  <Override PartName="/ppt/slides/slide1079.xml" ContentType="application/vnd.openxmlformats-officedocument.presentationml.slide+xml"/>
  <Override PartName="/ppt/slides/slide1426.xml" ContentType="application/vnd.openxmlformats-officedocument.presentationml.slide+xml"/>
  <Override PartName="/ppt/slides/slide1612.xml" ContentType="application/vnd.openxmlformats-officedocument.presentationml.slide+xml"/>
  <Override PartName="/ppt/slides/slide80.xml" ContentType="application/vnd.openxmlformats-officedocument.presentationml.slide+xml"/>
  <Override PartName="/ppt/slides/slide273.xml" ContentType="application/vnd.openxmlformats-officedocument.presentationml.slide+xml"/>
  <Override PartName="/ppt/slides/slide790.xml" ContentType="application/vnd.openxmlformats-officedocument.presentationml.slide+xml"/>
  <Override PartName="/ppt/slides/slide1120.xml" ContentType="application/vnd.openxmlformats-officedocument.presentationml.slide+xml"/>
  <Override PartName="/ppt/slides/slide1265.xml" ContentType="application/vnd.openxmlformats-officedocument.presentationml.slide+xml"/>
  <Override PartName="/ppt/slides/slide1451.xml" ContentType="application/vnd.openxmlformats-officedocument.presentationml.slide+xml"/>
  <Override PartName="/ppt/slides/slide1596.xml" ContentType="application/vnd.openxmlformats-officedocument.presentationml.slide+xml"/>
  <Override PartName="/ppt/presentation.xml" ContentType="application/vnd.openxmlformats-officedocument.presentationml.presentation.main+xml"/>
  <Override PartName="/ppt/slides/slide204.xml" ContentType="application/vnd.openxmlformats-officedocument.presentationml.slide+xml"/>
  <Override PartName="/ppt/slides/slide349.xml" ContentType="application/vnd.openxmlformats-officedocument.presentationml.slide+xml"/>
  <Override PartName="/ppt/slides/slide535.xml" ContentType="application/vnd.openxmlformats-officedocument.presentationml.slide+xml"/>
  <Override PartName="/ppt/slides/slide1290.xml" ContentType="application/vnd.openxmlformats-officedocument.presentationml.slide+xml"/>
  <Override PartName="/ppt/slides/slide1527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374.xml" ContentType="application/vnd.openxmlformats-officedocument.presentationml.slide+xml"/>
  <Override PartName="/ppt/slides/slide721.xml" ContentType="application/vnd.openxmlformats-officedocument.presentationml.slide+xml"/>
  <Override PartName="/ppt/slides/slide866.xml" ContentType="application/vnd.openxmlformats-officedocument.presentationml.slide+xml"/>
  <Override PartName="/ppt/slides/slide1035.xml" ContentType="application/vnd.openxmlformats-officedocument.presentationml.slide+xml"/>
  <Override PartName="/ppt/slides/slide1366.xml" ContentType="application/vnd.openxmlformats-officedocument.presentationml.slide+xml"/>
  <Override PartName="/ppt/slides/slide1713.xml" ContentType="application/vnd.openxmlformats-officedocument.presentationml.slide+xml"/>
  <Override PartName="/ppt/slides/slide119.xml" ContentType="application/vnd.openxmlformats-officedocument.presentationml.slide+xml"/>
  <Override PartName="/ppt/slides/slide560.xml" ContentType="application/vnd.openxmlformats-officedocument.presentationml.slide+xml"/>
  <Override PartName="/ppt/slides/slide891.xml" ContentType="application/vnd.openxmlformats-officedocument.presentationml.slide+xml"/>
  <Override PartName="/ppt/slides/slide1221.xml" ContentType="application/vnd.openxmlformats-officedocument.presentationml.slide+xml"/>
  <Override PartName="/ppt/slides/slide1552.xml" ContentType="application/vnd.openxmlformats-officedocument.presentationml.slide+xml"/>
  <Override PartName="/ppt/slides/slide169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305.xml" ContentType="application/vnd.openxmlformats-officedocument.presentationml.slide+xml"/>
  <Override PartName="/ppt/slides/slide636.xml" ContentType="application/vnd.openxmlformats-officedocument.presentationml.slide+xml"/>
  <Override PartName="/ppt/slides/slide967.xml" ContentType="application/vnd.openxmlformats-officedocument.presentationml.slide+xml"/>
  <Override PartName="/ppt/slides/slide1060.xml" ContentType="application/vnd.openxmlformats-officedocument.presentationml.slide+xml"/>
  <Override PartName="/ppt/slides/slide1391.xml" ContentType="application/vnd.openxmlformats-officedocument.presentationml.slide+xml"/>
  <Override PartName="/ppt/slides/slide1628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289.xml" ContentType="application/vnd.openxmlformats-officedocument.presentationml.slide+xml"/>
  <Override PartName="/ppt/slides/slide330.xml" ContentType="application/vnd.openxmlformats-officedocument.presentationml.slide+xml"/>
  <Override PartName="/ppt/slides/slide475.xml" ContentType="application/vnd.openxmlformats-officedocument.presentationml.slide+xml"/>
  <Override PartName="/ppt/slides/slide822.xml" ContentType="application/vnd.openxmlformats-officedocument.presentationml.slide+xml"/>
  <Override PartName="/ppt/slides/slide1136.xml" ContentType="application/vnd.openxmlformats-officedocument.presentationml.slide+xml"/>
  <Override PartName="/ppt/slides/slide1467.xml" ContentType="application/vnd.openxmlformats-officedocument.presentationml.slide+xml"/>
  <Override PartName="/ppt/slides/slide661.xml" ContentType="application/vnd.openxmlformats-officedocument.presentationml.slide+xml"/>
  <Override PartName="/ppt/slides/slide992.xml" ContentType="application/vnd.openxmlformats-officedocument.presentationml.slide+xml"/>
  <Override PartName="/ppt/slides/slide1161.xml" ContentType="application/vnd.openxmlformats-officedocument.presentationml.slide+xml"/>
  <Override PartName="/ppt/slides/slide1322.xml" ContentType="application/vnd.openxmlformats-officedocument.presentationml.slide+xml"/>
  <Override PartName="/ppt/slides/slide1653.xml" ContentType="application/vnd.openxmlformats-officedocument.presentationml.slide+xml"/>
  <Override PartName="/ppt/slides/slide27.xml" ContentType="application/vnd.openxmlformats-officedocument.presentationml.slide+xml"/>
  <Override PartName="/ppt/slides/slide406.xml" ContentType="application/vnd.openxmlformats-officedocument.presentationml.slide+xml"/>
  <Override PartName="/ppt/slides/slide737.xml" ContentType="application/vnd.openxmlformats-officedocument.presentationml.slide+xml"/>
  <Override PartName="/ppt/slides/slide923.xml" ContentType="application/vnd.openxmlformats-officedocument.presentationml.slide+xml"/>
  <Override PartName="/ppt/slides/slide1492.xml" ContentType="application/vnd.openxmlformats-officedocument.presentationml.slide+xml"/>
  <Override PartName="/ppt/slides/slide17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slides/slide245.xml" ContentType="application/vnd.openxmlformats-officedocument.presentationml.slide+xml"/>
  <Override PartName="/ppt/slides/slide431.xml" ContentType="application/vnd.openxmlformats-officedocument.presentationml.slide+xml"/>
  <Override PartName="/ppt/slides/slide576.xml" ContentType="application/vnd.openxmlformats-officedocument.presentationml.slide+xml"/>
  <Override PartName="/ppt/slides/slide762.xml" ContentType="application/vnd.openxmlformats-officedocument.presentationml.slide+xml"/>
  <Override PartName="/ppt/slides/slide1237.xml" ContentType="application/vnd.openxmlformats-officedocument.presentationml.slide+xml"/>
  <Override PartName="/ppt/slides/slide1423.xml" ContentType="application/vnd.openxmlformats-officedocument.presentationml.slide+xml"/>
  <Override PartName="/ppt/slides/slide1568.xml" ContentType="application/vnd.openxmlformats-officedocument.presentationml.slide+xml"/>
  <Override PartName="/ppt/slides/slide270.xml" ContentType="application/vnd.openxmlformats-officedocument.presentationml.slide+xml"/>
  <Override PartName="/ppt/slides/slide507.xml" ContentType="application/vnd.openxmlformats-officedocument.presentationml.slide+xml"/>
  <Override PartName="/ppt/slides/slide838.xml" ContentType="application/vnd.openxmlformats-officedocument.presentationml.slide+xml"/>
  <Override PartName="/ppt/slides/slide1076.xml" ContentType="application/vnd.openxmlformats-officedocument.presentationml.slide+xml"/>
  <Override PartName="/ppt/slides/slide1262.xml" ContentType="application/vnd.openxmlformats-officedocument.presentationml.slide+xml"/>
  <Override PartName="/ppt/slides/slide1593.xml" ContentType="application/vnd.openxmlformats-officedocument.presentationml.slide+xml"/>
  <Override PartName="/ppt/slides/slide346.xml" ContentType="application/vnd.openxmlformats-officedocument.presentationml.slide+xml"/>
  <Override PartName="/ppt/slides/slide677.xml" ContentType="application/vnd.openxmlformats-officedocument.presentationml.slide+xml"/>
  <Override PartName="/ppt/slides/slide1007.xml" ContentType="application/vnd.openxmlformats-officedocument.presentationml.slide+xml"/>
  <Override PartName="/ppt/slides/slide13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532.xml" ContentType="application/vnd.openxmlformats-officedocument.presentationml.slide+xml"/>
  <Override PartName="/ppt/slides/slide863.xml" ContentType="application/vnd.openxmlformats-officedocument.presentationml.slide+xml"/>
  <Override PartName="/ppt/slides/slide1177.xml" ContentType="application/vnd.openxmlformats-officedocument.presentationml.slide+xml"/>
  <Override PartName="/ppt/slides/slide1524.xml" ContentType="application/vnd.openxmlformats-officedocument.presentationml.slide+xml"/>
  <Override PartName="/ppt/slides/slide1669.xml" ContentType="application/vnd.openxmlformats-officedocument.presentationml.slide+xml"/>
  <Override PartName="/ppt/slides/slide1710.xml" ContentType="application/vnd.openxmlformats-officedocument.presentationml.slide+xml"/>
  <Override PartName="/ppt/slides/slide371.xml" ContentType="application/vnd.openxmlformats-officedocument.presentationml.slide+xml"/>
  <Override PartName="/ppt/slides/slide608.xml" ContentType="application/vnd.openxmlformats-officedocument.presentationml.slide+xml"/>
  <Override PartName="/ppt/slides/slide939.xml" ContentType="application/vnd.openxmlformats-officedocument.presentationml.slide+xml"/>
  <Override PartName="/ppt/slides/slide1032.xml" ContentType="application/vnd.openxmlformats-officedocument.presentationml.slide+xml"/>
  <Override PartName="/ppt/slides/slide1363.xml" ContentType="application/vnd.openxmlformats-officedocument.presentationml.slide+xml"/>
  <Override PartName="/ppt/slides/slide1694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302.xml" ContentType="application/vnd.openxmlformats-officedocument.presentationml.slide+xml"/>
  <Override PartName="/ppt/slides/slide447.xml" ContentType="application/vnd.openxmlformats-officedocument.presentationml.slide+xml"/>
  <Override PartName="/ppt/slides/slide778.xml" ContentType="application/vnd.openxmlformats-officedocument.presentationml.slide+xml"/>
  <Override PartName="/ppt/slides/slide1108.xml" ContentType="application/vnd.openxmlformats-officedocument.presentationml.slide+xml"/>
  <Override PartName="/ppt/slides/slide1439.xml" ContentType="application/vnd.openxmlformats-officedocument.presentationml.slide+xml"/>
  <Override PartName="/ppt/slides/slide141.xml" ContentType="application/vnd.openxmlformats-officedocument.presentationml.slide+xml"/>
  <Override PartName="/ppt/slides/slide286.xml" ContentType="application/vnd.openxmlformats-officedocument.presentationml.slide+xml"/>
  <Override PartName="/ppt/slides/slide472.xml" ContentType="application/vnd.openxmlformats-officedocument.presentationml.slide+xml"/>
  <Override PartName="/ppt/slides/slide633.xml" ContentType="application/vnd.openxmlformats-officedocument.presentationml.slide+xml"/>
  <Override PartName="/ppt/slides/slide964.xml" ContentType="application/vnd.openxmlformats-officedocument.presentationml.slide+xml"/>
  <Override PartName="/ppt/slides/slide1133.xml" ContentType="application/vnd.openxmlformats-officedocument.presentationml.slide+xml"/>
  <Override PartName="/ppt/slides/slide1278.xml" ContentType="application/vnd.openxmlformats-officedocument.presentationml.slide+xml"/>
  <Override PartName="/ppt/slides/slide1625.xml" ContentType="application/vnd.openxmlformats-officedocument.presentationml.slide+xml"/>
  <Override PartName="/ppt/slides/slide93.xml" ContentType="application/vnd.openxmlformats-officedocument.presentationml.slide+xml"/>
  <Override PartName="/ppt/slides/slide217.xml" ContentType="application/vnd.openxmlformats-officedocument.presentationml.slide+xml"/>
  <Override PartName="/ppt/slides/slide709.xml" ContentType="application/vnd.openxmlformats-officedocument.presentationml.slide+xml"/>
  <Override PartName="/ppt/slides/slide1464.xml" ContentType="application/vnd.openxmlformats-officedocument.presentationml.slide+xml"/>
  <Override PartName="/ppt/slides/slide1650.xml" ContentType="application/vnd.openxmlformats-officedocument.presentationml.slide+xml"/>
  <Override PartName="/ppt/slides/slide24.xml" ContentType="application/vnd.openxmlformats-officedocument.presentationml.slide+xml"/>
  <Override PartName="/ppt/slides/slide403.xml" ContentType="application/vnd.openxmlformats-officedocument.presentationml.slide+xml"/>
  <Override PartName="/ppt/slides/slide548.xml" ContentType="application/vnd.openxmlformats-officedocument.presentationml.slide+xml"/>
  <Override PartName="/ppt/slides/slide734.xml" ContentType="application/vnd.openxmlformats-officedocument.presentationml.slide+xml"/>
  <Override PartName="/ppt/slides/slide879.xml" ContentType="application/vnd.openxmlformats-officedocument.presentationml.slide+xml"/>
  <Override PartName="/ppt/slides/slide1209.xml" ContentType="application/vnd.openxmlformats-officedocument.presentationml.slide+xml"/>
  <Override PartName="/ppt/slides/slide1726.xml" ContentType="application/vnd.openxmlformats-officedocument.presentationml.slide+xml"/>
  <Override PartName="/ppt/slides/slide242.xml" ContentType="application/vnd.openxmlformats-officedocument.presentationml.slide+xml"/>
  <Override PartName="/ppt/slides/slide387.xml" ContentType="application/vnd.openxmlformats-officedocument.presentationml.slide+xml"/>
  <Override PartName="/ppt/slides/slide573.xml" ContentType="application/vnd.openxmlformats-officedocument.presentationml.slide+xml"/>
  <Override PartName="/ppt/slides/slide920.xml" ContentType="application/vnd.openxmlformats-officedocument.presentationml.slide+xml"/>
  <Override PartName="/ppt/slides/slide1048.xml" ContentType="application/vnd.openxmlformats-officedocument.presentationml.slide+xml"/>
  <Override PartName="/ppt/slides/slide1234.xml" ContentType="application/vnd.openxmlformats-officedocument.presentationml.slide+xml"/>
  <Override PartName="/ppt/slides/slide1379.xml" ContentType="application/vnd.openxmlformats-officedocument.presentationml.slide+xml"/>
  <Override PartName="/ppt/slides/slide1565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318.xml" ContentType="application/vnd.openxmlformats-officedocument.presentationml.slide+xml"/>
  <Override PartName="/ppt/slides/slide649.xml" ContentType="application/vnd.openxmlformats-officedocument.presentationml.slide+xml"/>
  <Override PartName="/ppt/slides/slide1073.xml" ContentType="application/vnd.openxmlformats-officedocument.presentationml.slide+xml"/>
  <Override PartName="/ppt/slides/slide1420.xml" ContentType="application/vnd.openxmlformats-officedocument.presentationml.slide+xml"/>
  <Override PartName="/ppt/slides/slide157.xml" ContentType="application/vnd.openxmlformats-officedocument.presentationml.slide+xml"/>
  <Override PartName="/ppt/slides/slide488.xml" ContentType="application/vnd.openxmlformats-officedocument.presentationml.slide+xml"/>
  <Override PartName="/ppt/slides/slide504.xml" ContentType="application/vnd.openxmlformats-officedocument.presentationml.slide+xml"/>
  <Override PartName="/ppt/slides/slide835.xml" ContentType="application/vnd.openxmlformats-officedocument.presentationml.slide+xml"/>
  <Override PartName="/ppt/slides/slide1149.xml" ContentType="application/vnd.openxmlformats-officedocument.presentationml.slide+xml"/>
  <Override PartName="/ppt/slides/slide1590.xml" ContentType="application/vnd.openxmlformats-officedocument.presentationml.slide+xml"/>
  <Override PartName="/ppt/slides/slide343.xml" ContentType="application/vnd.openxmlformats-officedocument.presentationml.slide+xml"/>
  <Override PartName="/ppt/slides/slide674.xml" ContentType="application/vnd.openxmlformats-officedocument.presentationml.slide+xml"/>
  <Override PartName="/ppt/slides/slide860.xml" ContentType="application/vnd.openxmlformats-officedocument.presentationml.slide+xml"/>
  <Override PartName="/ppt/slides/slide1004.xml" ContentType="application/vnd.openxmlformats-officedocument.presentationml.slide+xml"/>
  <Override PartName="/ppt/slides/slide1335.xml" ContentType="application/vnd.openxmlformats-officedocument.presentationml.slide+xml"/>
  <Override PartName="/ppt/slides/slide1521.xml" ContentType="application/vnd.openxmlformats-officedocument.presentationml.slide+xml"/>
  <Override PartName="/ppt/slides/slide1666.xml" ContentType="application/vnd.openxmlformats-officedocument.presentationml.slide+xml"/>
  <Override PartName="/ppt/slides/slide182.xml" ContentType="application/vnd.openxmlformats-officedocument.presentationml.slide+xml"/>
  <Override PartName="/ppt/slides/slide419.xml" ContentType="application/vnd.openxmlformats-officedocument.presentationml.slide+xml"/>
  <Override PartName="/ppt/slides/slide605.xml" ContentType="application/vnd.openxmlformats-officedocument.presentationml.slide+xml"/>
  <Override PartName="/ppt/slides/slide1174.xml" ContentType="application/vnd.openxmlformats-officedocument.presentationml.slide+xml"/>
  <Override PartName="/ppt/slides/slide1360.xml" ContentType="application/vnd.openxmlformats-officedocument.presentationml.slide+xml"/>
  <Override PartName="/ppt/slides/slide113.xml" ContentType="application/vnd.openxmlformats-officedocument.presentationml.slide+xml"/>
  <Override PartName="/ppt/slides/slide258.xml" ContentType="application/vnd.openxmlformats-officedocument.presentationml.slide+xml"/>
  <Override PartName="/ppt/slides/slide444.xml" ContentType="application/vnd.openxmlformats-officedocument.presentationml.slide+xml"/>
  <Override PartName="/ppt/slides/slide589.xml" ContentType="application/vnd.openxmlformats-officedocument.presentationml.slide+xml"/>
  <Override PartName="/ppt/slides/slide936.xml" ContentType="application/vnd.openxmlformats-officedocument.presentationml.slide+xml"/>
  <Override PartName="/ppt/slides/slide1105.xml" ContentType="application/vnd.openxmlformats-officedocument.presentationml.slide+xml"/>
  <Override PartName="/ppt/slides/slide1436.xml" ContentType="application/vnd.openxmlformats-officedocument.presentationml.slide+xml"/>
  <Override PartName="/ppt/slides/slide1691.xml" ContentType="application/vnd.openxmlformats-officedocument.presentationml.slide+xml"/>
  <Override PartName="/ppt/slides/slide65.xml" ContentType="application/vnd.openxmlformats-officedocument.presentationml.slide+xml"/>
  <Override PartName="/ppt/slides/slide283.xml" ContentType="application/vnd.openxmlformats-officedocument.presentationml.slide+xml"/>
  <Override PartName="/ppt/slides/slide630.xml" ContentType="application/vnd.openxmlformats-officedocument.presentationml.slide+xml"/>
  <Override PartName="/ppt/slides/slide775.xml" ContentType="application/vnd.openxmlformats-officedocument.presentationml.slide+xml"/>
  <Override PartName="/ppt/slides/slide961.xml" ContentType="application/vnd.openxmlformats-officedocument.presentationml.slide+xml"/>
  <Override PartName="/ppt/slides/slide1089.xml" ContentType="application/vnd.openxmlformats-officedocument.presentationml.slide+xml"/>
  <Override PartName="/ppt/slides/slide1275.xml" ContentType="application/vnd.openxmlformats-officedocument.presentationml.slide+xml"/>
  <Override PartName="/ppt/slides/slide1622.xml" ContentType="application/vnd.openxmlformats-officedocument.presentationml.slide+xml"/>
  <Override PartName="/ppt/slides/slide90.xml" ContentType="application/vnd.openxmlformats-officedocument.presentationml.slide+xml"/>
  <Override PartName="/ppt/slides/slide706.xml" ContentType="application/vnd.openxmlformats-officedocument.presentationml.slide+xml"/>
  <Override PartName="/ppt/slides/slide1130.xml" ContentType="application/vnd.openxmlformats-officedocument.presentationml.slide+xml"/>
  <Override PartName="/ppt/slides/slide1461.xml" ContentType="application/vnd.openxmlformats-officedocument.presentationml.slide+xml"/>
  <Override PartName="/ppt/slides/slide214.xml" ContentType="application/vnd.openxmlformats-officedocument.presentationml.slide+xml"/>
  <Override PartName="/ppt/slides/slide359.xml" ContentType="application/vnd.openxmlformats-officedocument.presentationml.slide+xml"/>
  <Override PartName="/ppt/slides/slide400.xml" ContentType="application/vnd.openxmlformats-officedocument.presentationml.slide+xml"/>
  <Override PartName="/ppt/slides/slide545.xml" ContentType="application/vnd.openxmlformats-officedocument.presentationml.slide+xml"/>
  <Override PartName="/ppt/slides/slide876.xml" ContentType="application/vnd.openxmlformats-officedocument.presentationml.slide+xml"/>
  <Override PartName="/ppt/slides/slide1206.xml" ContentType="application/vnd.openxmlformats-officedocument.presentationml.slide+xml"/>
  <Override PartName="/ppt/slides/slide1537.xml" ContentType="application/vnd.openxmlformats-officedocument.presentationml.slide+xml"/>
  <Override PartName="/ppt/slides/slide21.xml" ContentType="application/vnd.openxmlformats-officedocument.presentationml.slide+xml"/>
  <Override PartName="/ppt/slides/slide198.xml" ContentType="application/vnd.openxmlformats-officedocument.presentationml.slide+xml"/>
  <Override PartName="/ppt/slides/slide384.xml" ContentType="application/vnd.openxmlformats-officedocument.presentationml.slide+xml"/>
  <Override PartName="/ppt/slides/slide731.xml" ContentType="application/vnd.openxmlformats-officedocument.presentationml.slide+xml"/>
  <Override PartName="/ppt/slides/slide1045.xml" ContentType="application/vnd.openxmlformats-officedocument.presentationml.slide+xml"/>
  <Override PartName="/ppt/slides/slide1376.xml" ContentType="application/vnd.openxmlformats-officedocument.presentationml.slide+xml"/>
  <Override PartName="/ppt/slides/slide1723.xml" ContentType="application/vnd.openxmlformats-officedocument.presentationml.slide+xml"/>
  <Override PartName="/ppt/slides/slide129.xml" ContentType="application/vnd.openxmlformats-officedocument.presentationml.slide+xml"/>
  <Override PartName="/ppt/slides/slide570.xml" ContentType="application/vnd.openxmlformats-officedocument.presentationml.slide+xml"/>
  <Override PartName="/ppt/slides/slide807.xml" ContentType="application/vnd.openxmlformats-officedocument.presentationml.slide+xml"/>
  <Override PartName="/ppt/slides/slide1231.xml" ContentType="application/vnd.openxmlformats-officedocument.presentationml.slide+xml"/>
  <Override PartName="/ppt/slides/slide1562.xml" ContentType="application/vnd.openxmlformats-officedocument.presentationml.slide+xml"/>
  <Override PartName="/ppt/slides/slide299.xml" ContentType="application/vnd.openxmlformats-officedocument.presentationml.slide+xml"/>
  <Override PartName="/ppt/slides/slide315.xml" ContentType="application/vnd.openxmlformats-officedocument.presentationml.slide+xml"/>
  <Override PartName="/ppt/slides/slide501.xml" ContentType="application/vnd.openxmlformats-officedocument.presentationml.slide+xml"/>
  <Override PartName="/ppt/slides/slide646.xml" ContentType="application/vnd.openxmlformats-officedocument.presentationml.slide+xml"/>
  <Override PartName="/ppt/slides/slide832.xml" ContentType="application/vnd.openxmlformats-officedocument.presentationml.slide+xml"/>
  <Override PartName="/ppt/slides/slide977.xml" ContentType="application/vnd.openxmlformats-officedocument.presentationml.slide+xml"/>
  <Override PartName="/ppt/slides/slide1070.xml" ContentType="application/vnd.openxmlformats-officedocument.presentationml.slide+xml"/>
  <Override PartName="/ppt/slides/slide1307.xml" ContentType="application/vnd.openxmlformats-officedocument.presentationml.slide+xml"/>
  <Override PartName="/ppt/slides/slide1638.xml" ContentType="application/vnd.openxmlformats-officedocument.presentationml.slide+xml"/>
  <Override PartName="/ppt/slides/slide154.xml" ContentType="application/vnd.openxmlformats-officedocument.presentationml.slide+xml"/>
  <Override PartName="/ppt/slides/slide340.xml" ContentType="application/vnd.openxmlformats-officedocument.presentationml.slide+xml"/>
  <Override PartName="/ppt/slides/slide485.xml" ContentType="application/vnd.openxmlformats-officedocument.presentationml.slide+xml"/>
  <Override PartName="/ppt/slides/slide671.xml" ContentType="application/vnd.openxmlformats-officedocument.presentationml.slide+xml"/>
  <Override PartName="/ppt/slides/slide1001.xml" ContentType="application/vnd.openxmlformats-officedocument.presentationml.slide+xml"/>
  <Override PartName="/ppt/slides/slide1146.xml" ContentType="application/vnd.openxmlformats-officedocument.presentationml.slide+xml"/>
  <Override PartName="/ppt/slides/slide1332.xml" ContentType="application/vnd.openxmlformats-officedocument.presentationml.slide+xml"/>
  <Override PartName="/ppt/slides/slide1477.xml" ContentType="application/vnd.openxmlformats-officedocument.presentationml.slide+xml"/>
  <Override PartName="/ppt/slides/slide1663.xml" ContentType="application/vnd.openxmlformats-officedocument.presentationml.slide+xml"/>
  <Override PartName="/ppt/viewProps.xml" ContentType="application/vnd.openxmlformats-officedocument.presentationml.viewProps+xml"/>
  <Override PartName="/ppt/slides/slide416.xml" ContentType="application/vnd.openxmlformats-officedocument.presentationml.slide+xml"/>
  <Override PartName="/ppt/slides/slide747.xml" ContentType="application/vnd.openxmlformats-officedocument.presentationml.slide+xml"/>
  <Override PartName="/ppt/slides/slide908.xml" ContentType="application/vnd.openxmlformats-officedocument.presentationml.slide+xml"/>
  <Override PartName="/ppt/slides/slide1171.xml" ContentType="application/vnd.openxmlformats-officedocument.presentationml.slide+xml"/>
  <Override PartName="/ppt/slides/slide1408.xml" ContentType="application/vnd.openxmlformats-officedocument.presentationml.slide+xml"/>
  <Override PartName="/ppt/slides/slide37.xml" ContentType="application/vnd.openxmlformats-officedocument.presentationml.slide+xml"/>
  <Override PartName="/ppt/slides/slide255.xml" ContentType="application/vnd.openxmlformats-officedocument.presentationml.slide+xml"/>
  <Override PartName="/ppt/slides/slide586.xml" ContentType="application/vnd.openxmlformats-officedocument.presentationml.slide+xml"/>
  <Override PartName="/ppt/slides/slide602.xml" ContentType="application/vnd.openxmlformats-officedocument.presentationml.slide+xml"/>
  <Override PartName="/ppt/slides/slide933.xml" ContentType="application/vnd.openxmlformats-officedocument.presentationml.slide+xml"/>
  <Override PartName="/ppt/slides/slide1247.xml" ContentType="application/vnd.openxmlformats-officedocument.presentationml.slide+xml"/>
  <Override PartName="/ppt/presProps.xml" ContentType="application/vnd.openxmlformats-officedocument.presentationml.presProps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441.xml" ContentType="application/vnd.openxmlformats-officedocument.presentationml.slide+xml"/>
  <Override PartName="/ppt/slides/slide772.xml" ContentType="application/vnd.openxmlformats-officedocument.presentationml.slide+xml"/>
  <Override PartName="/ppt/slides/slide1086.xml" ContentType="application/vnd.openxmlformats-officedocument.presentationml.slide+xml"/>
  <Override PartName="/ppt/slides/slide1102.xml" ContentType="application/vnd.openxmlformats-officedocument.presentationml.slide+xml"/>
  <Override PartName="/ppt/slides/slide1433.xml" ContentType="application/vnd.openxmlformats-officedocument.presentationml.slide+xml"/>
  <Override PartName="/ppt/slides/slide1578.xml" ContentType="application/vnd.openxmlformats-officedocument.presentationml.slide+xml"/>
  <Override PartName="/ppt/slides/slide280.xml" ContentType="application/vnd.openxmlformats-officedocument.presentationml.slide+xml"/>
  <Override PartName="/ppt/slides/slide517.xml" ContentType="application/vnd.openxmlformats-officedocument.presentationml.slide+xml"/>
  <Override PartName="/ppt/slides/slide848.xml" ContentType="application/vnd.openxmlformats-officedocument.presentationml.slide+xml"/>
  <Override PartName="/ppt/slides/slide1272.xml" ContentType="application/vnd.openxmlformats-officedocument.presentationml.slide+xml"/>
  <Override PartName="/ppt/slides/slide1509.xml" ContentType="application/vnd.openxmlformats-officedocument.presentationml.slide+xml"/>
  <Override PartName="/ppt/slides/slide211.xml" ContentType="application/vnd.openxmlformats-officedocument.presentationml.slide+xml"/>
  <Override PartName="/ppt/slides/slide356.xml" ContentType="application/vnd.openxmlformats-officedocument.presentationml.slide+xml"/>
  <Override PartName="/ppt/slides/slide687.xml" ContentType="application/vnd.openxmlformats-officedocument.presentationml.slide+xml"/>
  <Override PartName="/ppt/slides/slide703.xml" ContentType="application/vnd.openxmlformats-officedocument.presentationml.slide+xml"/>
  <Override PartName="/ppt/slides/slide1017.xml" ContentType="application/vnd.openxmlformats-officedocument.presentationml.slide+xml"/>
  <Override PartName="/ppt/slides/slide1203.xml" ContentType="application/vnd.openxmlformats-officedocument.presentationml.slide+xml"/>
  <Override PartName="/ppt/slides/slide1348.xml" ContentType="application/vnd.openxmlformats-officedocument.presentationml.slide+xml"/>
  <Override PartName="/ppt/slides/slide1679.xml" ContentType="application/vnd.openxmlformats-officedocument.presentationml.slide+xml"/>
  <Override PartName="/ppt/slides/slide195.xml" ContentType="application/vnd.openxmlformats-officedocument.presentationml.slide+xml"/>
  <Override PartName="/ppt/slides/slide542.xml" ContentType="application/vnd.openxmlformats-officedocument.presentationml.slide+xml"/>
  <Override PartName="/ppt/slides/slide873.xml" ContentType="application/vnd.openxmlformats-officedocument.presentationml.slide+xml"/>
  <Override PartName="/ppt/slides/slide1042.xml" ContentType="application/vnd.openxmlformats-officedocument.presentationml.slide+xml"/>
  <Override PartName="/ppt/slides/slide1187.xml" ContentType="application/vnd.openxmlformats-officedocument.presentationml.slide+xml"/>
  <Override PartName="/ppt/slides/slide1534.xml" ContentType="application/vnd.openxmlformats-officedocument.presentationml.slide+xml"/>
  <Override PartName="/ppt/slides/slide1720.xml" ContentType="application/vnd.openxmlformats-officedocument.presentationml.slide+xml"/>
  <Override PartName="/ppt/slides/slide126.xml" ContentType="application/vnd.openxmlformats-officedocument.presentationml.slide+xml"/>
  <Override PartName="/ppt/slides/slide381.xml" ContentType="application/vnd.openxmlformats-officedocument.presentationml.slide+xml"/>
  <Override PartName="/ppt/slides/slide618.xml" ContentType="application/vnd.openxmlformats-officedocument.presentationml.slide+xml"/>
  <Override PartName="/ppt/slides/slide804.xml" ContentType="application/vnd.openxmlformats-officedocument.presentationml.slide+xml"/>
  <Override PartName="/ppt/slides/slide949.xml" ContentType="application/vnd.openxmlformats-officedocument.presentationml.slide+xml"/>
  <Override PartName="/ppt/slides/slide1373.xml" ContentType="application/vnd.openxmlformats-officedocument.presentationml.slide+xml"/>
  <Override PartName="/ppt/slides/slide78.xml" ContentType="application/vnd.openxmlformats-officedocument.presentationml.slide+xml"/>
  <Override PartName="/ppt/slides/slide312.xml" ContentType="application/vnd.openxmlformats-officedocument.presentationml.slide+xml"/>
  <Override PartName="/ppt/slides/slide457.xml" ContentType="application/vnd.openxmlformats-officedocument.presentationml.slide+xml"/>
  <Override PartName="/ppt/slides/slide643.xml" ContentType="application/vnd.openxmlformats-officedocument.presentationml.slide+xml"/>
  <Override PartName="/ppt/slides/slide788.xml" ContentType="application/vnd.openxmlformats-officedocument.presentationml.slide+xml"/>
  <Override PartName="/ppt/slides/slide974.xml" ContentType="application/vnd.openxmlformats-officedocument.presentationml.slide+xml"/>
  <Override PartName="/ppt/slides/slide1118.xml" ContentType="application/vnd.openxmlformats-officedocument.presentationml.slide+xml"/>
  <Override PartName="/ppt/slides/slide1304.xml" ContentType="application/vnd.openxmlformats-officedocument.presentationml.slide+xml"/>
  <Override PartName="/ppt/slides/slide1449.xml" ContentType="application/vnd.openxmlformats-officedocument.presentationml.slide+xml"/>
  <Override PartName="/ppt/slides/slide1635.xml" ContentType="application/vnd.openxmlformats-officedocument.presentationml.slide+xml"/>
  <Override PartName="/docProps/core.xml" ContentType="application/vnd.openxmlformats-package.core-properties+xml"/>
  <Override PartName="/ppt/slides/slide151.xml" ContentType="application/vnd.openxmlformats-officedocument.presentationml.slide+xml"/>
  <Override PartName="/ppt/slides/slide296.xml" ContentType="application/vnd.openxmlformats-officedocument.presentationml.slide+xml"/>
  <Override PartName="/ppt/slides/slide482.xml" ContentType="application/vnd.openxmlformats-officedocument.presentationml.slide+xml"/>
  <Override PartName="/ppt/slides/slide719.xml" ContentType="application/vnd.openxmlformats-officedocument.presentationml.slide+xml"/>
  <Override PartName="/ppt/slides/slide1143.xml" ContentType="application/vnd.openxmlformats-officedocument.presentationml.slide+xml"/>
  <Override PartName="/ppt/slides/slide1288.xml" ContentType="application/vnd.openxmlformats-officedocument.presentationml.slide+xml"/>
  <Override PartName="/ppt/slides/slide1474.xml" ContentType="application/vnd.openxmlformats-officedocument.presentationml.slide+xml"/>
  <Override PartName="/ppt/slides/slide227.xml" ContentType="application/vnd.openxmlformats-officedocument.presentationml.slide+xml"/>
  <Override PartName="/ppt/slides/slide558.xml" ContentType="application/vnd.openxmlformats-officedocument.presentationml.slide+xml"/>
  <Override PartName="/ppt/slides/slide905.xml" ContentType="application/vnd.openxmlformats-officedocument.presentationml.slide+xml"/>
  <Override PartName="/ppt/slides/slide1219.xml" ContentType="application/vnd.openxmlformats-officedocument.presentationml.slide+xml"/>
  <Override PartName="/ppt/slides/slide1660.xml" ContentType="application/vnd.openxmlformats-officedocument.presentationml.slide+xml"/>
  <Override PartName="/ppt/slides/slide34.xml" ContentType="application/vnd.openxmlformats-officedocument.presentationml.slide+xml"/>
  <Override PartName="/ppt/slides/slide397.xml" ContentType="application/vnd.openxmlformats-officedocument.presentationml.slide+xml"/>
  <Override PartName="/ppt/slides/slide413.xml" ContentType="application/vnd.openxmlformats-officedocument.presentationml.slide+xml"/>
  <Override PartName="/ppt/slides/slide744.xml" ContentType="application/vnd.openxmlformats-officedocument.presentationml.slide+xml"/>
  <Override PartName="/ppt/slides/slide889.xml" ContentType="application/vnd.openxmlformats-officedocument.presentationml.slide+xml"/>
  <Override PartName="/ppt/slides/slide930.xml" ContentType="application/vnd.openxmlformats-officedocument.presentationml.slide+xml"/>
  <Override PartName="/ppt/slides/slide1058.xml" ContentType="application/vnd.openxmlformats-officedocument.presentationml.slide+xml"/>
  <Override PartName="/ppt/slides/slide1389.xml" ContentType="application/vnd.openxmlformats-officedocument.presentationml.slide+xml"/>
  <Override PartName="/ppt/slides/slide1405.xml" ContentType="application/vnd.openxmlformats-officedocument.presentationml.slide+xml"/>
  <Override PartName="/ppt/slides/slide252.xml" ContentType="application/vnd.openxmlformats-officedocument.presentationml.slide+xml"/>
  <Override PartName="/ppt/slides/slide583.xml" ContentType="application/vnd.openxmlformats-officedocument.presentationml.slide+xml"/>
  <Override PartName="/ppt/slides/slide1244.xml" ContentType="application/vnd.openxmlformats-officedocument.presentationml.slide+xml"/>
  <Override PartName="/ppt/slides/slide1430.xml" ContentType="application/vnd.openxmlformats-officedocument.presentationml.slide+xml"/>
  <Override PartName="/ppt/slides/slide1575.xml" ContentType="application/vnd.openxmlformats-officedocument.presentationml.slide+xml"/>
  <Override PartName="/ppt/slides/slide328.xml" ContentType="application/vnd.openxmlformats-officedocument.presentationml.slide+xml"/>
  <Override PartName="/ppt/slides/slide514.xml" ContentType="application/vnd.openxmlformats-officedocument.presentationml.slide+xml"/>
  <Override PartName="/ppt/slides/slide659.xml" ContentType="application/vnd.openxmlformats-officedocument.presentationml.slide+xml"/>
  <Override PartName="/ppt/slides/slide1083.xml" ContentType="application/vnd.openxmlformats-officedocument.presentationml.slide+xml"/>
  <Override PartName="/ppt/slides/slide167.xml" ContentType="application/vnd.openxmlformats-officedocument.presentationml.slide+xml"/>
  <Override PartName="/ppt/slides/slide353.xml" ContentType="application/vnd.openxmlformats-officedocument.presentationml.slide+xml"/>
  <Override PartName="/ppt/slides/slide498.xml" ContentType="application/vnd.openxmlformats-officedocument.presentationml.slide+xml"/>
  <Override PartName="/ppt/slides/slide700.xml" ContentType="application/vnd.openxmlformats-officedocument.presentationml.slide+xml"/>
  <Override PartName="/ppt/slides/slide845.xml" ContentType="application/vnd.openxmlformats-officedocument.presentationml.slide+xml"/>
  <Override PartName="/ppt/slides/slide1014.xml" ContentType="application/vnd.openxmlformats-officedocument.presentationml.slide+xml"/>
  <Override PartName="/ppt/slides/slide1159.xml" ContentType="application/vnd.openxmlformats-officedocument.presentationml.slide+xml"/>
  <Override PartName="/ppt/slides/slide1345.xml" ContentType="application/vnd.openxmlformats-officedocument.presentationml.slide+xml"/>
  <Override PartName="/ppt/slides/slide1506.xml" ContentType="application/vnd.openxmlformats-officedocument.presentationml.slide+xml"/>
  <Override PartName="/ppt/slides/slide192.xml" ContentType="application/vnd.openxmlformats-officedocument.presentationml.slide+xml"/>
  <Override PartName="/ppt/slides/slide684.xml" ContentType="application/vnd.openxmlformats-officedocument.presentationml.slide+xml"/>
  <Override PartName="/ppt/slides/slide870.xml" ContentType="application/vnd.openxmlformats-officedocument.presentationml.slide+xml"/>
  <Override PartName="/ppt/slides/slide1184.xml" ContentType="application/vnd.openxmlformats-officedocument.presentationml.slide+xml"/>
  <Override PartName="/ppt/slides/slide1200.xml" ContentType="application/vnd.openxmlformats-officedocument.presentationml.slide+xml"/>
  <Override PartName="/ppt/slides/slide1531.xml" ContentType="application/vnd.openxmlformats-officedocument.presentationml.slide+xml"/>
  <Override PartName="/ppt/slides/slide1676.xml" ContentType="application/vnd.openxmlformats-officedocument.presentationml.slide+xml"/>
  <Override PartName="/ppt/slides/slide429.xml" ContentType="application/vnd.openxmlformats-officedocument.presentationml.slide+xml"/>
  <Override PartName="/ppt/slides/slide615.xml" ContentType="application/vnd.openxmlformats-officedocument.presentationml.slide+xml"/>
  <Override PartName="/ppt/slides/slide946.xml" ContentType="application/vnd.openxmlformats-officedocument.presentationml.slide+xml"/>
  <Override PartName="/ppt/slides/slide1370.xml" ContentType="application/vnd.openxmlformats-officedocument.presentationml.slide+xml"/>
  <Override PartName="/ppt/slides/slide1607.xml" ContentType="application/vnd.openxmlformats-officedocument.presentationml.slide+xml"/>
  <Override PartName="/ppt/slides/slide75.xml" ContentType="application/vnd.openxmlformats-officedocument.presentationml.slide+xml"/>
  <Override PartName="/ppt/slides/slide123.xml" ContentType="application/vnd.openxmlformats-officedocument.presentationml.slide+xml"/>
  <Override PartName="/ppt/slides/slide268.xml" ContentType="application/vnd.openxmlformats-officedocument.presentationml.slide+xml"/>
  <Override PartName="/ppt/slides/slide454.xml" ContentType="application/vnd.openxmlformats-officedocument.presentationml.slide+xml"/>
  <Override PartName="/ppt/slides/slide599.xml" ContentType="application/vnd.openxmlformats-officedocument.presentationml.slide+xml"/>
  <Override PartName="/ppt/slides/slide785.xml" ContentType="application/vnd.openxmlformats-officedocument.presentationml.slide+xml"/>
  <Override PartName="/ppt/slides/slide801.xml" ContentType="application/vnd.openxmlformats-officedocument.presentationml.slide+xml"/>
  <Override PartName="/ppt/slides/slide1115.xml" ContentType="application/vnd.openxmlformats-officedocument.presentationml.slide+xml"/>
  <Override PartName="/ppt/slides/slide1446.xml" ContentType="application/vnd.openxmlformats-officedocument.presentationml.slide+xml"/>
  <Override PartName="/ppt/slides/slide293.xml" ContentType="application/vnd.openxmlformats-officedocument.presentationml.slide+xml"/>
  <Override PartName="/ppt/slides/slide640.xml" ContentType="application/vnd.openxmlformats-officedocument.presentationml.slide+xml"/>
  <Override PartName="/ppt/slides/slide971.xml" ContentType="application/vnd.openxmlformats-officedocument.presentationml.slide+xml"/>
  <Override PartName="/ppt/slides/slide1099.xml" ContentType="application/vnd.openxmlformats-officedocument.presentationml.slide+xml"/>
  <Override PartName="/ppt/slides/slide1285.xml" ContentType="application/vnd.openxmlformats-officedocument.presentationml.slide+xml"/>
  <Override PartName="/ppt/slides/slide1301.xml" ContentType="application/vnd.openxmlformats-officedocument.presentationml.slide+xml"/>
  <Override PartName="/ppt/slides/slide1632.xml" ContentType="application/vnd.openxmlformats-officedocument.presentationml.slide+xml"/>
  <Override PartName="/ppt/slides/slide369.xml" ContentType="application/vnd.openxmlformats-officedocument.presentationml.slide+xml"/>
  <Override PartName="/ppt/slides/slide716.xml" ContentType="application/vnd.openxmlformats-officedocument.presentationml.slide+xml"/>
  <Override PartName="/ppt/slides/slide902.xml" ContentType="application/vnd.openxmlformats-officedocument.presentationml.slide+xml"/>
  <Override PartName="/ppt/slides/slide1140.xml" ContentType="application/vnd.openxmlformats-officedocument.presentationml.slide+xml"/>
  <Override PartName="/ppt/slides/slide1471.xml" ContentType="application/vnd.openxmlformats-officedocument.presentationml.slide+xml"/>
  <Override PartName="/ppt/slides/slide1708.xml" ContentType="application/vnd.openxmlformats-officedocument.presentationml.slide+xml"/>
  <Default Extension="jpeg" ContentType="image/jpeg"/>
  <Override PartName="/ppt/slides/slide31.xml" ContentType="application/vnd.openxmlformats-officedocument.presentationml.slide+xml"/>
  <Override PartName="/ppt/slides/slide224.xml" ContentType="application/vnd.openxmlformats-officedocument.presentationml.slide+xml"/>
  <Override PartName="/ppt/slides/slide410.xml" ContentType="application/vnd.openxmlformats-officedocument.presentationml.slide+xml"/>
  <Override PartName="/ppt/slides/slide555.xml" ContentType="application/vnd.openxmlformats-officedocument.presentationml.slide+xml"/>
  <Override PartName="/ppt/slides/slide741.xml" ContentType="application/vnd.openxmlformats-officedocument.presentationml.slide+xml"/>
  <Override PartName="/ppt/slides/slide886.xml" ContentType="application/vnd.openxmlformats-officedocument.presentationml.slide+xml"/>
  <Override PartName="/ppt/slides/slide1216.xml" ContentType="application/vnd.openxmlformats-officedocument.presentationml.slide+xml"/>
  <Override PartName="/ppt/slides/slide1402.xml" ContentType="application/vnd.openxmlformats-officedocument.presentationml.slide+xml"/>
  <Override PartName="/ppt/slides/slide1547.xml" ContentType="application/vnd.openxmlformats-officedocument.presentationml.slide+xml"/>
  <Override PartName="/ppt/slides/slide394.xml" ContentType="application/vnd.openxmlformats-officedocument.presentationml.slide+xml"/>
  <Override PartName="/ppt/slides/slide580.xml" ContentType="application/vnd.openxmlformats-officedocument.presentationml.slide+xml"/>
  <Override PartName="/ppt/slides/slide1055.xml" ContentType="application/vnd.openxmlformats-officedocument.presentationml.slide+xml"/>
  <Override PartName="/ppt/slides/slide1241.xml" ContentType="application/vnd.openxmlformats-officedocument.presentationml.slide+xml"/>
  <Override PartName="/ppt/slides/slide1386.xml" ContentType="application/vnd.openxmlformats-officedocument.presentationml.slide+xml"/>
  <Override PartName="/ppt/slides/slide1572.xml" ContentType="application/vnd.openxmlformats-officedocument.presentationml.slide+xml"/>
  <Override PartName="/ppt/slides/slide139.xml" ContentType="application/vnd.openxmlformats-officedocument.presentationml.slide+xml"/>
  <Override PartName="/ppt/slides/slide325.xml" ContentType="application/vnd.openxmlformats-officedocument.presentationml.slide+xml"/>
  <Override PartName="/ppt/slides/slide817.xml" ContentType="application/vnd.openxmlformats-officedocument.presentationml.slide+xml"/>
  <Override PartName="/ppt/slides/slide1080.xml" ContentType="application/vnd.openxmlformats-officedocument.presentationml.slide+xml"/>
  <Override PartName="/ppt/slides/slide1317.xml" ContentType="application/vnd.openxmlformats-officedocument.presentationml.slide+xml"/>
  <Override PartName="/ppt/slides/slide164.xml" ContentType="application/vnd.openxmlformats-officedocument.presentationml.slide+xml"/>
  <Override PartName="/ppt/slides/slide495.xml" ContentType="application/vnd.openxmlformats-officedocument.presentationml.slide+xml"/>
  <Override PartName="/ppt/slides/slide511.xml" ContentType="application/vnd.openxmlformats-officedocument.presentationml.slide+xml"/>
  <Override PartName="/ppt/slides/slide656.xml" ContentType="application/vnd.openxmlformats-officedocument.presentationml.slide+xml"/>
  <Override PartName="/ppt/slides/slide842.xml" ContentType="application/vnd.openxmlformats-officedocument.presentationml.slide+xml"/>
  <Override PartName="/ppt/slides/slide987.xml" ContentType="application/vnd.openxmlformats-officedocument.presentationml.slide+xml"/>
  <Override PartName="/ppt/slides/slide1156.xml" ContentType="application/vnd.openxmlformats-officedocument.presentationml.slide+xml"/>
  <Override PartName="/ppt/slides/slide1503.xml" ContentType="application/vnd.openxmlformats-officedocument.presentationml.slide+xml"/>
  <Override PartName="/ppt/slides/slide1648.xml" ContentType="application/vnd.openxmlformats-officedocument.presentationml.slide+xml"/>
  <Override PartName="/ppt/slides/slide350.xml" ContentType="application/vnd.openxmlformats-officedocument.presentationml.slide+xml"/>
  <Override PartName="/ppt/slides/slide681.xml" ContentType="application/vnd.openxmlformats-officedocument.presentationml.slide+xml"/>
  <Override PartName="/ppt/slides/slide918.xml" ContentType="application/vnd.openxmlformats-officedocument.presentationml.slide+xml"/>
  <Override PartName="/ppt/slides/slide1011.xml" ContentType="application/vnd.openxmlformats-officedocument.presentationml.slide+xml"/>
  <Override PartName="/ppt/slides/slide1342.xml" ContentType="application/vnd.openxmlformats-officedocument.presentationml.slide+xml"/>
  <Override PartName="/ppt/slides/slide1487.xml" ContentType="application/vnd.openxmlformats-officedocument.presentationml.slide+xml"/>
  <Override PartName="/ppt/slides/slide1673.xml" ContentType="application/vnd.openxmlformats-officedocument.presentationml.slide+xml"/>
  <Override PartName="/ppt/slides/slide47.xml" ContentType="application/vnd.openxmlformats-officedocument.presentationml.slide+xml"/>
  <Override PartName="/ppt/slides/slide426.xml" ContentType="application/vnd.openxmlformats-officedocument.presentationml.slide+xml"/>
  <Override PartName="/ppt/slides/slide757.xml" ContentType="application/vnd.openxmlformats-officedocument.presentationml.slide+xml"/>
  <Override PartName="/ppt/slides/slide1181.xml" ContentType="application/vnd.openxmlformats-officedocument.presentationml.slide+xml"/>
  <Override PartName="/ppt/slides/slide1418.xml" ContentType="application/vnd.openxmlformats-officedocument.presentationml.slide+xml"/>
  <Override PartName="/ppt/slides/slide120.xml" ContentType="application/vnd.openxmlformats-officedocument.presentationml.slide+xml"/>
  <Override PartName="/ppt/slides/slide265.xml" ContentType="application/vnd.openxmlformats-officedocument.presentationml.slide+xml"/>
  <Override PartName="/ppt/slides/slide596.xml" ContentType="application/vnd.openxmlformats-officedocument.presentationml.slide+xml"/>
  <Override PartName="/ppt/slides/slide612.xml" ContentType="application/vnd.openxmlformats-officedocument.presentationml.slide+xml"/>
  <Override PartName="/ppt/slides/slide943.xml" ContentType="application/vnd.openxmlformats-officedocument.presentationml.slide+xml"/>
  <Override PartName="/ppt/slides/slide1112.xml" ContentType="application/vnd.openxmlformats-officedocument.presentationml.slide+xml"/>
  <Override PartName="/ppt/slides/slide1257.xml" ContentType="application/vnd.openxmlformats-officedocument.presentationml.slide+xml"/>
  <Override PartName="/ppt/slides/slide1588.xml" ContentType="application/vnd.openxmlformats-officedocument.presentationml.slide+xml"/>
  <Override PartName="/ppt/slides/slide1604.xml" ContentType="application/vnd.openxmlformats-officedocument.presentationml.slide+xml"/>
  <Override PartName="/ppt/slides/slide72.xml" ContentType="application/vnd.openxmlformats-officedocument.presentationml.slide+xml"/>
  <Override PartName="/ppt/slides/slide451.xml" ContentType="application/vnd.openxmlformats-officedocument.presentationml.slide+xml"/>
  <Override PartName="/ppt/slides/slide782.xml" ContentType="application/vnd.openxmlformats-officedocument.presentationml.slide+xml"/>
  <Override PartName="/ppt/slides/slide1096.xml" ContentType="application/vnd.openxmlformats-officedocument.presentationml.slide+xml"/>
  <Override PartName="/ppt/slides/slide1443.xml" ContentType="application/vnd.openxmlformats-officedocument.presentationml.slide+xml"/>
  <Override PartName="/ppt/slides/slide290.xml" ContentType="application/vnd.openxmlformats-officedocument.presentationml.slide+xml"/>
  <Override PartName="/ppt/slides/slide527.xml" ContentType="application/vnd.openxmlformats-officedocument.presentationml.slide+xml"/>
  <Override PartName="/ppt/slides/slide713.xml" ContentType="application/vnd.openxmlformats-officedocument.presentationml.slide+xml"/>
  <Override PartName="/ppt/slides/slide858.xml" ContentType="application/vnd.openxmlformats-officedocument.presentationml.slide+xml"/>
  <Override PartName="/ppt/slides/slide1282.xml" ContentType="application/vnd.openxmlformats-officedocument.presentationml.slide+xml"/>
  <Override PartName="/ppt/slides/slide1519.xml" ContentType="application/vnd.openxmlformats-officedocument.presentationml.slide+xml"/>
  <Override PartName="/ppt/slides/slide1705.xml" ContentType="application/vnd.openxmlformats-officedocument.presentationml.slide+xml"/>
  <Override PartName="/ppt/slides/slide221.xml" ContentType="application/vnd.openxmlformats-officedocument.presentationml.slide+xml"/>
  <Override PartName="/ppt/slides/slide366.xml" ContentType="application/vnd.openxmlformats-officedocument.presentationml.slide+xml"/>
  <Override PartName="/ppt/slides/slide552.xml" ContentType="application/vnd.openxmlformats-officedocument.presentationml.slide+xml"/>
  <Override PartName="/ppt/slides/slide697.xml" ContentType="application/vnd.openxmlformats-officedocument.presentationml.slide+xml"/>
  <Override PartName="/ppt/slides/slide883.xml" ContentType="application/vnd.openxmlformats-officedocument.presentationml.slide+xml"/>
  <Override PartName="/ppt/slides/slide1027.xml" ContentType="application/vnd.openxmlformats-officedocument.presentationml.slide+xml"/>
  <Override PartName="/ppt/slides/slide1213.xml" ContentType="application/vnd.openxmlformats-officedocument.presentationml.slide+xml"/>
  <Override PartName="/ppt/slides/slide1358.xml" ContentType="application/vnd.openxmlformats-officedocument.presentationml.slide+xml"/>
  <Override PartName="/ppt/slides/slide1544.xml" ContentType="application/vnd.openxmlformats-officedocument.presentationml.slide+xml"/>
  <Override PartName="/ppt/slides/slide1689.xml" ContentType="application/vnd.openxmlformats-officedocument.presentationml.slide+xml"/>
  <Override PartName="/ppt/slides/slide391.xml" ContentType="application/vnd.openxmlformats-officedocument.presentationml.slide+xml"/>
  <Override PartName="/ppt/slides/slide628.xml" ContentType="application/vnd.openxmlformats-officedocument.presentationml.slide+xml"/>
  <Override PartName="/ppt/slides/slide1052.xml" ContentType="application/vnd.openxmlformats-officedocument.presentationml.slide+xml"/>
  <Override PartName="/ppt/slides/slide1197.xml" ContentType="application/vnd.openxmlformats-officedocument.presentationml.slide+xml"/>
  <Override PartName="/ppt/slides/slide1383.xml" ContentType="application/vnd.openxmlformats-officedocument.presentationml.slide+xml"/>
  <Override PartName="/ppt/slides/slide136.xml" ContentType="application/vnd.openxmlformats-officedocument.presentationml.slide+xml"/>
  <Override PartName="/ppt/slides/slide467.xml" ContentType="application/vnd.openxmlformats-officedocument.presentationml.slide+xml"/>
  <Override PartName="/ppt/slides/slide814.xml" ContentType="application/vnd.openxmlformats-officedocument.presentationml.slide+xml"/>
  <Override PartName="/ppt/slides/slide959.xml" ContentType="application/vnd.openxmlformats-officedocument.presentationml.slide+xml"/>
  <Override PartName="/ppt/slides/slide1128.xml" ContentType="application/vnd.openxmlformats-officedocument.presentationml.slide+xml"/>
  <Override PartName="/ppt/slides/slide1459.xml" ContentType="application/vnd.openxmlformats-officedocument.presentationml.slide+xml"/>
  <Override PartName="/ppt/slides/slide88.xml" ContentType="application/vnd.openxmlformats-officedocument.presentationml.slide+xml"/>
  <Override PartName="/ppt/slides/slide322.xml" ContentType="application/vnd.openxmlformats-officedocument.presentationml.slide+xml"/>
  <Override PartName="/ppt/slides/slide653.xml" ContentType="application/vnd.openxmlformats-officedocument.presentationml.slide+xml"/>
  <Override PartName="/ppt/slides/slide798.xml" ContentType="application/vnd.openxmlformats-officedocument.presentationml.slide+xml"/>
  <Override PartName="/ppt/slides/slide984.xml" ContentType="application/vnd.openxmlformats-officedocument.presentationml.slide+xml"/>
  <Override PartName="/ppt/slides/slide1298.xml" ContentType="application/vnd.openxmlformats-officedocument.presentationml.slide+xml"/>
  <Override PartName="/ppt/slides/slide1314.xml" ContentType="application/vnd.openxmlformats-officedocument.presentationml.slide+xml"/>
  <Override PartName="/ppt/slides/slide1500.xml" ContentType="application/vnd.openxmlformats-officedocument.presentationml.slide+xml"/>
  <Override PartName="/ppt/slides/slide1645.xml" ContentType="application/vnd.openxmlformats-officedocument.presentationml.slide+xml"/>
  <Override PartName="/ppt/slides/slide19.xml" ContentType="application/vnd.openxmlformats-officedocument.presentationml.slide+xml"/>
  <Override PartName="/ppt/slides/slide161.xml" ContentType="application/vnd.openxmlformats-officedocument.presentationml.slide+xml"/>
  <Override PartName="/ppt/slides/slide492.xml" ContentType="application/vnd.openxmlformats-officedocument.presentationml.slide+xml"/>
  <Override PartName="/ppt/slides/slide729.xml" ContentType="application/vnd.openxmlformats-officedocument.presentationml.slide+xml"/>
  <Override PartName="/ppt/slides/slide1153.xml" ContentType="application/vnd.openxmlformats-officedocument.presentationml.slide+xml"/>
  <Override PartName="/ppt/slides/slide1484.xml" ContentType="application/vnd.openxmlformats-officedocument.presentationml.slide+xml"/>
  <Override PartName="/ppt/slides/slide237.xml" ContentType="application/vnd.openxmlformats-officedocument.presentationml.slide+xml"/>
  <Override PartName="/ppt/slides/slide423.xml" ContentType="application/vnd.openxmlformats-officedocument.presentationml.slide+xml"/>
  <Override PartName="/ppt/slides/slide568.xml" ContentType="application/vnd.openxmlformats-officedocument.presentationml.slide+xml"/>
  <Override PartName="/ppt/slides/slide899.xml" ContentType="application/vnd.openxmlformats-officedocument.presentationml.slide+xml"/>
  <Override PartName="/ppt/slides/slide915.xml" ContentType="application/vnd.openxmlformats-officedocument.presentationml.slide+xml"/>
  <Override PartName="/ppt/slides/slide1229.xml" ContentType="application/vnd.openxmlformats-officedocument.presentationml.slide+xml"/>
  <Override PartName="/ppt/slides/slide1670.xml" ContentType="application/vnd.openxmlformats-officedocument.presentationml.slide+xml"/>
  <Override PartName="/ppt/theme/theme2.xml" ContentType="application/vnd.openxmlformats-officedocument.theme+xml"/>
  <Override PartName="/ppt/slides/slide44.xml" ContentType="application/vnd.openxmlformats-officedocument.presentationml.slide+xml"/>
  <Override PartName="/ppt/slides/slide262.xml" ContentType="application/vnd.openxmlformats-officedocument.presentationml.slide+xml"/>
  <Override PartName="/ppt/slides/slide754.xml" ContentType="application/vnd.openxmlformats-officedocument.presentationml.slide+xml"/>
  <Override PartName="/ppt/slides/slide940.xml" ContentType="application/vnd.openxmlformats-officedocument.presentationml.slide+xml"/>
  <Override PartName="/ppt/slides/slide1068.xml" ContentType="application/vnd.openxmlformats-officedocument.presentationml.slide+xml"/>
  <Override PartName="/ppt/slides/slide1399.xml" ContentType="application/vnd.openxmlformats-officedocument.presentationml.slide+xml"/>
  <Override PartName="/ppt/slides/slide1415.xml" ContentType="application/vnd.openxmlformats-officedocument.presentationml.slide+xml"/>
  <Override PartName="/ppt/slides/slide1601.xml" ContentType="application/vnd.openxmlformats-officedocument.presentationml.slide+xml"/>
  <Override PartName="/ppt/slides/slide593.xml" ContentType="application/vnd.openxmlformats-officedocument.presentationml.slide+xml"/>
  <Override PartName="/ppt/slides/slide1093.xml" ContentType="application/vnd.openxmlformats-officedocument.presentationml.slide+xml"/>
  <Override PartName="/ppt/slides/slide1254.xml" ContentType="application/vnd.openxmlformats-officedocument.presentationml.slide+xml"/>
  <Override PartName="/ppt/slides/slide1440.xml" ContentType="application/vnd.openxmlformats-officedocument.presentationml.slide+xml"/>
  <Override PartName="/ppt/slides/slide1585.xml" ContentType="application/vnd.openxmlformats-officedocument.presentationml.slide+xml"/>
  <Override PartName="/ppt/slides/slide338.xml" ContentType="application/vnd.openxmlformats-officedocument.presentationml.slide+xml"/>
  <Override PartName="/ppt/slides/slide524.xml" ContentType="application/vnd.openxmlformats-officedocument.presentationml.slide+xml"/>
  <Override PartName="/ppt/slides/slide669.xml" ContentType="application/vnd.openxmlformats-officedocument.presentationml.slide+xml"/>
  <Override PartName="/ppt/slides/slide855.xml" ContentType="application/vnd.openxmlformats-officedocument.presentationml.slide+xml"/>
  <Override PartName="/ppt/slides/slide1516.xml" ContentType="application/vnd.openxmlformats-officedocument.presentationml.slide+xml"/>
  <Override PartName="/ppt/slides/slide177.xml" ContentType="application/vnd.openxmlformats-officedocument.presentationml.slide+xml"/>
  <Override PartName="/ppt/slides/slide363.xml" ContentType="application/vnd.openxmlformats-officedocument.presentationml.slide+xml"/>
  <Override PartName="/ppt/slides/slide694.xml" ContentType="application/vnd.openxmlformats-officedocument.presentationml.slide+xml"/>
  <Override PartName="/ppt/slides/slide710.xml" ContentType="application/vnd.openxmlformats-officedocument.presentationml.slide+xml"/>
  <Override PartName="/ppt/slides/slide1024.xml" ContentType="application/vnd.openxmlformats-officedocument.presentationml.slide+xml"/>
  <Override PartName="/ppt/slides/slide1169.xml" ContentType="application/vnd.openxmlformats-officedocument.presentationml.slide+xml"/>
  <Override PartName="/ppt/slides/slide1355.xml" ContentType="application/vnd.openxmlformats-officedocument.presentationml.slide+xml"/>
  <Override PartName="/ppt/slides/slide1686.xml" ContentType="application/vnd.openxmlformats-officedocument.presentationml.slide+xml"/>
  <Override PartName="/ppt/slides/slide1702.xml" ContentType="application/vnd.openxmlformats-officedocument.presentationml.slide+xml"/>
  <Override PartName="/ppt/slides/slide108.xml" ContentType="application/vnd.openxmlformats-officedocument.presentationml.slide+xml"/>
  <Override PartName="/ppt/slides/slide439.xml" ContentType="application/vnd.openxmlformats-officedocument.presentationml.slide+xml"/>
  <Override PartName="/ppt/slides/slide880.xml" ContentType="application/vnd.openxmlformats-officedocument.presentationml.slide+xml"/>
  <Override PartName="/ppt/slides/slide1194.xml" ContentType="application/vnd.openxmlformats-officedocument.presentationml.slide+xml"/>
  <Override PartName="/ppt/slides/slide1210.xml" ContentType="application/vnd.openxmlformats-officedocument.presentationml.slide+xml"/>
  <Override PartName="/ppt/slides/slide1541.xml" ContentType="application/vnd.openxmlformats-officedocument.presentationml.slide+xml"/>
  <Override PartName="/ppt/slides/slide278.xml" ContentType="application/vnd.openxmlformats-officedocument.presentationml.slide+xml"/>
  <Override PartName="/ppt/slides/slide625.xml" ContentType="application/vnd.openxmlformats-officedocument.presentationml.slide+xml"/>
  <Override PartName="/ppt/slides/slide811.xml" ContentType="application/vnd.openxmlformats-officedocument.presentationml.slide+xml"/>
  <Override PartName="/ppt/slides/slide956.xml" ContentType="application/vnd.openxmlformats-officedocument.presentationml.slide+xml"/>
  <Override PartName="/ppt/slides/slide1380.xml" ContentType="application/vnd.openxmlformats-officedocument.presentationml.slide+xml"/>
  <Override PartName="/ppt/slides/slide1617.xml" ContentType="application/vnd.openxmlformats-officedocument.presentationml.slide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slides/slide464.xml" ContentType="application/vnd.openxmlformats-officedocument.presentationml.slide+xml"/>
  <Override PartName="/ppt/slides/slide650.xml" ContentType="application/vnd.openxmlformats-officedocument.presentationml.slide+xml"/>
  <Override PartName="/ppt/slides/slide795.xml" ContentType="application/vnd.openxmlformats-officedocument.presentationml.slide+xml"/>
  <Override PartName="/ppt/slides/slide1125.xml" ContentType="application/vnd.openxmlformats-officedocument.presentationml.slide+xml"/>
  <Override PartName="/ppt/slides/slide1311.xml" ContentType="application/vnd.openxmlformats-officedocument.presentationml.slide+xml"/>
  <Override PartName="/ppt/slides/slide1456.xml" ContentType="application/vnd.openxmlformats-officedocument.presentationml.slide+xml"/>
  <Override PartName="/ppt/slides/slide1642.xml" ContentType="application/vnd.openxmlformats-officedocument.presentationml.slide+xml"/>
  <Override PartName="/ppt/slides/slide209.xml" ContentType="application/vnd.openxmlformats-officedocument.presentationml.slide+xml"/>
  <Override PartName="/ppt/slides/slide981.xml" ContentType="application/vnd.openxmlformats-officedocument.presentationml.slide+xml"/>
  <Override PartName="/ppt/slides/slide1150.xml" ContentType="application/vnd.openxmlformats-officedocument.presentationml.slide+xml"/>
  <Override PartName="/ppt/slides/slide1295.xml" ContentType="application/vnd.openxmlformats-officedocument.presentationml.slide+xml"/>
  <Override PartName="/ppt/slides/slide1481.xml" ContentType="application/vnd.openxmlformats-officedocument.presentationml.slide+xml"/>
  <Override PartName="/ppt/slides/slide16.xml" ContentType="application/vnd.openxmlformats-officedocument.presentationml.slide+xml"/>
  <Override PartName="/ppt/slides/slide234.xml" ContentType="application/vnd.openxmlformats-officedocument.presentationml.slide+xml"/>
  <Override PartName="/ppt/slides/slide379.xml" ContentType="application/vnd.openxmlformats-officedocument.presentationml.slide+xml"/>
  <Override PartName="/ppt/slides/slide726.xml" ContentType="application/vnd.openxmlformats-officedocument.presentationml.slide+xml"/>
  <Override PartName="/ppt/slides/slide912.xml" ContentType="application/vnd.openxmlformats-officedocument.presentationml.slide+xml"/>
  <Override PartName="/ppt/slides/slide1226.xml" ContentType="application/vnd.openxmlformats-officedocument.presentationml.slide+xml"/>
  <Override PartName="/ppt/slides/slide1718.xml" ContentType="application/vnd.openxmlformats-officedocument.presentationml.slide+xml"/>
  <Override PartName="/ppt/slides/slide41.xml" ContentType="application/vnd.openxmlformats-officedocument.presentationml.slide+xml"/>
  <Override PartName="/ppt/slides/slide420.xml" ContentType="application/vnd.openxmlformats-officedocument.presentationml.slide+xml"/>
  <Override PartName="/ppt/slides/slide565.xml" ContentType="application/vnd.openxmlformats-officedocument.presentationml.slide+xml"/>
  <Override PartName="/ppt/slides/slide751.xml" ContentType="application/vnd.openxmlformats-officedocument.presentationml.slide+xml"/>
  <Override PartName="/ppt/slides/slide896.xml" ContentType="application/vnd.openxmlformats-officedocument.presentationml.slide+xml"/>
  <Override PartName="/ppt/slides/slide1065.xml" ContentType="application/vnd.openxmlformats-officedocument.presentationml.slide+xml"/>
  <Override PartName="/ppt/slides/slide1412.xml" ContentType="application/vnd.openxmlformats-officedocument.presentationml.slide+xml"/>
  <Override PartName="/ppt/slides/slide1557.xml" ContentType="application/vnd.openxmlformats-officedocument.presentationml.slide+xml"/>
  <Override PartName="/ppt/slides/slide149.xml" ContentType="application/vnd.openxmlformats-officedocument.presentationml.slide+xml"/>
  <Override PartName="/ppt/slides/slide590.xml" ContentType="application/vnd.openxmlformats-officedocument.presentationml.slide+xml"/>
  <Override PartName="/ppt/slides/slide827.xml" ContentType="application/vnd.openxmlformats-officedocument.presentationml.slide+xml"/>
  <Override PartName="/ppt/slides/slide1251.xml" ContentType="application/vnd.openxmlformats-officedocument.presentationml.slide+xml"/>
  <Override PartName="/ppt/slides/slide1396.xml" ContentType="application/vnd.openxmlformats-officedocument.presentationml.slide+xml"/>
  <Override PartName="/ppt/slides/slide1582.xml" ContentType="application/vnd.openxmlformats-officedocument.presentationml.slide+xml"/>
  <Override PartName="/ppt/slides/slide335.xml" ContentType="application/vnd.openxmlformats-officedocument.presentationml.slide+xml"/>
  <Override PartName="/ppt/slides/slide666.xml" ContentType="application/vnd.openxmlformats-officedocument.presentationml.slide+xml"/>
  <Override PartName="/ppt/slides/slide997.xml" ContentType="application/vnd.openxmlformats-officedocument.presentationml.slide+xml"/>
  <Override PartName="/ppt/slides/slide1090.xml" ContentType="application/vnd.openxmlformats-officedocument.presentationml.slide+xml"/>
  <Override PartName="/ppt/slides/slide1327.xml" ContentType="application/vnd.openxmlformats-officedocument.presentationml.slide+xml"/>
  <Override PartName="/ppt/slides/slide1658.xml" ContentType="application/vnd.openxmlformats-officedocument.presentationml.slide+xml"/>
  <Override PartName="/ppt/slides/slide174.xml" ContentType="application/vnd.openxmlformats-officedocument.presentationml.slide+xml"/>
  <Override PartName="/ppt/slides/slide521.xml" ContentType="application/vnd.openxmlformats-officedocument.presentationml.slide+xml"/>
  <Override PartName="/ppt/slides/slide852.xml" ContentType="application/vnd.openxmlformats-officedocument.presentationml.slide+xml"/>
  <Override PartName="/ppt/slides/slide1021.xml" ContentType="application/vnd.openxmlformats-officedocument.presentationml.slide+xml"/>
  <Override PartName="/ppt/slides/slide1166.xml" ContentType="application/vnd.openxmlformats-officedocument.presentationml.slide+xml"/>
  <Override PartName="/ppt/slides/slide1497.xml" ContentType="application/vnd.openxmlformats-officedocument.presentationml.slide+xml"/>
  <Override PartName="/ppt/slides/slide1513.xml" ContentType="application/vnd.openxmlformats-officedocument.presentationml.slide+xml"/>
  <Override PartName="/ppt/slides/slide7.xml" ContentType="application/vnd.openxmlformats-officedocument.presentationml.slide+xml"/>
  <Override PartName="/ppt/slides/slide360.xml" ContentType="application/vnd.openxmlformats-officedocument.presentationml.slide+xml"/>
  <Override PartName="/ppt/slides/slide691.xml" ContentType="application/vnd.openxmlformats-officedocument.presentationml.slide+xml"/>
  <Override PartName="/ppt/slides/slide928.xml" ContentType="application/vnd.openxmlformats-officedocument.presentationml.slide+xml"/>
  <Override PartName="/ppt/slides/slide1352.xml" ContentType="application/vnd.openxmlformats-officedocument.presentationml.slide+xml"/>
  <Override PartName="/ppt/slides/slide168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436.xml" ContentType="application/vnd.openxmlformats-officedocument.presentationml.slide+xml"/>
  <Override PartName="/ppt/slides/slide622.xml" ContentType="application/vnd.openxmlformats-officedocument.presentationml.slide+xml"/>
  <Override PartName="/ppt/slides/slide767.xml" ContentType="application/vnd.openxmlformats-officedocument.presentationml.slide+xml"/>
  <Override PartName="/ppt/slides/slide953.xml" ContentType="application/vnd.openxmlformats-officedocument.presentationml.slide+xml"/>
  <Override PartName="/ppt/slides/slide1191.xml" ContentType="application/vnd.openxmlformats-officedocument.presentationml.slide+xml"/>
  <Override PartName="/ppt/slides/slide1428.xml" ContentType="application/vnd.openxmlformats-officedocument.presentationml.slide+xml"/>
  <Override PartName="/ppt/slides/slide1614.xml" ContentType="application/vnd.openxmlformats-officedocument.presentationml.slide+xml"/>
  <Override PartName="/ppt/slides/slide130.xml" ContentType="application/vnd.openxmlformats-officedocument.presentationml.slide+xml"/>
  <Override PartName="/ppt/slides/slide275.xml" ContentType="application/vnd.openxmlformats-officedocument.presentationml.slide+xml"/>
  <Override PartName="/ppt/slides/slide461.xml" ContentType="application/vnd.openxmlformats-officedocument.presentationml.slide+xml"/>
  <Override PartName="/ppt/slides/slide792.xml" ContentType="application/vnd.openxmlformats-officedocument.presentationml.slide+xml"/>
  <Override PartName="/ppt/slides/slide1122.xml" ContentType="application/vnd.openxmlformats-officedocument.presentationml.slide+xml"/>
  <Override PartName="/ppt/slides/slide1267.xml" ContentType="application/vnd.openxmlformats-officedocument.presentationml.slide+xml"/>
  <Override PartName="/ppt/slides/slide1453.xml" ContentType="application/vnd.openxmlformats-officedocument.presentationml.slide+xml"/>
  <Override PartName="/ppt/slides/slide1598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537.xml" ContentType="application/vnd.openxmlformats-officedocument.presentationml.slide+xml"/>
  <Override PartName="/ppt/slides/slide1292.xml" ContentType="application/vnd.openxmlformats-officedocument.presentationml.slide+xml"/>
  <Override PartName="/ppt/slides/slide13.xml" ContentType="application/vnd.openxmlformats-officedocument.presentationml.slide+xml"/>
  <Override PartName="/ppt/slides/slide376.xml" ContentType="application/vnd.openxmlformats-officedocument.presentationml.slide+xml"/>
  <Override PartName="/ppt/slides/slide723.xml" ContentType="application/vnd.openxmlformats-officedocument.presentationml.slide+xml"/>
  <Override PartName="/ppt/slides/slide868.xml" ContentType="application/vnd.openxmlformats-officedocument.presentationml.slide+xml"/>
  <Override PartName="/ppt/slides/slide1037.xml" ContentType="application/vnd.openxmlformats-officedocument.presentationml.slide+xml"/>
  <Override PartName="/ppt/slides/slide1368.xml" ContentType="application/vnd.openxmlformats-officedocument.presentationml.slide+xml"/>
  <Override PartName="/ppt/slides/slide1529.xml" ContentType="application/vnd.openxmlformats-officedocument.presentationml.slide+xml"/>
  <Override PartName="/ppt/slides/slide1715.xml" ContentType="application/vnd.openxmlformats-officedocument.presentationml.slide+xml"/>
  <Override PartName="/ppt/slides/slide231.xml" ContentType="application/vnd.openxmlformats-officedocument.presentationml.slide+xml"/>
  <Override PartName="/ppt/slides/slide562.xml" ContentType="application/vnd.openxmlformats-officedocument.presentationml.slide+xml"/>
  <Override PartName="/ppt/slides/slide893.xml" ContentType="application/vnd.openxmlformats-officedocument.presentationml.slide+xml"/>
  <Override PartName="/ppt/slides/slide1223.xml" ContentType="application/vnd.openxmlformats-officedocument.presentationml.slide+xml"/>
  <Override PartName="/ppt/slides/slide1554.xml" ContentType="application/vnd.openxmlformats-officedocument.presentationml.slide+xml"/>
  <Override PartName="/ppt/slides/slide1699.xml" ContentType="application/vnd.openxmlformats-officedocument.presentationml.slide+xml"/>
  <Override PartName="/ppt/slides/slide307.xml" ContentType="application/vnd.openxmlformats-officedocument.presentationml.slide+xml"/>
  <Override PartName="/ppt/slides/slide638.xml" ContentType="application/vnd.openxmlformats-officedocument.presentationml.slide+xml"/>
  <Override PartName="/ppt/slides/slide969.xml" ContentType="application/vnd.openxmlformats-officedocument.presentationml.slide+xml"/>
  <Override PartName="/ppt/slides/slide1062.xml" ContentType="application/vnd.openxmlformats-officedocument.presentationml.slide+xml"/>
  <Override PartName="/ppt/slides/slide1393.xml" ContentType="application/vnd.openxmlformats-officedocument.presentationml.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332.xml" ContentType="application/vnd.openxmlformats-officedocument.presentationml.slide+xml"/>
  <Override PartName="/ppt/slides/slide477.xml" ContentType="application/vnd.openxmlformats-officedocument.presentationml.slide+xml"/>
  <Override PartName="/ppt/slides/slide824.xml" ContentType="application/vnd.openxmlformats-officedocument.presentationml.slide+xml"/>
  <Override PartName="/ppt/slides/slide1138.xml" ContentType="application/vnd.openxmlformats-officedocument.presentationml.slide+xml"/>
  <Override PartName="/ppt/slides/slide1469.xml" ContentType="application/vnd.openxmlformats-officedocument.presentationml.slide+xml"/>
  <Override PartName="/ppt/slides/slide171.xml" ContentType="application/vnd.openxmlformats-officedocument.presentationml.slide+xml"/>
  <Override PartName="/ppt/slides/slide663.xml" ContentType="application/vnd.openxmlformats-officedocument.presentationml.slide+xml"/>
  <Override PartName="/ppt/slides/slide994.xml" ContentType="application/vnd.openxmlformats-officedocument.presentationml.slide+xml"/>
  <Override PartName="/ppt/slides/slide1324.xml" ContentType="application/vnd.openxmlformats-officedocument.presentationml.slide+xml"/>
  <Override PartName="/ppt/slides/slide1510.xml" ContentType="application/vnd.openxmlformats-officedocument.presentationml.slide+xml"/>
  <Override PartName="/ppt/slides/slide1655.xml" ContentType="application/vnd.openxmlformats-officedocument.presentationml.slide+xml"/>
  <Override PartName="/ppt/slides/slide29.xml" ContentType="application/vnd.openxmlformats-officedocument.presentationml.slide+xml"/>
  <Override PartName="/ppt/slides/slide408.xml" ContentType="application/vnd.openxmlformats-officedocument.presentationml.slide+xml"/>
  <Override PartName="/ppt/slides/slide739.xml" ContentType="application/vnd.openxmlformats-officedocument.presentationml.slide+xml"/>
  <Override PartName="/ppt/slides/slide925.xml" ContentType="application/vnd.openxmlformats-officedocument.presentationml.slide+xml"/>
  <Override PartName="/ppt/slides/slide1163.xml" ContentType="application/vnd.openxmlformats-officedocument.presentationml.slide+xml"/>
  <Override PartName="/ppt/slides/slide1494.xml" ContentType="application/vnd.openxmlformats-officedocument.presentationml.slide+xml"/>
  <Override PartName="/ppt/slides/slide1680.xml" ContentType="application/vnd.openxmlformats-officedocument.presentationml.slide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s/slide102.xml" ContentType="application/vnd.openxmlformats-officedocument.presentationml.slide+xml"/>
  <Override PartName="/ppt/slides/slide247.xml" ContentType="application/vnd.openxmlformats-officedocument.presentationml.slide+xml"/>
  <Override PartName="/ppt/slides/slide433.xml" ContentType="application/vnd.openxmlformats-officedocument.presentationml.slide+xml"/>
  <Override PartName="/ppt/slides/slide578.xml" ContentType="application/vnd.openxmlformats-officedocument.presentationml.slide+xml"/>
  <Override PartName="/ppt/slides/slide764.xml" ContentType="application/vnd.openxmlformats-officedocument.presentationml.slide+xml"/>
  <Override PartName="/ppt/slides/slide1239.xml" ContentType="application/vnd.openxmlformats-officedocument.presentationml.slide+xml"/>
  <Override PartName="/ppt/slides/slide142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2.xml" ContentType="application/vnd.openxmlformats-officedocument.presentationml.slide+xml"/>
  <Override PartName="/ppt/slides/slide509.xml" ContentType="application/vnd.openxmlformats-officedocument.presentationml.slide+xml"/>
  <Override PartName="/ppt/slides/slide950.xml" ContentType="application/vnd.openxmlformats-officedocument.presentationml.slide+xml"/>
  <Override PartName="/ppt/slides/slide1078.xml" ContentType="application/vnd.openxmlformats-officedocument.presentationml.slide+xml"/>
  <Override PartName="/ppt/slides/slide1264.xml" ContentType="application/vnd.openxmlformats-officedocument.presentationml.slide+xml"/>
  <Override PartName="/ppt/slides/slide1595.xml" ContentType="application/vnd.openxmlformats-officedocument.presentationml.slide+xml"/>
  <Override PartName="/ppt/slides/slide1611.xml" ContentType="application/vnd.openxmlformats-officedocument.presentationml.slide+xml"/>
  <Override PartName="/ppt/slides/slide348.xml" ContentType="application/vnd.openxmlformats-officedocument.presentationml.slide+xml"/>
  <Override PartName="/ppt/slides/slide679.xml" ContentType="application/vnd.openxmlformats-officedocument.presentationml.slide+xml"/>
  <Override PartName="/ppt/slides/slide1009.xml" ContentType="application/vnd.openxmlformats-officedocument.presentationml.slide+xml"/>
  <Override PartName="/ppt/slides/slide1450.xml" ContentType="application/vnd.openxmlformats-officedocument.presentationml.slide+xml"/>
  <Override PartName="/ppt/slides/slide10.xml" ContentType="application/vnd.openxmlformats-officedocument.presentationml.slide+xml"/>
  <Override PartName="/ppt/slides/slide187.xml" ContentType="application/vnd.openxmlformats-officedocument.presentationml.slide+xml"/>
  <Override PartName="/ppt/slides/slide203.xml" ContentType="application/vnd.openxmlformats-officedocument.presentationml.slide+xml"/>
  <Override PartName="/ppt/slides/slide534.xml" ContentType="application/vnd.openxmlformats-officedocument.presentationml.slide+xml"/>
  <Override PartName="/ppt/slides/slide720.xml" ContentType="application/vnd.openxmlformats-officedocument.presentationml.slide+xml"/>
  <Override PartName="/ppt/slides/slide865.xml" ContentType="application/vnd.openxmlformats-officedocument.presentationml.slide+xml"/>
  <Override PartName="/ppt/slides/slide1179.xml" ContentType="application/vnd.openxmlformats-officedocument.presentationml.slide+xml"/>
  <Override PartName="/ppt/slides/slide1526.xml" ContentType="application/vnd.openxmlformats-officedocument.presentationml.slide+xml"/>
  <Override PartName="/ppt/slides/slide1712.xml" ContentType="application/vnd.openxmlformats-officedocument.presentationml.slide+xml"/>
  <Override PartName="/ppt/slides/slide373.xml" ContentType="application/vnd.openxmlformats-officedocument.presentationml.slide+xml"/>
  <Override PartName="/ppt/slides/slide1034.xml" ContentType="application/vnd.openxmlformats-officedocument.presentationml.slide+xml"/>
  <Override PartName="/ppt/slides/slide1220.xml" ContentType="application/vnd.openxmlformats-officedocument.presentationml.slide+xml"/>
  <Override PartName="/ppt/slides/slide1365.xml" ContentType="application/vnd.openxmlformats-officedocument.presentationml.slide+xml"/>
  <Override PartName="/ppt/slides/slide1551.xml" ContentType="application/vnd.openxmlformats-officedocument.presentationml.slide+xml"/>
  <Override PartName="/ppt/slides/slide1696.xml" ContentType="application/vnd.openxmlformats-officedocument.presentationml.slide+xml"/>
  <Override PartName="/ppt/slides/slide118.xml" ContentType="application/vnd.openxmlformats-officedocument.presentationml.slide+xml"/>
  <Override PartName="/ppt/slides/slide304.xml" ContentType="application/vnd.openxmlformats-officedocument.presentationml.slide+xml"/>
  <Override PartName="/ppt/slides/slide449.xml" ContentType="application/vnd.openxmlformats-officedocument.presentationml.slide+xml"/>
  <Override PartName="/ppt/slides/slide890.xml" ContentType="application/vnd.openxmlformats-officedocument.presentationml.slide+xml"/>
  <Override PartName="/ppt/slides/slide1390.xml" ContentType="application/vnd.openxmlformats-officedocument.presentationml.slide+xml"/>
  <Override PartName="/ppt/slides/slide143.xml" ContentType="application/vnd.openxmlformats-officedocument.presentationml.slide+xml"/>
  <Override PartName="/ppt/slides/slide288.xml" ContentType="application/vnd.openxmlformats-officedocument.presentationml.slide+xml"/>
  <Override PartName="/ppt/slides/slide635.xml" ContentType="application/vnd.openxmlformats-officedocument.presentationml.slide+xml"/>
  <Override PartName="/ppt/slides/slide821.xml" ContentType="application/vnd.openxmlformats-officedocument.presentationml.slide+xml"/>
  <Override PartName="/ppt/slides/slide966.xml" ContentType="application/vnd.openxmlformats-officedocument.presentationml.slide+xml"/>
  <Override PartName="/ppt/slides/slide1135.xml" ContentType="application/vnd.openxmlformats-officedocument.presentationml.slide+xml"/>
  <Override PartName="/ppt/slides/slide1627.xml" ContentType="application/vnd.openxmlformats-officedocument.presentationml.slide+xml"/>
  <Override PartName="/ppt/slides/slide95.xml" ContentType="application/vnd.openxmlformats-officedocument.presentationml.slide+xml"/>
  <Override PartName="/ppt/slides/slide474.xml" ContentType="application/vnd.openxmlformats-officedocument.presentationml.slide+xml"/>
  <Override PartName="/ppt/slides/slide660.xml" ContentType="application/vnd.openxmlformats-officedocument.presentationml.slide+xml"/>
  <Override PartName="/ppt/slides/slide991.xml" ContentType="application/vnd.openxmlformats-officedocument.presentationml.slide+xml"/>
  <Override PartName="/ppt/slides/slide1321.xml" ContentType="application/vnd.openxmlformats-officedocument.presentationml.slide+xml"/>
  <Override PartName="/ppt/slides/slide1466.xml" ContentType="application/vnd.openxmlformats-officedocument.presentationml.slide+xml"/>
  <Override PartName="/ppt/slides/slide1652.xml" ContentType="application/vnd.openxmlformats-officedocument.presentationml.slide+xml"/>
  <Override PartName="/ppt/slides/slide26.xml" ContentType="application/vnd.openxmlformats-officedocument.presentationml.slide+xml"/>
  <Override PartName="/ppt/slides/slide219.xml" ContentType="application/vnd.openxmlformats-officedocument.presentationml.slide+xml"/>
  <Override PartName="/ppt/slides/slide405.xml" ContentType="application/vnd.openxmlformats-officedocument.presentationml.slide+xml"/>
  <Override PartName="/ppt/slides/slide736.xml" ContentType="application/vnd.openxmlformats-officedocument.presentationml.slide+xml"/>
  <Override PartName="/ppt/slides/slide1160.xml" ContentType="application/vnd.openxmlformats-officedocument.presentationml.slide+xml"/>
  <Override PartName="/ppt/slides/slide1491.xml" ContentType="application/vnd.openxmlformats-officedocument.presentationml.slide+xml"/>
  <Override PartName="/ppt/slides/slide1728.xml" ContentType="application/vnd.openxmlformats-officedocument.presentationml.slide+xml"/>
  <Override PartName="/ppt/slides/slide1.xml" ContentType="application/vnd.openxmlformats-officedocument.presentationml.slide+xml"/>
  <Override PartName="/ppt/slides/slide244.xml" ContentType="application/vnd.openxmlformats-officedocument.presentationml.slide+xml"/>
  <Override PartName="/ppt/slides/slide389.xml" ContentType="application/vnd.openxmlformats-officedocument.presentationml.slide+xml"/>
  <Override PartName="/ppt/slides/slide575.xml" ContentType="application/vnd.openxmlformats-officedocument.presentationml.slide+xml"/>
  <Override PartName="/ppt/slides/slide922.xml" ContentType="application/vnd.openxmlformats-officedocument.presentationml.slide+xml"/>
  <Override PartName="/ppt/slides/slide1236.xml" ContentType="application/vnd.openxmlformats-officedocument.presentationml.slide+xml"/>
  <Override PartName="/ppt/slides/slide1567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430.xml" ContentType="application/vnd.openxmlformats-officedocument.presentationml.slide+xml"/>
  <Override PartName="/ppt/slides/slide761.xml" ContentType="application/vnd.openxmlformats-officedocument.presentationml.slide+xml"/>
  <Override PartName="/ppt/slides/slide1075.xml" ContentType="application/vnd.openxmlformats-officedocument.presentationml.slide+xml"/>
  <Override PartName="/ppt/slides/slide1422.xml" ContentType="application/vnd.openxmlformats-officedocument.presentationml.slide+xml"/>
  <Override PartName="/ppt/slides/slide159.xml" ContentType="application/vnd.openxmlformats-officedocument.presentationml.slide+xml"/>
  <Override PartName="/ppt/slides/slide506.xml" ContentType="application/vnd.openxmlformats-officedocument.presentationml.slide+xml"/>
  <Override PartName="/ppt/slides/slide837.xml" ContentType="application/vnd.openxmlformats-officedocument.presentationml.slide+xml"/>
  <Override PartName="/ppt/slides/slide1261.xml" ContentType="application/vnd.openxmlformats-officedocument.presentationml.slide+xml"/>
  <Override PartName="/ppt/slides/slide1592.xml" ContentType="application/vnd.openxmlformats-officedocument.presentationml.slide+xml"/>
  <Override PartName="/ppt/slides/slide200.xml" ContentType="application/vnd.openxmlformats-officedocument.presentationml.slide+xml"/>
  <Override PartName="/ppt/slides/slide345.xml" ContentType="application/vnd.openxmlformats-officedocument.presentationml.slide+xml"/>
  <Override PartName="/ppt/slides/slide531.xml" ContentType="application/vnd.openxmlformats-officedocument.presentationml.slide+xml"/>
  <Override PartName="/ppt/slides/slide676.xml" ContentType="application/vnd.openxmlformats-officedocument.presentationml.slide+xml"/>
  <Override PartName="/ppt/slides/slide862.xml" ContentType="application/vnd.openxmlformats-officedocument.presentationml.slide+xml"/>
  <Override PartName="/ppt/slides/slide1006.xml" ContentType="application/vnd.openxmlformats-officedocument.presentationml.slide+xml"/>
  <Override PartName="/ppt/slides/slide1337.xml" ContentType="application/vnd.openxmlformats-officedocument.presentationml.slide+xml"/>
  <Override PartName="/ppt/slides/slide1523.xml" ContentType="application/vnd.openxmlformats-officedocument.presentationml.slide+xml"/>
  <Override PartName="/ppt/slides/slide1668.xml" ContentType="application/vnd.openxmlformats-officedocument.presentationml.slide+xml"/>
  <Default Extension="gif" ContentType="image/gif"/>
  <Override PartName="/ppt/slides/slide184.xml" ContentType="application/vnd.openxmlformats-officedocument.presentationml.slide+xml"/>
  <Override PartName="/ppt/slides/slide370.xml" ContentType="application/vnd.openxmlformats-officedocument.presentationml.slide+xml"/>
  <Override PartName="/ppt/slides/slide607.xml" ContentType="application/vnd.openxmlformats-officedocument.presentationml.slide+xml"/>
  <Override PartName="/ppt/slides/slide1031.xml" ContentType="application/vnd.openxmlformats-officedocument.presentationml.slide+xml"/>
  <Override PartName="/ppt/slides/slide1176.xml" ContentType="application/vnd.openxmlformats-officedocument.presentationml.slide+xml"/>
  <Override PartName="/ppt/slides/slide1362.xml" ContentType="application/vnd.openxmlformats-officedocument.presentationml.slide+xml"/>
  <Override PartName="/ppt/slides/slide115.xml" ContentType="application/vnd.openxmlformats-officedocument.presentationml.slide+xml"/>
  <Override PartName="/ppt/slides/slide446.xml" ContentType="application/vnd.openxmlformats-officedocument.presentationml.slide+xml"/>
  <Override PartName="/ppt/slides/slide938.xml" ContentType="application/vnd.openxmlformats-officedocument.presentationml.slide+xml"/>
  <Override PartName="/ppt/slides/slide1107.xml" ContentType="application/vnd.openxmlformats-officedocument.presentationml.slide+xml"/>
  <Override PartName="/ppt/slides/slide1693.xml" ContentType="application/vnd.openxmlformats-officedocument.presentationml.slide+xml"/>
  <Override PartName="/ppt/slides/slide67.xml" ContentType="application/vnd.openxmlformats-officedocument.presentationml.slide+xml"/>
  <Override PartName="/ppt/slides/slide285.xml" ContentType="application/vnd.openxmlformats-officedocument.presentationml.slide+xml"/>
  <Override PartName="/ppt/slides/slide301.xml" ContentType="application/vnd.openxmlformats-officedocument.presentationml.slide+xml"/>
  <Override PartName="/ppt/slides/slide632.xml" ContentType="application/vnd.openxmlformats-officedocument.presentationml.slide+xml"/>
  <Override PartName="/ppt/slides/slide777.xml" ContentType="application/vnd.openxmlformats-officedocument.presentationml.slide+xml"/>
  <Override PartName="/ppt/slides/slide963.xml" ContentType="application/vnd.openxmlformats-officedocument.presentationml.slide+xml"/>
  <Override PartName="/ppt/slides/slide1438.xml" ContentType="application/vnd.openxmlformats-officedocument.presentationml.slide+xml"/>
  <Override PartName="/ppt/slides/slide1624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471.xml" ContentType="application/vnd.openxmlformats-officedocument.presentationml.slide+xml"/>
  <Override PartName="/ppt/slides/slide708.xml" ContentType="application/vnd.openxmlformats-officedocument.presentationml.slide+xml"/>
  <Override PartName="/ppt/slides/slide1132.xml" ContentType="application/vnd.openxmlformats-officedocument.presentationml.slide+xml"/>
  <Override PartName="/ppt/slides/slide1277.xml" ContentType="application/vnd.openxmlformats-officedocument.presentationml.slide+xml"/>
  <Override PartName="/ppt/slides/slide1463.xml" ContentType="application/vnd.openxmlformats-officedocument.presentationml.slide+xml"/>
  <Override PartName="/ppt/slides/slide216.xml" ContentType="application/vnd.openxmlformats-officedocument.presentationml.slide+xml"/>
  <Override PartName="/ppt/slides/slide402.xml" ContentType="application/vnd.openxmlformats-officedocument.presentationml.slide+xml"/>
  <Override PartName="/ppt/slides/slide547.xml" ContentType="application/vnd.openxmlformats-officedocument.presentationml.slide+xml"/>
  <Override PartName="/ppt/slides/slide878.xml" ContentType="application/vnd.openxmlformats-officedocument.presentationml.slide+xml"/>
  <Override PartName="/ppt/slides/slide1208.xml" ContentType="application/vnd.openxmlformats-officedocument.presentationml.slide+xml"/>
  <Override PartName="/ppt/slides/slide1539.xml" ContentType="application/vnd.openxmlformats-officedocument.presentationml.slide+xml"/>
  <Override PartName="/ppt/slides/slide23.xml" ContentType="application/vnd.openxmlformats-officedocument.presentationml.slide+xml"/>
  <Override PartName="/ppt/slides/slide241.xml" ContentType="application/vnd.openxmlformats-officedocument.presentationml.slide+xml"/>
  <Override PartName="/ppt/slides/slide386.xml" ContentType="application/vnd.openxmlformats-officedocument.presentationml.slide+xml"/>
  <Override PartName="/ppt/slides/slide733.xml" ContentType="application/vnd.openxmlformats-officedocument.presentationml.slide+xml"/>
  <Override PartName="/ppt/slides/slide1047.xml" ContentType="application/vnd.openxmlformats-officedocument.presentationml.slide+xml"/>
  <Override PartName="/ppt/slides/slide1378.xml" ContentType="application/vnd.openxmlformats-officedocument.presentationml.slide+xml"/>
  <Override PartName="/ppt/slides/slide1725.xml" ContentType="application/vnd.openxmlformats-officedocument.presentationml.slide+xml"/>
  <Override PartName="/ppt/slides/slide572.xml" ContentType="application/vnd.openxmlformats-officedocument.presentationml.slide+xml"/>
  <Override PartName="/ppt/slides/slide809.xml" ContentType="application/vnd.openxmlformats-officedocument.presentationml.slide+xml"/>
  <Override PartName="/ppt/slides/slide1233.xml" ContentType="application/vnd.openxmlformats-officedocument.presentationml.slide+xml"/>
  <Override PartName="/ppt/slides/slide1564.xml" ContentType="application/vnd.openxmlformats-officedocument.presentationml.slide+xml"/>
  <Override PartName="/ppt/slides/slide317.xml" ContentType="application/vnd.openxmlformats-officedocument.presentationml.slide+xml"/>
  <Override PartName="/ppt/slides/slide503.xml" ContentType="application/vnd.openxmlformats-officedocument.presentationml.slide+xml"/>
  <Override PartName="/ppt/slides/slide648.xml" ContentType="application/vnd.openxmlformats-officedocument.presentationml.slide+xml"/>
  <Override PartName="/ppt/slides/slide834.xml" ContentType="application/vnd.openxmlformats-officedocument.presentationml.slide+xml"/>
  <Override PartName="/ppt/slides/slide979.xml" ContentType="application/vnd.openxmlformats-officedocument.presentationml.slide+xml"/>
  <Override PartName="/ppt/slides/slide1072.xml" ContentType="application/vnd.openxmlformats-officedocument.presentationml.slide+xml"/>
  <Override PartName="/ppt/slides/slide1309.xml" ContentType="application/vnd.openxmlformats-officedocument.presentationml.slide+xml"/>
  <Override PartName="/ppt/slides/slide156.xml" ContentType="application/vnd.openxmlformats-officedocument.presentationml.slide+xml"/>
  <Override PartName="/ppt/slides/slide342.xml" ContentType="application/vnd.openxmlformats-officedocument.presentationml.slide+xml"/>
  <Override PartName="/ppt/slides/slide487.xml" ContentType="application/vnd.openxmlformats-officedocument.presentationml.slide+xml"/>
  <Override PartName="/ppt/slides/slide673.xml" ContentType="application/vnd.openxmlformats-officedocument.presentationml.slide+xml"/>
  <Override PartName="/ppt/slides/slide1003.xml" ContentType="application/vnd.openxmlformats-officedocument.presentationml.slide+xml"/>
  <Override PartName="/ppt/slides/slide1148.xml" ContentType="application/vnd.openxmlformats-officedocument.presentationml.slide+xml"/>
  <Override PartName="/ppt/slides/slide1334.xml" ContentType="application/vnd.openxmlformats-officedocument.presentationml.slide+xml"/>
  <Override PartName="/ppt/slides/slide1479.xml" ContentType="application/vnd.openxmlformats-officedocument.presentationml.slide+xml"/>
  <Override PartName="/ppt/slides/slide1665.xml" ContentType="application/vnd.openxmlformats-officedocument.presentationml.slide+xml"/>
  <Override PartName="/ppt/slides/slide181.xml" ContentType="application/vnd.openxmlformats-officedocument.presentationml.slide+xml"/>
  <Override PartName="/ppt/slides/slide418.xml" ContentType="application/vnd.openxmlformats-officedocument.presentationml.slide+xml"/>
  <Override PartName="/ppt/slides/slide1173.xml" ContentType="application/vnd.openxmlformats-officedocument.presentationml.slide+xml"/>
  <Override PartName="/ppt/slides/slide1520.xml" ContentType="application/vnd.openxmlformats-officedocument.presentationml.slide+xml"/>
  <Override PartName="/ppt/slides/slide39.xml" ContentType="application/vnd.openxmlformats-officedocument.presentationml.slide+xml"/>
  <Override PartName="/ppt/slides/slide257.xml" ContentType="application/vnd.openxmlformats-officedocument.presentationml.slide+xml"/>
  <Override PartName="/ppt/slides/slide604.xml" ContentType="application/vnd.openxmlformats-officedocument.presentationml.slide+xml"/>
  <Override PartName="/ppt/slides/slide749.xml" ContentType="application/vnd.openxmlformats-officedocument.presentationml.slide+xml"/>
  <Override PartName="/ppt/slides/slide935.xml" ContentType="application/vnd.openxmlformats-officedocument.presentationml.slide+xml"/>
  <Override PartName="/ppt/slides/slide1249.xml" ContentType="application/vnd.openxmlformats-officedocument.presentationml.slide+xml"/>
  <Override PartName="/ppt/slides/slide1690.xml" ContentType="application/vnd.openxmlformats-officedocument.presentationml.slide+xml"/>
  <Override PartName="/ppt/slides/slide64.xml" ContentType="application/vnd.openxmlformats-officedocument.presentationml.slide+xml"/>
  <Override PartName="/ppt/slides/slide112.xml" ContentType="application/vnd.openxmlformats-officedocument.presentationml.slide+xml"/>
  <Override PartName="/ppt/slides/slide443.xml" ContentType="application/vnd.openxmlformats-officedocument.presentationml.slide+xml"/>
  <Override PartName="/ppt/slides/slide588.xml" ContentType="application/vnd.openxmlformats-officedocument.presentationml.slide+xml"/>
  <Override PartName="/ppt/slides/slide774.xml" ContentType="application/vnd.openxmlformats-officedocument.presentationml.slide+xml"/>
  <Override PartName="/ppt/slides/slide1088.xml" ContentType="application/vnd.openxmlformats-officedocument.presentationml.slide+xml"/>
  <Override PartName="/ppt/slides/slide1104.xml" ContentType="application/vnd.openxmlformats-officedocument.presentationml.slide+xml"/>
  <Override PartName="/ppt/slides/slide1435.xml" ContentType="application/vnd.openxmlformats-officedocument.presentationml.slide+xml"/>
  <Override PartName="/ppt/slides/slide282.xml" ContentType="application/vnd.openxmlformats-officedocument.presentationml.slide+xml"/>
  <Override PartName="/ppt/slides/slide519.xml" ContentType="application/vnd.openxmlformats-officedocument.presentationml.slide+xml"/>
  <Override PartName="/ppt/slides/slide960.xml" ContentType="application/vnd.openxmlformats-officedocument.presentationml.slide+xml"/>
  <Override PartName="/ppt/slides/slide1274.xml" ContentType="application/vnd.openxmlformats-officedocument.presentationml.slide+xml"/>
  <Override PartName="/ppt/slides/slide1460.xml" ContentType="application/vnd.openxmlformats-officedocument.presentationml.slide+xml"/>
  <Override PartName="/ppt/slides/slide1621.xml" ContentType="application/vnd.openxmlformats-officedocument.presentationml.slide+xml"/>
  <Override PartName="/ppt/slides/slide213.xml" ContentType="application/vnd.openxmlformats-officedocument.presentationml.slide+xml"/>
  <Override PartName="/ppt/slides/slide358.xml" ContentType="application/vnd.openxmlformats-officedocument.presentationml.slide+xml"/>
  <Override PartName="/ppt/slides/slide689.xml" ContentType="application/vnd.openxmlformats-officedocument.presentationml.slide+xml"/>
  <Override PartName="/ppt/slides/slide705.xml" ContentType="application/vnd.openxmlformats-officedocument.presentationml.slide+xml"/>
  <Override PartName="/ppt/slides/slide1019.xml" ContentType="application/vnd.openxmlformats-officedocument.presentationml.slide+xml"/>
  <Override PartName="/ppt/slides/slide1205.xml" ContentType="application/vnd.openxmlformats-officedocument.presentationml.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544.xml" ContentType="application/vnd.openxmlformats-officedocument.presentationml.slide+xml"/>
  <Override PartName="/ppt/slides/slide730.xml" ContentType="application/vnd.openxmlformats-officedocument.presentationml.slide+xml"/>
  <Override PartName="/ppt/slides/slide875.xml" ContentType="application/vnd.openxmlformats-officedocument.presentationml.slide+xml"/>
  <Override PartName="/ppt/slides/slide1044.xml" ContentType="application/vnd.openxmlformats-officedocument.presentationml.slide+xml"/>
  <Override PartName="/ppt/slides/slide1189.xml" ContentType="application/vnd.openxmlformats-officedocument.presentationml.slide+xml"/>
  <Override PartName="/ppt/slides/slide1536.xml" ContentType="application/vnd.openxmlformats-officedocument.presentationml.slide+xml"/>
  <Override PartName="/ppt/slides/slide1722.xml" ContentType="application/vnd.openxmlformats-officedocument.presentationml.slide+xml"/>
  <Override PartName="/ppt/slides/slide383.xml" ContentType="application/vnd.openxmlformats-officedocument.presentationml.slide+xml"/>
  <Override PartName="/ppt/slides/slide806.xml" ContentType="application/vnd.openxmlformats-officedocument.presentationml.slide+xml"/>
  <Override PartName="/ppt/slides/slide1230.xml" ContentType="application/vnd.openxmlformats-officedocument.presentationml.slide+xml"/>
  <Override PartName="/ppt/slides/slide1375.xml" ContentType="application/vnd.openxmlformats-officedocument.presentationml.slide+xml"/>
  <Override PartName="/ppt/slides/slide1561.xml" ContentType="application/vnd.openxmlformats-officedocument.presentationml.slide+xml"/>
  <Override PartName="/ppt/slides/slide128.xml" ContentType="application/vnd.openxmlformats-officedocument.presentationml.slide+xml"/>
  <Override PartName="/ppt/slides/slide314.xml" ContentType="application/vnd.openxmlformats-officedocument.presentationml.slide+xml"/>
  <Override PartName="/ppt/slides/slide459.xml" ContentType="application/vnd.openxmlformats-officedocument.presentationml.slide+xml"/>
  <Override PartName="/ppt/slides/slide645.xml" ContentType="application/vnd.openxmlformats-officedocument.presentationml.slide+xml"/>
  <Override PartName="/ppt/slides/slide976.xml" ContentType="application/vnd.openxmlformats-officedocument.presentationml.slide+xml"/>
  <Override PartName="/ppt/slides/slide1306.xml" ContentType="application/vnd.openxmlformats-officedocument.presentationml.slide+xml"/>
  <Override PartName="/ppt/slides/slide1637.xml" ContentType="application/vnd.openxmlformats-officedocument.presentationml.slide+xml"/>
  <Override PartName="/ppt/slides/slide153.xml" ContentType="application/vnd.openxmlformats-officedocument.presentationml.slide+xml"/>
  <Override PartName="/ppt/slides/slide298.xml" ContentType="application/vnd.openxmlformats-officedocument.presentationml.slide+xml"/>
  <Override PartName="/ppt/slides/slide484.xml" ContentType="application/vnd.openxmlformats-officedocument.presentationml.slide+xml"/>
  <Override PartName="/ppt/slides/slide500.xml" ContentType="application/vnd.openxmlformats-officedocument.presentationml.slide+xml"/>
  <Override PartName="/ppt/slides/slide831.xml" ContentType="application/vnd.openxmlformats-officedocument.presentationml.slide+xml"/>
  <Override PartName="/ppt/slides/slide1145.xml" ContentType="application/vnd.openxmlformats-officedocument.presentationml.slide+xml"/>
  <Override PartName="/ppt/slides/slide1476.xml" ContentType="application/vnd.openxmlformats-officedocument.presentationml.slide+xml"/>
  <Override PartName="/ppt/slides/slide229.xml" ContentType="application/vnd.openxmlformats-officedocument.presentationml.slide+xml"/>
  <Override PartName="/ppt/slides/slide670.xml" ContentType="application/vnd.openxmlformats-officedocument.presentationml.slide+xml"/>
  <Override PartName="/ppt/slides/slide907.xml" ContentType="application/vnd.openxmlformats-officedocument.presentationml.slide+xml"/>
  <Override PartName="/ppt/slides/slide1000.xml" ContentType="application/vnd.openxmlformats-officedocument.presentationml.slide+xml"/>
  <Override PartName="/ppt/slides/slide1331.xml" ContentType="application/vnd.openxmlformats-officedocument.presentationml.slide+xml"/>
  <Override PartName="/ppt/slides/slide166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399.xml" ContentType="application/vnd.openxmlformats-officedocument.presentationml.slide+xml"/>
  <Override PartName="/ppt/slides/slide415.xml" ContentType="application/vnd.openxmlformats-officedocument.presentationml.slide+xml"/>
  <Override PartName="/ppt/slides/slide601.xml" ContentType="application/vnd.openxmlformats-officedocument.presentationml.slide+xml"/>
  <Override PartName="/ppt/slides/slide746.xml" ContentType="application/vnd.openxmlformats-officedocument.presentationml.slide+xml"/>
  <Override PartName="/ppt/slides/slide1170.xml" ContentType="application/vnd.openxmlformats-officedocument.presentationml.slide+xml"/>
  <Override PartName="/ppt/slides/slide1407.xml" ContentType="application/vnd.openxmlformats-officedocument.presentationml.slide+xml"/>
  <Override PartName="/ppt/slides/slide254.xml" ContentType="application/vnd.openxmlformats-officedocument.presentationml.slide+xml"/>
  <Override PartName="/ppt/slides/slide440.xml" ContentType="application/vnd.openxmlformats-officedocument.presentationml.slide+xml"/>
  <Override PartName="/ppt/slides/slide585.xml" ContentType="application/vnd.openxmlformats-officedocument.presentationml.slide+xml"/>
  <Override PartName="/ppt/slides/slide771.xml" ContentType="application/vnd.openxmlformats-officedocument.presentationml.slide+xml"/>
  <Override PartName="/ppt/slides/slide932.xml" ContentType="application/vnd.openxmlformats-officedocument.presentationml.slide+xml"/>
  <Override PartName="/ppt/slides/slide1101.xml" ContentType="application/vnd.openxmlformats-officedocument.presentationml.slide+xml"/>
  <Override PartName="/ppt/slides/slide1246.xml" ContentType="application/vnd.openxmlformats-officedocument.presentationml.slide+xml"/>
  <Override PartName="/ppt/slides/slide1432.xml" ContentType="application/vnd.openxmlformats-officedocument.presentationml.slide+xml"/>
  <Override PartName="/ppt/slides/slide1577.xml" ContentType="application/vnd.openxmlformats-officedocument.presentationml.slide+xml"/>
  <Override PartName="/ppt/slides/slide61.xml" ContentType="application/vnd.openxmlformats-officedocument.presentationml.slide+xml"/>
  <Override PartName="/ppt/slides/slide516.xml" ContentType="application/vnd.openxmlformats-officedocument.presentationml.slide+xml"/>
  <Override PartName="/ppt/slides/slide1085.xml" ContentType="application/vnd.openxmlformats-officedocument.presentationml.slide+xml"/>
  <Override PartName="/ppt/slides/slide1271.xml" ContentType="application/vnd.openxmlformats-officedocument.presentationml.slide+xml"/>
  <Override PartName="/ppt/theme/themeOverride1.xml" ContentType="application/vnd.openxmlformats-officedocument.themeOverride+xml"/>
  <Override PartName="/ppt/slides/slide169.xml" ContentType="application/vnd.openxmlformats-officedocument.presentationml.slide+xml"/>
  <Override PartName="/ppt/slides/slide355.xml" ContentType="application/vnd.openxmlformats-officedocument.presentationml.slide+xml"/>
  <Override PartName="/ppt/slides/slide702.xml" ContentType="application/vnd.openxmlformats-officedocument.presentationml.slide+xml"/>
  <Override PartName="/ppt/slides/slide847.xml" ContentType="application/vnd.openxmlformats-officedocument.presentationml.slide+xml"/>
  <Override PartName="/ppt/slides/slide1016.xml" ContentType="application/vnd.openxmlformats-officedocument.presentationml.slide+xml"/>
  <Override PartName="/ppt/slides/slide1508.xml" ContentType="application/vnd.openxmlformats-officedocument.presentationml.slide+xml"/>
  <Override PartName="/ppt/tableStyles.xml" ContentType="application/vnd.openxmlformats-officedocument.presentationml.tableStyles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541.xml" ContentType="application/vnd.openxmlformats-officedocument.presentationml.slide+xml"/>
  <Override PartName="/ppt/slides/slide686.xml" ContentType="application/vnd.openxmlformats-officedocument.presentationml.slide+xml"/>
  <Override PartName="/ppt/slides/slide872.xml" ContentType="application/vnd.openxmlformats-officedocument.presentationml.slide+xml"/>
  <Override PartName="/ppt/slides/slide1202.xml" ContentType="application/vnd.openxmlformats-officedocument.presentationml.slide+xml"/>
  <Override PartName="/ppt/slides/slide1347.xml" ContentType="application/vnd.openxmlformats-officedocument.presentationml.slide+xml"/>
  <Override PartName="/ppt/slides/slide1533.xml" ContentType="application/vnd.openxmlformats-officedocument.presentationml.slide+xml"/>
  <Override PartName="/ppt/slides/slide1678.xml" ContentType="application/vnd.openxmlformats-officedocument.presentationml.slide+xml"/>
  <Override PartName="/ppt/slides/slide380.xml" ContentType="application/vnd.openxmlformats-officedocument.presentationml.slide+xml"/>
  <Override PartName="/ppt/slides/slide617.xml" ContentType="application/vnd.openxmlformats-officedocument.presentationml.slide+xml"/>
  <Override PartName="/ppt/slides/slide948.xml" ContentType="application/vnd.openxmlformats-officedocument.presentationml.slide+xml"/>
  <Override PartName="/ppt/slides/slide1041.xml" ContentType="application/vnd.openxmlformats-officedocument.presentationml.slide+xml"/>
  <Override PartName="/ppt/slides/slide1186.xml" ContentType="application/vnd.openxmlformats-officedocument.presentationml.slide+xml"/>
  <Override PartName="/ppt/slides/slide1372.xml" ContentType="application/vnd.openxmlformats-officedocument.presentationml.slide+xml"/>
  <Override PartName="/ppt/slides/slide1609.xml" ContentType="application/vnd.openxmlformats-officedocument.presentationml.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456.xml" ContentType="application/vnd.openxmlformats-officedocument.presentationml.slide+xml"/>
  <Override PartName="/ppt/slides/slide787.xml" ContentType="application/vnd.openxmlformats-officedocument.presentationml.slide+xml"/>
  <Override PartName="/ppt/slides/slide803.xml" ContentType="application/vnd.openxmlformats-officedocument.presentationml.slide+xml"/>
  <Override PartName="/ppt/slides/slide1117.xml" ContentType="application/vnd.openxmlformats-officedocument.presentationml.slide+xml"/>
  <Override PartName="/ppt/slides/slide1448.xml" ContentType="application/vnd.openxmlformats-officedocument.presentationml.slide+xml"/>
  <Override PartName="/ppt/slides/slide150.xml" ContentType="application/vnd.openxmlformats-officedocument.presentationml.slide+xml"/>
  <Override PartName="/ppt/slides/slide295.xml" ContentType="application/vnd.openxmlformats-officedocument.presentationml.slide+xml"/>
  <Override PartName="/ppt/slides/slide311.xml" ContentType="application/vnd.openxmlformats-officedocument.presentationml.slide+xml"/>
  <Override PartName="/ppt/slides/slide642.xml" ContentType="application/vnd.openxmlformats-officedocument.presentationml.slide+xml"/>
  <Override PartName="/ppt/slides/slide973.xml" ContentType="application/vnd.openxmlformats-officedocument.presentationml.slide+xml"/>
  <Override PartName="/ppt/slides/slide1287.xml" ContentType="application/vnd.openxmlformats-officedocument.presentationml.slide+xml"/>
  <Override PartName="/ppt/slides/slide1303.xml" ContentType="application/vnd.openxmlformats-officedocument.presentationml.slide+xml"/>
  <Override PartName="/ppt/slides/slide1634.xml" ContentType="application/vnd.openxmlformats-officedocument.presentationml.slide+xml"/>
  <Override PartName="/ppt/slides/slide481.xml" ContentType="application/vnd.openxmlformats-officedocument.presentationml.slide+xml"/>
  <Override PartName="/ppt/slides/slide718.xml" ContentType="application/vnd.openxmlformats-officedocument.presentationml.slide+xml"/>
  <Override PartName="/ppt/slides/slide904.xml" ContentType="application/vnd.openxmlformats-officedocument.presentationml.slide+xml"/>
  <Override PartName="/ppt/slides/slide1142.xml" ContentType="application/vnd.openxmlformats-officedocument.presentationml.slide+xml"/>
  <Override PartName="/ppt/slides/slide1473.xml" ContentType="application/vnd.openxmlformats-officedocument.presentationml.slide+xml"/>
  <Override PartName="/ppt/slides/slide33.xml" ContentType="application/vnd.openxmlformats-officedocument.presentationml.slide+xml"/>
  <Override PartName="/ppt/slides/slide226.xml" ContentType="application/vnd.openxmlformats-officedocument.presentationml.slide+xml"/>
  <Override PartName="/ppt/slides/slide412.xml" ContentType="application/vnd.openxmlformats-officedocument.presentationml.slide+xml"/>
  <Override PartName="/ppt/slides/slide557.xml" ContentType="application/vnd.openxmlformats-officedocument.presentationml.slide+xml"/>
  <Override PartName="/ppt/slides/slide743.xml" ContentType="application/vnd.openxmlformats-officedocument.presentationml.slide+xml"/>
  <Override PartName="/ppt/slides/slide888.xml" ContentType="application/vnd.openxmlformats-officedocument.presentationml.slide+xml"/>
  <Override PartName="/ppt/slides/slide1218.xml" ContentType="application/vnd.openxmlformats-officedocument.presentationml.slide+xml"/>
  <Override PartName="/ppt/slides/slide1404.xml" ContentType="application/vnd.openxmlformats-officedocument.presentationml.slide+xml"/>
  <Override PartName="/ppt/slides/slide1549.xml" ContentType="application/vnd.openxmlformats-officedocument.presentationml.slide+xml"/>
  <Override PartName="/ppt/slides/slide251.xml" ContentType="application/vnd.openxmlformats-officedocument.presentationml.slide+xml"/>
  <Override PartName="/ppt/slides/slide396.xml" ContentType="application/vnd.openxmlformats-officedocument.presentationml.slide+xml"/>
  <Override PartName="/ppt/slides/slide582.xml" ContentType="application/vnd.openxmlformats-officedocument.presentationml.slide+xml"/>
  <Override PartName="/ppt/slides/slide1057.xml" ContentType="application/vnd.openxmlformats-officedocument.presentationml.slide+xml"/>
  <Override PartName="/ppt/slides/slide1243.xml" ContentType="application/vnd.openxmlformats-officedocument.presentationml.slide+xml"/>
  <Override PartName="/ppt/slides/slide1388.xml" ContentType="application/vnd.openxmlformats-officedocument.presentationml.slide+xml"/>
  <Override PartName="/ppt/slides/slide1574.xml" ContentType="application/vnd.openxmlformats-officedocument.presentationml.slide+xml"/>
  <Override PartName="/ppt/slides/slide327.xml" ContentType="application/vnd.openxmlformats-officedocument.presentationml.slide+xml"/>
  <Override PartName="/ppt/slides/slide819.xml" ContentType="application/vnd.openxmlformats-officedocument.presentationml.slide+xml"/>
  <Override PartName="/ppt/slides/slide1082.xml" ContentType="application/vnd.openxmlformats-officedocument.presentationml.slide+xml"/>
  <Override PartName="/ppt/slides/slide1319.xml" ContentType="application/vnd.openxmlformats-officedocument.presentationml.slide+xml"/>
  <Override PartName="/ppt/slides/slide166.xml" ContentType="application/vnd.openxmlformats-officedocument.presentationml.slide+xml"/>
  <Override PartName="/ppt/slides/slide513.xml" ContentType="application/vnd.openxmlformats-officedocument.presentationml.slide+xml"/>
  <Override PartName="/ppt/slides/slide658.xml" ContentType="application/vnd.openxmlformats-officedocument.presentationml.slide+xml"/>
  <Override PartName="/ppt/slides/slide844.xml" ContentType="application/vnd.openxmlformats-officedocument.presentationml.slide+xml"/>
  <Override PartName="/ppt/slides/slide989.xml" ContentType="application/vnd.openxmlformats-officedocument.presentationml.slide+xml"/>
  <Override PartName="/ppt/slides/slide1158.xml" ContentType="application/vnd.openxmlformats-officedocument.presentationml.slide+xml"/>
  <Override PartName="/ppt/slides/slide1505.xml" ContentType="application/vnd.openxmlformats-officedocument.presentationml.slide+xml"/>
  <Override PartName="/ppt/slides/slide352.xml" ContentType="application/vnd.openxmlformats-officedocument.presentationml.slide+xml"/>
  <Override PartName="/ppt/slides/slide497.xml" ContentType="application/vnd.openxmlformats-officedocument.presentationml.slide+xml"/>
  <Override PartName="/ppt/slides/slide683.xml" ContentType="application/vnd.openxmlformats-officedocument.presentationml.slide+xml"/>
  <Override PartName="/ppt/slides/slide1013.xml" ContentType="application/vnd.openxmlformats-officedocument.presentationml.slide+xml"/>
  <Override PartName="/ppt/slides/slide1344.xml" ContentType="application/vnd.openxmlformats-officedocument.presentationml.slide+xml"/>
  <Override PartName="/ppt/slides/slide1489.xml" ContentType="application/vnd.openxmlformats-officedocument.presentationml.slide+xml"/>
  <Override PartName="/ppt/slides/slide1675.xml" ContentType="application/vnd.openxmlformats-officedocument.presentationml.slide+xml"/>
  <Override PartName="/ppt/slides/slide49.xml" ContentType="application/vnd.openxmlformats-officedocument.presentationml.slide+xml"/>
  <Override PartName="/ppt/slides/slide191.xml" ContentType="application/vnd.openxmlformats-officedocument.presentationml.slide+xml"/>
  <Override PartName="/ppt/slides/slide428.xml" ContentType="application/vnd.openxmlformats-officedocument.presentationml.slide+xml"/>
  <Override PartName="/ppt/slides/slide759.xml" ContentType="application/vnd.openxmlformats-officedocument.presentationml.slide+xml"/>
  <Override PartName="/ppt/slides/slide1183.xml" ContentType="application/vnd.openxmlformats-officedocument.presentationml.slide+xml"/>
  <Override PartName="/ppt/slides/slide1530.xml" ContentType="application/vnd.openxmlformats-officedocument.presentationml.slide+xml"/>
  <Override PartName="/ppt/slides/slide122.xml" ContentType="application/vnd.openxmlformats-officedocument.presentationml.slide+xml"/>
  <Override PartName="/ppt/slides/slide267.xml" ContentType="application/vnd.openxmlformats-officedocument.presentationml.slide+xml"/>
  <Override PartName="/ppt/slides/slide598.xml" ContentType="application/vnd.openxmlformats-officedocument.presentationml.slide+xml"/>
  <Override PartName="/ppt/slides/slide614.xml" ContentType="application/vnd.openxmlformats-officedocument.presentationml.slide+xml"/>
  <Override PartName="/ppt/slides/slide800.xml" ContentType="application/vnd.openxmlformats-officedocument.presentationml.slide+xml"/>
  <Override PartName="/ppt/slides/slide945.xml" ContentType="application/vnd.openxmlformats-officedocument.presentationml.slide+xml"/>
  <Override PartName="/ppt/slides/slide1114.xml" ContentType="application/vnd.openxmlformats-officedocument.presentationml.slide+xml"/>
  <Override PartName="/ppt/slides/slide1259.xml" ContentType="application/vnd.openxmlformats-officedocument.presentationml.slide+xml"/>
  <Override PartName="/ppt/slides/slide1606.xml" ContentType="application/vnd.openxmlformats-officedocument.presentationml.slide+xml"/>
  <Override PartName="/ppt/slides/slide74.xml" ContentType="application/vnd.openxmlformats-officedocument.presentationml.slide+xml"/>
  <Override PartName="/ppt/slides/slide453.xml" ContentType="application/vnd.openxmlformats-officedocument.presentationml.slide+xml"/>
  <Override PartName="/ppt/slides/slide784.xml" ContentType="application/vnd.openxmlformats-officedocument.presentationml.slide+xml"/>
  <Override PartName="/ppt/slides/slide970.xml" ContentType="application/vnd.openxmlformats-officedocument.presentationml.slide+xml"/>
  <Override PartName="/ppt/slides/slide1098.xml" ContentType="application/vnd.openxmlformats-officedocument.presentationml.slide+xml"/>
  <Override PartName="/ppt/slides/slide1300.xml" ContentType="application/vnd.openxmlformats-officedocument.presentationml.slide+xml"/>
  <Override PartName="/ppt/slides/slide1445.xml" ContentType="application/vnd.openxmlformats-officedocument.presentationml.slide+xml"/>
  <Override PartName="/ppt/slides/slide1631.xml" ContentType="application/vnd.openxmlformats-officedocument.presentationml.slide+xml"/>
  <Override PartName="/ppt/slides/slide292.xml" ContentType="application/vnd.openxmlformats-officedocument.presentationml.slide+xml"/>
  <Override PartName="/ppt/slides/slide529.xml" ContentType="application/vnd.openxmlformats-officedocument.presentationml.slide+xml"/>
  <Override PartName="/ppt/slides/slide715.xml" ContentType="application/vnd.openxmlformats-officedocument.presentationml.slide+xml"/>
  <Override PartName="/ppt/slides/slide1284.xml" ContentType="application/vnd.openxmlformats-officedocument.presentationml.slide+xml"/>
  <Override PartName="/ppt/slides/slide1470.xml" ContentType="application/vnd.openxmlformats-officedocument.presentationml.slide+xml"/>
  <Override PartName="/ppt/slides/slide1707.xml" ContentType="application/vnd.openxmlformats-officedocument.presentationml.slide+xml"/>
  <Override PartName="/ppt/slides/slide223.xml" ContentType="application/vnd.openxmlformats-officedocument.presentationml.slide+xml"/>
  <Override PartName="/ppt/slides/slide368.xml" ContentType="application/vnd.openxmlformats-officedocument.presentationml.slide+xml"/>
  <Override PartName="/ppt/slides/slide554.xml" ContentType="application/vnd.openxmlformats-officedocument.presentationml.slide+xml"/>
  <Override PartName="/ppt/slides/slide699.xml" ContentType="application/vnd.openxmlformats-officedocument.presentationml.slide+xml"/>
  <Override PartName="/ppt/slides/slide885.xml" ContentType="application/vnd.openxmlformats-officedocument.presentationml.slide+xml"/>
  <Override PartName="/ppt/slides/slide901.xml" ContentType="application/vnd.openxmlformats-officedocument.presentationml.slide+xml"/>
  <Override PartName="/ppt/slides/slide1029.xml" ContentType="application/vnd.openxmlformats-officedocument.presentationml.slide+xml"/>
  <Override PartName="/ppt/slides/slide1215.xml" ContentType="application/vnd.openxmlformats-officedocument.presentationml.slide+xml"/>
  <Override PartName="/ppt/slides/slide1546.xml" ContentType="application/vnd.openxmlformats-officedocument.presentationml.slide+xml"/>
  <Override PartName="/ppt/slides/slide30.xml" ContentType="application/vnd.openxmlformats-officedocument.presentationml.slide+xml"/>
  <Override PartName="/ppt/slides/slide393.xml" ContentType="application/vnd.openxmlformats-officedocument.presentationml.slide+xml"/>
  <Override PartName="/ppt/slides/slide740.xml" ContentType="application/vnd.openxmlformats-officedocument.presentationml.slide+xml"/>
  <Override PartName="/ppt/slides/slide1054.xml" ContentType="application/vnd.openxmlformats-officedocument.presentationml.slide+xml"/>
  <Override PartName="/ppt/slides/slide1199.xml" ContentType="application/vnd.openxmlformats-officedocument.presentationml.slide+xml"/>
  <Override PartName="/ppt/slides/slide1385.xml" ContentType="application/vnd.openxmlformats-officedocument.presentationml.slide+xml"/>
  <Override PartName="/ppt/slides/slide1401.xml" ContentType="application/vnd.openxmlformats-officedocument.presentationml.slide+xml"/>
  <Override PartName="/ppt/slides/slide138.xml" ContentType="application/vnd.openxmlformats-officedocument.presentationml.slide+xml"/>
  <Override PartName="/ppt/slides/slide469.xml" ContentType="application/vnd.openxmlformats-officedocument.presentationml.slide+xml"/>
  <Override PartName="/ppt/slides/slide816.xml" ContentType="application/vnd.openxmlformats-officedocument.presentationml.slide+xml"/>
  <Override PartName="/ppt/slides/slide1240.xml" ContentType="application/vnd.openxmlformats-officedocument.presentationml.slide+xml"/>
  <Override PartName="/ppt/slides/slide1571.xml" ContentType="application/vnd.openxmlformats-officedocument.presentationml.slide+xml"/>
  <Override PartName="/ppt/slides/slide324.xml" ContentType="application/vnd.openxmlformats-officedocument.presentationml.slide+xml"/>
  <Override PartName="/ppt/slides/slide510.xml" ContentType="application/vnd.openxmlformats-officedocument.presentationml.slide+xml"/>
  <Override PartName="/ppt/slides/slide655.xml" ContentType="application/vnd.openxmlformats-officedocument.presentationml.slide+xml"/>
  <Override PartName="/ppt/slides/slide986.xml" ContentType="application/vnd.openxmlformats-officedocument.presentationml.slide+xml"/>
  <Override PartName="/ppt/slides/slide1316.xml" ContentType="application/vnd.openxmlformats-officedocument.presentationml.slide+xml"/>
  <Override PartName="/ppt/slides/slide1502.xml" ContentType="application/vnd.openxmlformats-officedocument.presentationml.slide+xml"/>
  <Override PartName="/ppt/slides/slide1647.xml" ContentType="application/vnd.openxmlformats-officedocument.presentationml.slide+xml"/>
  <Override PartName="/ppt/slides/slide163.xml" ContentType="application/vnd.openxmlformats-officedocument.presentationml.slide+xml"/>
  <Override PartName="/ppt/slides/slide494.xml" ContentType="application/vnd.openxmlformats-officedocument.presentationml.slide+xml"/>
  <Override PartName="/ppt/slides/slide841.xml" ContentType="application/vnd.openxmlformats-officedocument.presentationml.slide+xml"/>
  <Override PartName="/ppt/slides/slide1010.xml" ContentType="application/vnd.openxmlformats-officedocument.presentationml.slide+xml"/>
  <Override PartName="/ppt/slides/slide1155.xml" ContentType="application/vnd.openxmlformats-officedocument.presentationml.slide+xml"/>
  <Override PartName="/ppt/slides/slide1341.xml" ContentType="application/vnd.openxmlformats-officedocument.presentationml.slide+xml"/>
  <Override PartName="/ppt/slides/slide1486.xml" ContentType="application/vnd.openxmlformats-officedocument.presentationml.slide+xml"/>
  <Override PartName="/ppt/slides/slide239.xml" ContentType="application/vnd.openxmlformats-officedocument.presentationml.slide+xml"/>
  <Override PartName="/ppt/slides/slide425.xml" ContentType="application/vnd.openxmlformats-officedocument.presentationml.slide+xml"/>
  <Override PartName="/ppt/slides/slide680.xml" ContentType="application/vnd.openxmlformats-officedocument.presentationml.slide+xml"/>
  <Override PartName="/ppt/slides/slide917.xml" ContentType="application/vnd.openxmlformats-officedocument.presentationml.slide+xml"/>
  <Override PartName="/ppt/slides/slide1180.xml" ContentType="application/vnd.openxmlformats-officedocument.presentationml.slide+xml"/>
  <Override PartName="/ppt/slides/slide1672.xml" ContentType="application/vnd.openxmlformats-officedocument.presentationml.slide+xml"/>
  <Override PartName="/ppt/slides/slide46.xml" ContentType="application/vnd.openxmlformats-officedocument.presentationml.slide+xml"/>
  <Override PartName="/ppt/slides/slide264.xml" ContentType="application/vnd.openxmlformats-officedocument.presentationml.slide+xml"/>
  <Override PartName="/ppt/slides/slide611.xml" ContentType="application/vnd.openxmlformats-officedocument.presentationml.slide+xml"/>
  <Override PartName="/ppt/slides/slide756.xml" ContentType="application/vnd.openxmlformats-officedocument.presentationml.slide+xml"/>
  <Override PartName="/ppt/slides/slide942.xml" ContentType="application/vnd.openxmlformats-officedocument.presentationml.slide+xml"/>
  <Override PartName="/ppt/slides/slide1417.xml" ContentType="application/vnd.openxmlformats-officedocument.presentationml.slide+xml"/>
  <Override PartName="/ppt/slides/slide1603.xml" ContentType="application/vnd.openxmlformats-officedocument.presentationml.slide+xml"/>
  <Override PartName="/ppt/slides/slide71.xml" ContentType="application/vnd.openxmlformats-officedocument.presentationml.slide+xml"/>
  <Override PartName="/ppt/slides/slide450.xml" ContentType="application/vnd.openxmlformats-officedocument.presentationml.slide+xml"/>
  <Override PartName="/ppt/slides/slide595.xml" ContentType="application/vnd.openxmlformats-officedocument.presentationml.slide+xml"/>
  <Override PartName="/ppt/slides/slide781.xml" ContentType="application/vnd.openxmlformats-officedocument.presentationml.slide+xml"/>
  <Override PartName="/ppt/slides/slide1111.xml" ContentType="application/vnd.openxmlformats-officedocument.presentationml.slide+xml"/>
  <Override PartName="/ppt/slides/slide1256.xml" ContentType="application/vnd.openxmlformats-officedocument.presentationml.slide+xml"/>
  <Override PartName="/ppt/slides/slide1442.xml" ContentType="application/vnd.openxmlformats-officedocument.presentationml.slide+xml"/>
  <Override PartName="/ppt/slides/slide1587.xml" ContentType="application/vnd.openxmlformats-officedocument.presentationml.slide+xml"/>
  <Override PartName="/ppt/slides/slide526.xml" ContentType="application/vnd.openxmlformats-officedocument.presentationml.slide+xml"/>
  <Override PartName="/ppt/slides/slide857.xml" ContentType="application/vnd.openxmlformats-officedocument.presentationml.slide+xml"/>
  <Override PartName="/ppt/slides/slide1095.xml" ContentType="application/vnd.openxmlformats-officedocument.presentationml.slide+xml"/>
  <Override PartName="/ppt/slides/slide1281.xml" ContentType="application/vnd.openxmlformats-officedocument.presentationml.slide+xml"/>
  <Override PartName="/ppt/slides/slide1518.xml" ContentType="application/vnd.openxmlformats-officedocument.presentationml.slide+xml"/>
  <Default Extension="wav" ContentType="audio/wav"/>
  <Override PartName="/ppt/slides/slide179.xml" ContentType="application/vnd.openxmlformats-officedocument.presentationml.slide+xml"/>
  <Override PartName="/ppt/slides/slide365.xml" ContentType="application/vnd.openxmlformats-officedocument.presentationml.slide+xml"/>
  <Override PartName="/ppt/slides/slide696.xml" ContentType="application/vnd.openxmlformats-officedocument.presentationml.slide+xml"/>
  <Override PartName="/ppt/slides/slide712.xml" ContentType="application/vnd.openxmlformats-officedocument.presentationml.slide+xml"/>
  <Override PartName="/ppt/slides/slide1026.xml" ContentType="application/vnd.openxmlformats-officedocument.presentationml.slide+xml"/>
  <Override PartName="/ppt/slides/slide1357.xml" ContentType="application/vnd.openxmlformats-officedocument.presentationml.slide+xml"/>
  <Override PartName="/ppt/slides/slide1688.xml" ContentType="application/vnd.openxmlformats-officedocument.presentationml.slide+xml"/>
  <Override PartName="/ppt/slides/slide1704.xml" ContentType="application/vnd.openxmlformats-officedocument.presentationml.slide+xml"/>
  <Override PartName="/ppt/slides/slide220.xml" ContentType="application/vnd.openxmlformats-officedocument.presentationml.slide+xml"/>
  <Override PartName="/ppt/slides/slide551.xml" ContentType="application/vnd.openxmlformats-officedocument.presentationml.slide+xml"/>
  <Override PartName="/ppt/slides/slide882.xml" ContentType="application/vnd.openxmlformats-officedocument.presentationml.slide+xml"/>
  <Override PartName="/ppt/slides/slide1196.xml" ContentType="application/vnd.openxmlformats-officedocument.presentationml.slide+xml"/>
  <Override PartName="/ppt/slides/slide1212.xml" ContentType="application/vnd.openxmlformats-officedocument.presentationml.slide+xml"/>
  <Override PartName="/ppt/slides/slide1543.xml" ContentType="application/vnd.openxmlformats-officedocument.presentationml.slide+xml"/>
  <Override PartName="/ppt/slides/slide390.xml" ContentType="application/vnd.openxmlformats-officedocument.presentationml.slide+xml"/>
  <Override PartName="/ppt/slides/slide627.xml" ContentType="application/vnd.openxmlformats-officedocument.presentationml.slide+xml"/>
  <Override PartName="/ppt/slides/slide813.xml" ContentType="application/vnd.openxmlformats-officedocument.presentationml.slide+xml"/>
  <Override PartName="/ppt/slides/slide958.xml" ContentType="application/vnd.openxmlformats-officedocument.presentationml.slide+xml"/>
  <Override PartName="/ppt/slides/slide1051.xml" ContentType="application/vnd.openxmlformats-officedocument.presentationml.slide+xml"/>
  <Override PartName="/ppt/slides/slide1382.xml" ContentType="application/vnd.openxmlformats-officedocument.presentationml.slide+xml"/>
  <Override PartName="/ppt/slides/slide1619.xml" ContentType="application/vnd.openxmlformats-officedocument.presentationml.slide+xml"/>
  <Override PartName="/ppt/slides/slide87.xml" ContentType="application/vnd.openxmlformats-officedocument.presentationml.slide+xml"/>
  <Override PartName="/ppt/slides/slide135.xml" ContentType="application/vnd.openxmlformats-officedocument.presentationml.slide+xml"/>
  <Override PartName="/ppt/slides/slide321.xml" ContentType="application/vnd.openxmlformats-officedocument.presentationml.slide+xml"/>
  <Override PartName="/ppt/slides/slide466.xml" ContentType="application/vnd.openxmlformats-officedocument.presentationml.slide+xml"/>
  <Override PartName="/ppt/slides/slide652.xml" ContentType="application/vnd.openxmlformats-officedocument.presentationml.slide+xml"/>
  <Override PartName="/ppt/slides/slide797.xml" ContentType="application/vnd.openxmlformats-officedocument.presentationml.slide+xml"/>
  <Override PartName="/ppt/slides/slide1127.xml" ContentType="application/vnd.openxmlformats-officedocument.presentationml.slide+xml"/>
  <Override PartName="/ppt/slides/slide1313.xml" ContentType="application/vnd.openxmlformats-officedocument.presentationml.slide+xml"/>
  <Override PartName="/ppt/slides/slide1458.xml" ContentType="application/vnd.openxmlformats-officedocument.presentationml.slide+xml"/>
  <Override PartName="/ppt/slides/slide160.xml" ContentType="application/vnd.openxmlformats-officedocument.presentationml.slide+xml"/>
  <Override PartName="/ppt/slides/slide491.xml" ContentType="application/vnd.openxmlformats-officedocument.presentationml.slide+xml"/>
  <Override PartName="/ppt/slides/slide983.xml" ContentType="application/vnd.openxmlformats-officedocument.presentationml.slide+xml"/>
  <Override PartName="/ppt/slides/slide1152.xml" ContentType="application/vnd.openxmlformats-officedocument.presentationml.slide+xml"/>
  <Override PartName="/ppt/slides/slide1297.xml" ContentType="application/vnd.openxmlformats-officedocument.presentationml.slide+xml"/>
  <Override PartName="/ppt/slides/slide1483.xml" ContentType="application/vnd.openxmlformats-officedocument.presentationml.slide+xml"/>
  <Override PartName="/ppt/slides/slide1644.xml" ContentType="application/vnd.openxmlformats-officedocument.presentationml.slide+xml"/>
  <Override PartName="/ppt/slides/slide18.xml" ContentType="application/vnd.openxmlformats-officedocument.presentationml.slide+xml"/>
  <Override PartName="/ppt/slides/slide236.xml" ContentType="application/vnd.openxmlformats-officedocument.presentationml.slide+xml"/>
  <Override PartName="/ppt/slides/slide728.xml" ContentType="application/vnd.openxmlformats-officedocument.presentationml.slide+xml"/>
  <Override PartName="/ppt/slides/slide914.xml" ContentType="application/vnd.openxmlformats-officedocument.presentationml.slide+xml"/>
  <Override PartName="/ppt/slides/slide1228.xml" ContentType="application/vnd.openxmlformats-officedocument.presentationml.slide+xml"/>
  <Override PartName="/ppt/slides/slide43.xml" ContentType="application/vnd.openxmlformats-officedocument.presentationml.slide+xml"/>
  <Override PartName="/ppt/slides/slide422.xml" ContentType="application/vnd.openxmlformats-officedocument.presentationml.slide+xml"/>
  <Override PartName="/ppt/slides/slide567.xml" ContentType="application/vnd.openxmlformats-officedocument.presentationml.slide+xml"/>
  <Override PartName="/ppt/slides/slide753.xml" ContentType="application/vnd.openxmlformats-officedocument.presentationml.slide+xml"/>
  <Override PartName="/ppt/slides/slide898.xml" ContentType="application/vnd.openxmlformats-officedocument.presentationml.slide+xml"/>
  <Override PartName="/ppt/slides/slide1067.xml" ContentType="application/vnd.openxmlformats-officedocument.presentationml.slide+xml"/>
  <Override PartName="/ppt/slides/slide1414.xml" ContentType="application/vnd.openxmlformats-officedocument.presentationml.slide+xml"/>
  <Override PartName="/ppt/slides/slide1559.xml" ContentType="application/vnd.openxmlformats-officedocument.presentationml.slide+xml"/>
  <Override PartName="/ppt/theme/theme1.xml" ContentType="application/vnd.openxmlformats-officedocument.theme+xml"/>
  <Override PartName="/ppt/slides/slide261.xml" ContentType="application/vnd.openxmlformats-officedocument.presentationml.slide+xml"/>
  <Override PartName="/ppt/slides/slide592.xml" ContentType="application/vnd.openxmlformats-officedocument.presentationml.slide+xml"/>
  <Override PartName="/ppt/slides/slide829.xml" ContentType="application/vnd.openxmlformats-officedocument.presentationml.slide+xml"/>
  <Override PartName="/ppt/slides/slide1253.xml" ContentType="application/vnd.openxmlformats-officedocument.presentationml.slide+xml"/>
  <Override PartName="/ppt/slides/slide1398.xml" ContentType="application/vnd.openxmlformats-officedocument.presentationml.slide+xml"/>
  <Override PartName="/ppt/slides/slide1584.xml" ContentType="application/vnd.openxmlformats-officedocument.presentationml.slide+xml"/>
  <Override PartName="/ppt/slides/slide1600.xml" ContentType="application/vnd.openxmlformats-officedocument.presentationml.slide+xml"/>
  <Override PartName="/ppt/slides/slide337.xml" ContentType="application/vnd.openxmlformats-officedocument.presentationml.slide+xml"/>
  <Override PartName="/ppt/slides/slide668.xml" ContentType="application/vnd.openxmlformats-officedocument.presentationml.slide+xml"/>
  <Override PartName="/ppt/slides/slide999.xml" ContentType="application/vnd.openxmlformats-officedocument.presentationml.slide+xml"/>
  <Override PartName="/ppt/slides/slide1092.xml" ContentType="application/vnd.openxmlformats-officedocument.presentationml.slide+xml"/>
  <Override PartName="/ppt/slides/slide1329.xml" ContentType="application/vnd.openxmlformats-officedocument.presentationml.slide+xml"/>
  <Override PartName="/ppt/slides/slide176.xml" ContentType="application/vnd.openxmlformats-officedocument.presentationml.slide+xml"/>
  <Override PartName="/ppt/slides/slide523.xml" ContentType="application/vnd.openxmlformats-officedocument.presentationml.slide+xml"/>
  <Override PartName="/ppt/slides/slide854.xml" ContentType="application/vnd.openxmlformats-officedocument.presentationml.slide+xml"/>
  <Override PartName="/ppt/slides/slide1023.xml" ContentType="application/vnd.openxmlformats-officedocument.presentationml.slide+xml"/>
  <Override PartName="/ppt/slides/slide1168.xml" ContentType="application/vnd.openxmlformats-officedocument.presentationml.slide+xml"/>
  <Override PartName="/ppt/slides/slide1499.xml" ContentType="application/vnd.openxmlformats-officedocument.presentationml.slide+xml"/>
  <Override PartName="/ppt/slides/slide1515.xml" ContentType="application/vnd.openxmlformats-officedocument.presentationml.slide+xml"/>
  <Override PartName="/ppt/slides/slide1701.xml" ContentType="application/vnd.openxmlformats-officedocument.presentationml.slide+xml"/>
  <Override PartName="/ppt/slides/slide362.xml" ContentType="application/vnd.openxmlformats-officedocument.presentationml.slide+xml"/>
  <Override PartName="/ppt/slides/slide693.xml" ContentType="application/vnd.openxmlformats-officedocument.presentationml.slide+xml"/>
  <Override PartName="/ppt/slides/slide1354.xml" ContentType="application/vnd.openxmlformats-officedocument.presentationml.slide+xml"/>
  <Override PartName="/ppt/slides/slide1540.xml" ContentType="application/vnd.openxmlformats-officedocument.presentationml.slide+xml"/>
  <Override PartName="/ppt/slides/slide168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438.xml" ContentType="application/vnd.openxmlformats-officedocument.presentationml.slide+xml"/>
  <Override PartName="/ppt/slides/slide624.xml" ContentType="application/vnd.openxmlformats-officedocument.presentationml.slide+xml"/>
  <Override PartName="/ppt/slides/slide769.xml" ContentType="application/vnd.openxmlformats-officedocument.presentationml.slide+xml"/>
  <Override PartName="/ppt/slides/slide1193.xml" ContentType="application/vnd.openxmlformats-officedocument.presentationml.slide+xml"/>
  <Override PartName="/ppt/slides/slide1616.xml" ContentType="application/vnd.openxmlformats-officedocument.presentationml.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Override PartName="/ppt/slides/slide463.xml" ContentType="application/vnd.openxmlformats-officedocument.presentationml.slide+xml"/>
  <Override PartName="/ppt/slides/slide794.xml" ContentType="application/vnd.openxmlformats-officedocument.presentationml.slide+xml"/>
  <Override PartName="/ppt/slides/slide810.xml" ContentType="application/vnd.openxmlformats-officedocument.presentationml.slide+xml"/>
  <Override PartName="/ppt/slides/slide955.xml" ContentType="application/vnd.openxmlformats-officedocument.presentationml.slide+xml"/>
  <Override PartName="/ppt/slides/slide1124.xml" ContentType="application/vnd.openxmlformats-officedocument.presentationml.slide+xml"/>
  <Override PartName="/ppt/slides/slide1269.xml" ContentType="application/vnd.openxmlformats-officedocument.presentationml.slide+xml"/>
  <Override PartName="/ppt/slides/slide1455.xml" ContentType="application/vnd.openxmlformats-officedocument.presentationml.slide+xml"/>
  <Override PartName="/ppt/slides/slide84.xml" ContentType="application/vnd.openxmlformats-officedocument.presentationml.slide+xml"/>
  <Override PartName="/ppt/slides/slide208.xml" ContentType="application/vnd.openxmlformats-officedocument.presentationml.slide+xml"/>
  <Override PartName="/ppt/slides/slide539.xml" ContentType="application/vnd.openxmlformats-officedocument.presentationml.slide+xml"/>
  <Override PartName="/ppt/slides/slide980.xml" ContentType="application/vnd.openxmlformats-officedocument.presentationml.slide+xml"/>
  <Override PartName="/ppt/slides/slide1294.xml" ContentType="application/vnd.openxmlformats-officedocument.presentationml.slide+xml"/>
  <Override PartName="/ppt/slides/slide1310.xml" ContentType="application/vnd.openxmlformats-officedocument.presentationml.slide+xml"/>
  <Override PartName="/ppt/slides/slide1641.xml" ContentType="application/vnd.openxmlformats-officedocument.presentationml.slide+xml"/>
  <Override PartName="/ppt/slides/slide15.xml" ContentType="application/vnd.openxmlformats-officedocument.presentationml.slide+xml"/>
  <Override PartName="/ppt/slides/slide378.xml" ContentType="application/vnd.openxmlformats-officedocument.presentationml.slide+xml"/>
  <Override PartName="/ppt/slides/slide725.xml" ContentType="application/vnd.openxmlformats-officedocument.presentationml.slide+xml"/>
  <Override PartName="/ppt/slides/slide1039.xml" ContentType="application/vnd.openxmlformats-officedocument.presentationml.slide+xml"/>
  <Override PartName="/ppt/slides/slide1480.xml" ContentType="application/vnd.openxmlformats-officedocument.presentationml.slide+xml"/>
  <Override PartName="/ppt/slides/slide1717.xml" ContentType="application/vnd.openxmlformats-officedocument.presentationml.slide+xml"/>
  <Override PartName="/ppt/slides/slide233.xml" ContentType="application/vnd.openxmlformats-officedocument.presentationml.slide+xml"/>
  <Override PartName="/ppt/slides/slide564.xml" ContentType="application/vnd.openxmlformats-officedocument.presentationml.slide+xml"/>
  <Override PartName="/ppt/slides/slide895.xml" ContentType="application/vnd.openxmlformats-officedocument.presentationml.slide+xml"/>
  <Override PartName="/ppt/slides/slide911.xml" ContentType="application/vnd.openxmlformats-officedocument.presentationml.slide+xml"/>
  <Override PartName="/ppt/slides/slide1225.xml" ContentType="application/vnd.openxmlformats-officedocument.presentationml.slide+xml"/>
  <Override PartName="/ppt/slides/slide1411.xml" ContentType="application/vnd.openxmlformats-officedocument.presentationml.slide+xml"/>
  <Override PartName="/ppt/slides/slide1556.xml" ContentType="application/vnd.openxmlformats-officedocument.presentationml.slide+xml"/>
  <Override PartName="/ppt/slides/slide40.xml" ContentType="application/vnd.openxmlformats-officedocument.presentationml.slide+xml"/>
  <Override PartName="/ppt/slides/slide309.xml" ContentType="application/vnd.openxmlformats-officedocument.presentationml.slide+xml"/>
  <Override PartName="/ppt/slides/slide750.xml" ContentType="application/vnd.openxmlformats-officedocument.presentationml.slide+xml"/>
  <Override PartName="/ppt/slides/slide1064.xml" ContentType="application/vnd.openxmlformats-officedocument.presentationml.slide+xml"/>
  <Override PartName="/ppt/slides/slide1250.xml" ContentType="application/vnd.openxmlformats-officedocument.presentationml.slide+xml"/>
  <Override PartName="/ppt/slides/slide1395.xml" ContentType="application/vnd.openxmlformats-officedocument.presentationml.slide+xml"/>
  <Override PartName="/ppt/slides/slide148.xml" ContentType="application/vnd.openxmlformats-officedocument.presentationml.slide+xml"/>
  <Override PartName="/ppt/slides/slide479.xml" ContentType="application/vnd.openxmlformats-officedocument.presentationml.slide+xml"/>
  <Override PartName="/ppt/slides/slide826.xml" ContentType="application/vnd.openxmlformats-officedocument.presentationml.slide+xml"/>
  <Override PartName="/ppt/slides/slide1581.xml" ContentType="application/vnd.openxmlformats-officedocument.presentationml.slide+xml"/>
  <Override PartName="/ppt/slides/slide173.xml" ContentType="application/vnd.openxmlformats-officedocument.presentationml.slide+xml"/>
  <Override PartName="/ppt/slides/slide334.xml" ContentType="application/vnd.openxmlformats-officedocument.presentationml.slide+xml"/>
  <Override PartName="/ppt/slides/slide520.xml" ContentType="application/vnd.openxmlformats-officedocument.presentationml.slide+xml"/>
  <Override PartName="/ppt/slides/slide665.xml" ContentType="application/vnd.openxmlformats-officedocument.presentationml.slide+xml"/>
  <Override PartName="/ppt/slides/slide851.xml" ContentType="application/vnd.openxmlformats-officedocument.presentationml.slide+xml"/>
  <Override PartName="/ppt/slides/slide996.xml" ContentType="application/vnd.openxmlformats-officedocument.presentationml.slide+xml"/>
  <Override PartName="/ppt/slides/slide1326.xml" ContentType="application/vnd.openxmlformats-officedocument.presentationml.slide+xml"/>
  <Override PartName="/ppt/slides/slide1512.xml" ContentType="application/vnd.openxmlformats-officedocument.presentationml.slide+xml"/>
  <Override PartName="/ppt/slides/slide1657.xml" ContentType="application/vnd.openxmlformats-officedocument.presentationml.slide+xml"/>
  <Override PartName="/ppt/slides/slide690.xml" ContentType="application/vnd.openxmlformats-officedocument.presentationml.slide+xml"/>
  <Override PartName="/ppt/slides/slide927.xml" ContentType="application/vnd.openxmlformats-officedocument.presentationml.slide+xml"/>
  <Override PartName="/ppt/slides/slide1020.xml" ContentType="application/vnd.openxmlformats-officedocument.presentationml.slide+xml"/>
  <Override PartName="/ppt/slides/slide1165.xml" ContentType="application/vnd.openxmlformats-officedocument.presentationml.slide+xml"/>
  <Override PartName="/ppt/slides/slide1351.xml" ContentType="application/vnd.openxmlformats-officedocument.presentationml.slide+xml"/>
  <Override PartName="/ppt/slides/slide1496.xml" ContentType="application/vnd.openxmlformats-officedocument.presentationml.slide+xml"/>
  <Override PartName="/ppt/slides/slide1682.xml" ContentType="application/vnd.openxmlformats-officedocument.presentationml.slide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104.xml" ContentType="application/vnd.openxmlformats-officedocument.presentationml.slide+xml"/>
  <Override PartName="/ppt/slides/slide249.xml" ContentType="application/vnd.openxmlformats-officedocument.presentationml.slide+xml"/>
  <Override PartName="/ppt/slides/slide435.xml" ContentType="application/vnd.openxmlformats-officedocument.presentationml.slide+xml"/>
  <Override PartName="/ppt/slides/slide766.xml" ContentType="application/vnd.openxmlformats-officedocument.presentationml.slide+xml"/>
  <Override PartName="/ppt/slides/slide1190.xml" ContentType="application/vnd.openxmlformats-officedocument.presentationml.slide+xml"/>
  <Override PartName="/ppt/slides/slide142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4.xml" ContentType="application/vnd.openxmlformats-officedocument.presentationml.slide+xml"/>
  <Override PartName="/ppt/slides/slide621.xml" ContentType="application/vnd.openxmlformats-officedocument.presentationml.slide+xml"/>
  <Override PartName="/ppt/slides/slide952.xml" ContentType="application/vnd.openxmlformats-officedocument.presentationml.slide+xml"/>
  <Override PartName="/ppt/slides/slide1266.xml" ContentType="application/vnd.openxmlformats-officedocument.presentationml.slide+xml"/>
  <Override PartName="/ppt/slides/slide1597.xml" ContentType="application/vnd.openxmlformats-officedocument.presentationml.slide+xml"/>
  <Override PartName="/ppt/slides/slide1613.xml" ContentType="application/vnd.openxmlformats-officedocument.presentationml.slide+xml"/>
  <Override PartName="/ppt/slides/slide81.xml" ContentType="application/vnd.openxmlformats-officedocument.presentationml.slide+xml"/>
  <Override PartName="/ppt/slides/slide460.xml" ContentType="application/vnd.openxmlformats-officedocument.presentationml.slide+xml"/>
  <Override PartName="/ppt/slides/slide791.xml" ContentType="application/vnd.openxmlformats-officedocument.presentationml.slide+xml"/>
  <Override PartName="/ppt/slides/slide1121.xml" ContentType="application/vnd.openxmlformats-officedocument.presentationml.slide+xml"/>
  <Override PartName="/ppt/slides/slide1452.xml" ContentType="application/vnd.openxmlformats-officedocument.presentationml.slide+xml"/>
  <Default Extension="rels" ContentType="application/vnd.openxmlformats-package.relationships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536.xml" ContentType="application/vnd.openxmlformats-officedocument.presentationml.slide+xml"/>
  <Override PartName="/ppt/slides/slide722.xml" ContentType="application/vnd.openxmlformats-officedocument.presentationml.slide+xml"/>
  <Override PartName="/ppt/slides/slide867.xml" ContentType="application/vnd.openxmlformats-officedocument.presentationml.slide+xml"/>
  <Override PartName="/ppt/slides/slide1291.xml" ContentType="application/vnd.openxmlformats-officedocument.presentationml.slide+xml"/>
  <Override PartName="/ppt/slides/slide1528.xml" ContentType="application/vnd.openxmlformats-officedocument.presentationml.slide+xml"/>
  <Override PartName="/ppt/slides/slide12.xml" ContentType="application/vnd.openxmlformats-officedocument.presentationml.slide+xml"/>
  <Override PartName="/ppt/slides/slide230.xml" ContentType="application/vnd.openxmlformats-officedocument.presentationml.slide+xml"/>
  <Override PartName="/ppt/slides/slide375.xml" ContentType="application/vnd.openxmlformats-officedocument.presentationml.slide+xml"/>
  <Override PartName="/ppt/slides/slide561.xml" ContentType="application/vnd.openxmlformats-officedocument.presentationml.slide+xml"/>
  <Override PartName="/ppt/slides/slide1036.xml" ContentType="application/vnd.openxmlformats-officedocument.presentationml.slide+xml"/>
  <Override PartName="/ppt/slides/slide1222.xml" ContentType="application/vnd.openxmlformats-officedocument.presentationml.slide+xml"/>
  <Override PartName="/ppt/slides/slide1367.xml" ContentType="application/vnd.openxmlformats-officedocument.presentationml.slide+xml"/>
  <Override PartName="/ppt/slides/slide1698.xml" ContentType="application/vnd.openxmlformats-officedocument.presentationml.slide+xml"/>
  <Override PartName="/ppt/slides/slide171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06.xml" ContentType="application/vnd.openxmlformats-officedocument.presentationml.slide+xml"/>
  <Override PartName="/ppt/slides/slide892.xml" ContentType="application/vnd.openxmlformats-officedocument.presentationml.slide+xml"/>
  <Override PartName="/ppt/slides/slide1061.xml" ContentType="application/vnd.openxmlformats-officedocument.presentationml.slide+xml"/>
  <Override PartName="/ppt/slides/slide1553.xml" ContentType="application/vnd.openxmlformats-officedocument.presentationml.slide+xml"/>
  <Override PartName="/ppt/slides/slide145.xml" ContentType="application/vnd.openxmlformats-officedocument.presentationml.slide+xml"/>
  <Override PartName="/ppt/slides/slide637.xml" ContentType="application/vnd.openxmlformats-officedocument.presentationml.slide+xml"/>
  <Override PartName="/ppt/slides/slide823.xml" ContentType="application/vnd.openxmlformats-officedocument.presentationml.slide+xml"/>
  <Override PartName="/ppt/slides/slide968.xml" ContentType="application/vnd.openxmlformats-officedocument.presentationml.slide+xml"/>
  <Override PartName="/ppt/slides/slide1137.xml" ContentType="application/vnd.openxmlformats-officedocument.presentationml.slide+xml"/>
  <Override PartName="/ppt/slides/slide1392.xml" ContentType="application/vnd.openxmlformats-officedocument.presentationml.slide+xml"/>
  <Override PartName="/ppt/slides/slide1629.xml" ContentType="application/vnd.openxmlformats-officedocument.presentationml.slide+xml"/>
  <Override PartName="/ppt/slides/slide97.xml" ContentType="application/vnd.openxmlformats-officedocument.presentationml.slide+xml"/>
  <Override PartName="/ppt/slides/slide331.xml" ContentType="application/vnd.openxmlformats-officedocument.presentationml.slide+xml"/>
  <Override PartName="/ppt/slides/slide476.xml" ContentType="application/vnd.openxmlformats-officedocument.presentationml.slide+xml"/>
  <Override PartName="/ppt/slides/slide662.xml" ContentType="application/vnd.openxmlformats-officedocument.presentationml.slide+xml"/>
  <Override PartName="/ppt/slides/slide993.xml" ContentType="application/vnd.openxmlformats-officedocument.presentationml.slide+xml"/>
  <Override PartName="/ppt/slides/slide1323.xml" ContentType="application/vnd.openxmlformats-officedocument.presentationml.slide+xml"/>
  <Override PartName="/ppt/slides/slide1468.xml" ContentType="application/vnd.openxmlformats-officedocument.presentationml.slide+xml"/>
  <Override PartName="/ppt/slides/slide1654.xml" ContentType="application/vnd.openxmlformats-officedocument.presentationml.slide+xml"/>
  <Override PartName="/ppt/slides/slide28.xml" ContentType="application/vnd.openxmlformats-officedocument.presentationml.slide+xml"/>
  <Override PartName="/ppt/slides/slide170.xml" ContentType="application/vnd.openxmlformats-officedocument.presentationml.slide+xml"/>
  <Override PartName="/ppt/slides/slide407.xml" ContentType="application/vnd.openxmlformats-officedocument.presentationml.slide+xml"/>
  <Override PartName="/ppt/slides/slide738.xml" ContentType="application/vnd.openxmlformats-officedocument.presentationml.slide+xml"/>
  <Override PartName="/ppt/slides/slide1162.xml" ContentType="application/vnd.openxmlformats-officedocument.presentationml.slide+xml"/>
  <Override PartName="/ppt/slides/slide1493.xml" ContentType="application/vnd.openxmlformats-officedocument.presentationml.slide+xml"/>
  <Override PartName="/ppt/slides/slide3.xml" ContentType="application/vnd.openxmlformats-officedocument.presentationml.slide+xml"/>
  <Override PartName="/ppt/slides/slide101.xml" ContentType="application/vnd.openxmlformats-officedocument.presentationml.slide+xml"/>
  <Override PartName="/ppt/slides/slide246.xml" ContentType="application/vnd.openxmlformats-officedocument.presentationml.slide+xml"/>
  <Override PartName="/ppt/slides/slide577.xml" ContentType="application/vnd.openxmlformats-officedocument.presentationml.slide+xml"/>
  <Override PartName="/ppt/slides/slide924.xml" ContentType="application/vnd.openxmlformats-officedocument.presentationml.slide+xml"/>
  <Override PartName="/ppt/slides/slide1238.xml" ContentType="application/vnd.openxmlformats-officedocument.presentationml.slide+xml"/>
  <Override PartName="/ppt/slides/slide156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53.xml" ContentType="application/vnd.openxmlformats-officedocument.presentationml.slide+xml"/>
  <Override PartName="/ppt/slides/slide432.xml" ContentType="application/vnd.openxmlformats-officedocument.presentationml.slide+xml"/>
  <Override PartName="/ppt/slides/slide763.xml" ContentType="application/vnd.openxmlformats-officedocument.presentationml.slide+xml"/>
  <Override PartName="/ppt/slides/slide1077.xml" ContentType="application/vnd.openxmlformats-officedocument.presentationml.slide+xml"/>
  <Override PartName="/ppt/slides/slide1424.xml" ContentType="application/vnd.openxmlformats-officedocument.presentationml.slide+xml"/>
  <Override PartName="/ppt/slides/slide1610.xml" ContentType="application/vnd.openxmlformats-officedocument.presentationml.slide+xml"/>
  <Override PartName="/ppt/slides/slide271.xml" ContentType="application/vnd.openxmlformats-officedocument.presentationml.slide+xml"/>
  <Override PartName="/ppt/slides/slide508.xml" ContentType="application/vnd.openxmlformats-officedocument.presentationml.slide+xml"/>
  <Override PartName="/ppt/slides/slide839.xml" ContentType="application/vnd.openxmlformats-officedocument.presentationml.slide+xml"/>
  <Override PartName="/ppt/slides/slide1263.xml" ContentType="application/vnd.openxmlformats-officedocument.presentationml.slide+xml"/>
  <Override PartName="/ppt/slides/slide1594.xml" ContentType="application/vnd.openxmlformats-officedocument.presentationml.slide+xml"/>
  <Override PartName="/ppt/slides/slide202.xml" ContentType="application/vnd.openxmlformats-officedocument.presentationml.slide+xml"/>
  <Override PartName="/ppt/slides/slide347.xml" ContentType="application/vnd.openxmlformats-officedocument.presentationml.slide+xml"/>
  <Override PartName="/ppt/slides/slide533.xml" ContentType="application/vnd.openxmlformats-officedocument.presentationml.slide+xml"/>
  <Override PartName="/ppt/slides/slide678.xml" ContentType="application/vnd.openxmlformats-officedocument.presentationml.slide+xml"/>
  <Override PartName="/ppt/slides/slide1008.xml" ContentType="application/vnd.openxmlformats-officedocument.presentationml.slide+xml"/>
  <Override PartName="/ppt/slides/slide1339.xml" ContentType="application/vnd.openxmlformats-officedocument.presentationml.slide+xml"/>
  <Override PartName="/ppt/slides/slide1525.xml" ContentType="application/vnd.openxmlformats-officedocument.presentationml.slide+xml"/>
  <Override PartName="/ppt/slides/slide186.xml" ContentType="application/vnd.openxmlformats-officedocument.presentationml.slide+xml"/>
  <Override PartName="/ppt/slides/slide372.xml" ContentType="application/vnd.openxmlformats-officedocument.presentationml.slide+xml"/>
  <Override PartName="/ppt/slides/slide609.xml" ContentType="application/vnd.openxmlformats-officedocument.presentationml.slide+xml"/>
  <Override PartName="/ppt/slides/slide864.xml" ContentType="application/vnd.openxmlformats-officedocument.presentationml.slide+xml"/>
  <Override PartName="/ppt/slides/slide1033.xml" ContentType="application/vnd.openxmlformats-officedocument.presentationml.slide+xml"/>
  <Override PartName="/ppt/slides/slide1178.xml" ContentType="application/vnd.openxmlformats-officedocument.presentationml.slide+xml"/>
  <Override PartName="/ppt/slides/slide1364.xml" ContentType="application/vnd.openxmlformats-officedocument.presentationml.slide+xml"/>
  <Override PartName="/ppt/slides/slide1711.xml" ContentType="application/vnd.openxmlformats-officedocument.presentationml.slide+xml"/>
  <Override PartName="/ppt/slides/slide117.xml" ContentType="application/vnd.openxmlformats-officedocument.presentationml.slide+xml"/>
  <Override PartName="/ppt/slides/slide448.xml" ContentType="application/vnd.openxmlformats-officedocument.presentationml.slide+xml"/>
  <Override PartName="/ppt/slides/slide1109.xml" ContentType="application/vnd.openxmlformats-officedocument.presentationml.slide+xml"/>
  <Override PartName="/ppt/slides/slide1550.xml" ContentType="application/vnd.openxmlformats-officedocument.presentationml.slide+xml"/>
  <Override PartName="/ppt/slides/slide1695.xml" ContentType="application/vnd.openxmlformats-officedocument.presentationml.slide+xml"/>
  <Override PartName="/ppt/slides/slide69.xml" ContentType="application/vnd.openxmlformats-officedocument.presentationml.slide+xml"/>
  <Override PartName="/ppt/slides/slide287.xml" ContentType="application/vnd.openxmlformats-officedocument.presentationml.slide+xml"/>
  <Override PartName="/ppt/slides/slide303.xml" ContentType="application/vnd.openxmlformats-officedocument.presentationml.slide+xml"/>
  <Override PartName="/ppt/slides/slide634.xml" ContentType="application/vnd.openxmlformats-officedocument.presentationml.slide+xml"/>
  <Override PartName="/ppt/slides/slide779.xml" ContentType="application/vnd.openxmlformats-officedocument.presentationml.slide+xml"/>
  <Override PartName="/ppt/slides/slide965.xml" ContentType="application/vnd.openxmlformats-officedocument.presentationml.slide+xml"/>
  <Override PartName="/ppt/slides/slide1626.xml" ContentType="application/vnd.openxmlformats-officedocument.presentationml.slide+xml"/>
  <Override PartName="/ppt/slides/slide473.xml" ContentType="application/vnd.openxmlformats-officedocument.presentationml.slide+xml"/>
  <Override PartName="/ppt/slides/slide1279.xml" ContentType="application/vnd.openxmlformats-officedocument.presentationml.slide+xml"/>
  <Override PartName="/ppt/slides/slide1465.xml" ContentType="application/vnd.openxmlformats-officedocument.presentationml.slide+xml"/>
  <Override PartName="/ppt/slides/slide218.xml" ContentType="application/vnd.openxmlformats-officedocument.presentationml.slide+xml"/>
  <Override PartName="/ppt/slides/slide1651.xml" ContentType="application/vnd.openxmlformats-officedocument.presentationml.slide+xml"/>
  <Override PartName="/ppt/slides/slide388.xml" ContentType="application/vnd.openxmlformats-officedocument.presentationml.slide+xml"/>
  <Override PartName="/ppt/slides/slide40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0.xml" ContentType="application/vnd.openxmlformats-officedocument.presentationml.slide+xml"/>
  <Override PartName="/ppt/slides/slide574.xml" ContentType="application/vnd.openxmlformats-officedocument.presentationml.slide+xml"/>
  <Override PartName="/ppt/slides/slide760.xml" ContentType="application/vnd.openxmlformats-officedocument.presentationml.slide+xml"/>
  <Override PartName="/ppt/slides/slide1566.xml" ContentType="application/vnd.openxmlformats-officedocument.presentationml.slide+xml"/>
  <Override PartName="/ppt/slides/slide319.xml" ContentType="application/vnd.openxmlformats-officedocument.presentationml.slide+xml"/>
  <Override PartName="/ppt/slides/slide505.xml" ContentType="application/vnd.openxmlformats-officedocument.presentationml.slide+xml"/>
  <Override PartName="/ppt/slides/slide1074.xml" ContentType="application/vnd.openxmlformats-officedocument.presentationml.slide+xml"/>
  <Override PartName="/ppt/slides/slide1260.xml" ContentType="application/vnd.openxmlformats-officedocument.presentationml.slide+xml"/>
  <Override PartName="/ppt/slides/slide489.xml" ContentType="application/vnd.openxmlformats-officedocument.presentationml.slide+xml"/>
  <Override PartName="/ppt/slides/slide675.xml" ContentType="application/vnd.openxmlformats-officedocument.presentationml.slide+xml"/>
  <Override PartName="/ppt/slides/slide1005.xml" ContentType="application/vnd.openxmlformats-officedocument.presentationml.slide+xml"/>
  <Override PartName="/ppt/slides/slide1667.xml" ContentType="application/vnd.openxmlformats-officedocument.presentationml.slide+xml"/>
  <Override PartName="/ppt/slides/slide183.xml" ContentType="application/vnd.openxmlformats-officedocument.presentationml.slide+xml"/>
  <Override PartName="/ppt/slides/slide861.xml" ContentType="application/vnd.openxmlformats-officedocument.presentationml.slide+xml"/>
  <Override PartName="/ppt/slides/slide1175.xml" ContentType="application/vnd.openxmlformats-officedocument.presentationml.slide+xml"/>
  <Override PartName="/ppt/slides/slide606.xml" ContentType="application/vnd.openxmlformats-officedocument.presentationml.slide+xml"/>
  <Override PartName="/ppt/slides/slide1361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300.xml" ContentType="application/vnd.openxmlformats-officedocument.presentationml.slide+xml"/>
  <Override PartName="/ppt/slides/slide776.xml" ContentType="application/vnd.openxmlformats-officedocument.presentationml.slide+xml"/>
  <Override PartName="/ppt/slides/slide1106.xml" ContentType="application/vnd.openxmlformats-officedocument.presentationml.slide+xml"/>
  <Override PartName="/ppt/slides/slide284.xml" ContentType="application/vnd.openxmlformats-officedocument.presentationml.slide+xml"/>
  <Override PartName="/ppt/slides/slide470.xml" ContentType="application/vnd.openxmlformats-officedocument.presentationml.slide+xml"/>
  <Override PartName="/ppt/slides/slide962.xml" ContentType="application/vnd.openxmlformats-officedocument.presentationml.slide+xml"/>
  <Override PartName="/ppt/slides/slide1276.xml" ContentType="application/vnd.openxmlformats-officedocument.presentationml.slide+xml"/>
  <Override PartName="/ppt/slides/slide215.xml" ContentType="application/vnd.openxmlformats-officedocument.presentationml.slide+xml"/>
  <Override PartName="/ppt/slides/slide707.xml" ContentType="application/vnd.openxmlformats-officedocument.presentationml.slide+xml"/>
  <Override PartName="/ppt/slides/slide1462.xml" ContentType="application/vnd.openxmlformats-officedocument.presentationml.slide+xml"/>
  <Override PartName="/ppt/slides/slide199.xml" ContentType="application/vnd.openxmlformats-officedocument.presentationml.slide+xml"/>
  <Override PartName="/ppt/slides/slide401.xml" ContentType="application/vnd.openxmlformats-officedocument.presentationml.slide+xml"/>
  <Override PartName="/ppt/slides/slide877.xml" ContentType="application/vnd.openxmlformats-officedocument.presentationml.slide+xml"/>
  <Override PartName="/ppt/slides/slide1207.xml" ContentType="application/vnd.openxmlformats-officedocument.presentationml.slide+xml"/>
  <Override PartName="/ppt/slides/slide385.xml" ContentType="application/vnd.openxmlformats-officedocument.presentationml.slide+xml"/>
  <Override PartName="/ppt/slides/slide571.xml" ContentType="application/vnd.openxmlformats-officedocument.presentationml.slide+xml"/>
  <Override PartName="/ppt/slides/slide808.xml" ContentType="application/vnd.openxmlformats-officedocument.presentationml.slide+xml"/>
  <Override PartName="/ppt/slides/slide1377.xml" ContentType="application/vnd.openxmlformats-officedocument.presentationml.slide+xml"/>
  <Override PartName="/ppt/slides/slide1563.xml" ContentType="application/vnd.openxmlformats-officedocument.presentationml.slide+xml"/>
  <Override PartName="/ppt/slides/slide316.xml" ContentType="application/vnd.openxmlformats-officedocument.presentationml.slide+xml"/>
  <Override PartName="/ppt/slides/slide1071.xml" ContentType="application/vnd.openxmlformats-officedocument.presentationml.slide+xml"/>
  <Override PartName="/ppt/slides/slide1308.xml" ContentType="application/vnd.openxmlformats-officedocument.presentationml.slide+xml"/>
  <Override PartName="/ppt/slides/slide486.xml" ContentType="application/vnd.openxmlformats-officedocument.presentationml.slide+xml"/>
  <Override PartName="/ppt/slides/slide502.xml" ContentType="application/vnd.openxmlformats-officedocument.presentationml.slide+xml"/>
  <Override PartName="/ppt/slides/slide978.xml" ContentType="application/vnd.openxmlformats-officedocument.presentationml.slide+xml"/>
  <Override PartName="/ppt/slides/slide1478.xml" ContentType="application/vnd.openxmlformats-officedocument.presentationml.slide+xml"/>
  <Override PartName="/ppt/slides/slide672.xml" ContentType="application/vnd.openxmlformats-officedocument.presentationml.slide+xml"/>
  <Override PartName="/ppt/slides/slide909.xml" ContentType="application/vnd.openxmlformats-officedocument.presentationml.slide+xml"/>
  <Override PartName="/ppt/slides/slide1002.xml" ContentType="application/vnd.openxmlformats-officedocument.presentationml.slide+xml"/>
  <Override PartName="/ppt/slides/slide1664.xml" ContentType="application/vnd.openxmlformats-officedocument.presentationml.slide+xml"/>
  <Override PartName="/ppt/slides/slide180.xml" ContentType="application/vnd.openxmlformats-officedocument.presentationml.slide+xml"/>
  <Override PartName="/ppt/slides/slide417.xml" ContentType="application/vnd.openxmlformats-officedocument.presentationml.slide+xml"/>
  <Override PartName="/ppt/slides/slide603.xml" ContentType="application/vnd.openxmlformats-officedocument.presentationml.slide+xml"/>
  <Override PartName="/ppt/slides/slide1172.xml" ContentType="application/vnd.openxmlformats-officedocument.presentationml.slide+xml"/>
  <Override PartName="/ppt/slides/slide1409.xml" ContentType="application/vnd.openxmlformats-officedocument.presentationml.slide+xml"/>
  <Override PartName="/ppt/slides/slide111.xml" ContentType="application/vnd.openxmlformats-officedocument.presentationml.slide+xml"/>
  <Override PartName="/ppt/slides/slide587.xml" ContentType="application/vnd.openxmlformats-officedocument.presentationml.slide+xml"/>
  <Override PartName="/ppt/slides/slide1103.xml" ContentType="application/vnd.openxmlformats-officedocument.presentationml.slide+xml"/>
  <Override PartName="/ppt/slides/slide1579.xml" ContentType="application/vnd.openxmlformats-officedocument.presentationml.slide+xml"/>
  <Override PartName="/ppt/slides/slide63.xml" ContentType="application/vnd.openxmlformats-officedocument.presentationml.slide+xml"/>
  <Override PartName="/ppt/slides/slide281.xml" ContentType="application/vnd.openxmlformats-officedocument.presentationml.slide+xml"/>
  <Override PartName="/ppt/slides/slide773.xml" ContentType="application/vnd.openxmlformats-officedocument.presentationml.slide+xml"/>
  <Override PartName="/ppt/slides/slide1087.xml" ContentType="application/vnd.openxmlformats-officedocument.presentationml.slide+xml"/>
  <Override PartName="/ppt/slides/slide1273.xml" ContentType="application/vnd.openxmlformats-officedocument.presentationml.slide+xml"/>
  <Override PartName="/ppt/slides/slide518.xml" ContentType="application/vnd.openxmlformats-officedocument.presentationml.slide+xml"/>
  <Override PartName="/ppt/slides/slide704.xml" ContentType="application/vnd.openxmlformats-officedocument.presentationml.slide+xml"/>
  <Override PartName="/ppt/slides/slide1018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688.xml" ContentType="application/vnd.openxmlformats-officedocument.presentationml.slide+xml"/>
  <Override PartName="/ppt/slides/slide874.xml" ContentType="application/vnd.openxmlformats-officedocument.presentationml.slide+xml"/>
  <Override PartName="/ppt/slides/slide1204.xml" ContentType="application/vnd.openxmlformats-officedocument.presentationml.slide+xml"/>
  <Override PartName="/ppt/slides/slide382.xml" ContentType="application/vnd.openxmlformats-officedocument.presentationml.slide+xml"/>
  <Override PartName="/ppt/slides/slide619.xml" ContentType="application/vnd.openxmlformats-officedocument.presentationml.slide+xml"/>
  <Override PartName="/ppt/slides/slide1188.xml" ContentType="application/vnd.openxmlformats-officedocument.presentationml.slide+xml"/>
  <Override PartName="/ppt/slides/slide1374.xml" ContentType="application/vnd.openxmlformats-officedocument.presentationml.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789.xml" ContentType="application/vnd.openxmlformats-officedocument.presentationml.slide+xml"/>
  <Override PartName="/ppt/slides/slide805.xml" ContentType="application/vnd.openxmlformats-officedocument.presentationml.slide+xml"/>
  <Override PartName="/ppt/slides/slide1119.xml" ContentType="application/vnd.openxmlformats-officedocument.presentationml.slide+xml"/>
  <Override PartName="/ppt/slides/slide1560.xml" ContentType="application/vnd.openxmlformats-officedocument.presentationml.slide+xml"/>
  <Override PartName="/ppt/slides/slide297.xml" ContentType="application/vnd.openxmlformats-officedocument.presentationml.slide+xml"/>
  <Override PartName="/ppt/slides/slide313.xml" ContentType="application/vnd.openxmlformats-officedocument.presentationml.slide+xml"/>
  <Override PartName="/ppt/slides/slide975.xml" ContentType="application/vnd.openxmlformats-officedocument.presentationml.slide+xml"/>
  <Override PartName="/ppt/slides/slide1289.xml" ContentType="application/vnd.openxmlformats-officedocument.presentationml.slide+xml"/>
  <Override PartName="/ppt/slides/slide1305.xml" ContentType="application/vnd.openxmlformats-officedocument.presentationml.slide+xml"/>
  <Override PartName="/ppt/slides/slide483.xml" ContentType="application/vnd.openxmlformats-officedocument.presentationml.slide+xml"/>
  <Override PartName="/ppt/slides/slide906.xml" ContentType="application/vnd.openxmlformats-officedocument.presentationml.slide+xml"/>
  <Override PartName="/ppt/slides/slide1475.xml" ContentType="application/vnd.openxmlformats-officedocument.presentationml.slide+xml"/>
  <Override PartName="/ppt/slides/slide166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28.xml" ContentType="application/vnd.openxmlformats-officedocument.presentationml.slide+xml"/>
  <Override PartName="/ppt/slides/slide414.xml" ContentType="application/vnd.openxmlformats-officedocument.presentationml.slide+xml"/>
  <Override PartName="/ppt/slides/slide1406.xml" ContentType="application/vnd.openxmlformats-officedocument.presentationml.slide+xml"/>
  <Override PartName="/ppt/slides/slide398.xml" ContentType="application/vnd.openxmlformats-officedocument.presentationml.slide+xml"/>
  <Override PartName="/ppt/slides/slide584.xml" ContentType="application/vnd.openxmlformats-officedocument.presentationml.slide+xml"/>
  <Override PartName="/ppt/slides/slide600.xml" ContentType="application/vnd.openxmlformats-officedocument.presentationml.slide+xml"/>
  <Override PartName="/ppt/slides/slide60.xml" ContentType="application/vnd.openxmlformats-officedocument.presentationml.slide+xml"/>
  <Override PartName="/ppt/slides/slide329.xml" ContentType="application/vnd.openxmlformats-officedocument.presentationml.slide+xml"/>
  <Override PartName="/ppt/slides/slide770.xml" ContentType="application/vnd.openxmlformats-officedocument.presentationml.slide+xml"/>
  <Override PartName="/ppt/slides/slide1084.xml" ContentType="application/vnd.openxmlformats-officedocument.presentationml.slide+xml"/>
  <Override PartName="/ppt/slides/slide1100.xml" ContentType="application/vnd.openxmlformats-officedocument.presentationml.slide+xml"/>
  <Override PartName="/ppt/slides/slide1576.xml" ContentType="application/vnd.openxmlformats-officedocument.presentationml.slide+xml"/>
  <Override PartName="/ppt/slides/slide515.xml" ContentType="application/vnd.openxmlformats-officedocument.presentationml.slide+xml"/>
  <Override PartName="/ppt/slides/slide701.xml" ContentType="application/vnd.openxmlformats-officedocument.presentationml.slide+xml"/>
  <Override PartName="/ppt/slides/slide1270.xml" ContentType="application/vnd.openxmlformats-officedocument.presentationml.slide+xml"/>
  <Override PartName="/ppt/slides/slide1507.xml" ContentType="application/vnd.openxmlformats-officedocument.presentationml.slide+xml"/>
  <Override PartName="/ppt/slides/slide499.xml" ContentType="application/vnd.openxmlformats-officedocument.presentationml.slide+xml"/>
  <Override PartName="/ppt/slides/slide685.xml" ContentType="application/vnd.openxmlformats-officedocument.presentationml.slide+xml"/>
  <Override PartName="/ppt/slides/slide1015.xml" ContentType="application/vnd.openxmlformats-officedocument.presentationml.slide+xml"/>
  <Override PartName="/ppt/slides/slide1201.xml" ContentType="application/vnd.openxmlformats-officedocument.presentationml.slide+xml"/>
  <Override PartName="/ppt/slides/slide1677.xml" ContentType="application/vnd.openxmlformats-officedocument.presentationml.slide+xml"/>
  <Override PartName="/ppt/slides/slide193.xml" ContentType="application/vnd.openxmlformats-officedocument.presentationml.slide+xml"/>
  <Override PartName="/ppt/slides/slide871.xml" ContentType="application/vnd.openxmlformats-officedocument.presentationml.slide+xml"/>
  <Override PartName="/ppt/slides/slide1185.xml" ContentType="application/vnd.openxmlformats-officedocument.presentationml.slide+xml"/>
  <Override PartName="/ppt/slides/slide124.xml" ContentType="application/vnd.openxmlformats-officedocument.presentationml.slide+xml"/>
  <Override PartName="/ppt/slides/slide616.xml" ContentType="application/vnd.openxmlformats-officedocument.presentationml.slide+xml"/>
  <Override PartName="/ppt/slides/slide802.xml" ContentType="application/vnd.openxmlformats-officedocument.presentationml.slide+xml"/>
  <Override PartName="/ppt/slides/slide1371.xml" ContentType="application/vnd.openxmlformats-officedocument.presentationml.slide+xml"/>
  <Override PartName="/ppt/slides/slide1608.xml" ContentType="application/vnd.openxmlformats-officedocument.presentationml.slide+xml"/>
  <Override PartName="/ppt/slides/slide76.xml" ContentType="application/vnd.openxmlformats-officedocument.presentationml.slide+xml"/>
  <Override PartName="/ppt/slides/slide310.xml" ContentType="application/vnd.openxmlformats-officedocument.presentationml.slide+xml"/>
  <Override PartName="/ppt/slides/slide786.xml" ContentType="application/vnd.openxmlformats-officedocument.presentationml.slide+xml"/>
  <Override PartName="/ppt/slides/slide972.xml" ContentType="application/vnd.openxmlformats-officedocument.presentationml.slide+xml"/>
  <Override PartName="/ppt/slides/slide1116.xml" ContentType="application/vnd.openxmlformats-officedocument.presentationml.slide+xml"/>
  <Override PartName="/ppt/slides/slide1302.xml" ContentType="application/vnd.openxmlformats-officedocument.presentationml.slide+xml"/>
  <Override PartName="/ppt/slides/slide294.xml" ContentType="application/vnd.openxmlformats-officedocument.presentationml.slide+xml"/>
  <Override PartName="/ppt/slides/slide480.xml" ContentType="application/vnd.openxmlformats-officedocument.presentationml.slide+xml"/>
  <Override PartName="/ppt/slides/slide717.xml" ContentType="application/vnd.openxmlformats-officedocument.presentationml.slide+xml"/>
  <Override PartName="/ppt/slides/slide1286.xml" ContentType="application/vnd.openxmlformats-officedocument.presentationml.slide+xml"/>
  <Override PartName="/ppt/slides/slide1472.xml" ContentType="application/vnd.openxmlformats-officedocument.presentationml.slide+xml"/>
  <Override PartName="/ppt/slides/slide1709.xml" ContentType="application/vnd.openxmlformats-officedocument.presentationml.slide+xml"/>
  <Override PartName="/ppt/slides/slide225.xml" ContentType="application/vnd.openxmlformats-officedocument.presentationml.slide+xml"/>
  <Override PartName="/ppt/slides/slide903.xml" ContentType="application/vnd.openxmlformats-officedocument.presentationml.slide+xml"/>
  <Override PartName="/ppt/slides/slide1217.xml" ContentType="application/vnd.openxmlformats-officedocument.presentationml.slide+xml"/>
  <Override PartName="/ppt/slides/slide395.xml" ContentType="application/vnd.openxmlformats-officedocument.presentationml.slide+xml"/>
  <Override PartName="/ppt/slides/slide411.xml" ContentType="application/vnd.openxmlformats-officedocument.presentationml.slide+xml"/>
  <Override PartName="/ppt/slides/slide887.xml" ContentType="application/vnd.openxmlformats-officedocument.presentationml.slide+xml"/>
  <Override PartName="/ppt/slides/slide1387.xml" ContentType="application/vnd.openxmlformats-officedocument.presentationml.slide+xml"/>
  <Override PartName="/ppt/slides/slide1403.xml" ContentType="application/vnd.openxmlformats-officedocument.presentationml.slide+xml"/>
  <Override PartName="/ppt/slides/slide581.xml" ContentType="application/vnd.openxmlformats-officedocument.presentationml.slide+xml"/>
  <Override PartName="/ppt/slides/slide818.xml" ContentType="application/vnd.openxmlformats-officedocument.presentationml.slide+xml"/>
  <Override PartName="/ppt/slides/slide1573.xml" ContentType="application/vnd.openxmlformats-officedocument.presentationml.slide+xml"/>
  <Override PartName="/ppt/slides/slide326.xml" ContentType="application/vnd.openxmlformats-officedocument.presentationml.slide+xml"/>
  <Override PartName="/ppt/slides/slide512.xml" ContentType="application/vnd.openxmlformats-officedocument.presentationml.slide+xml"/>
  <Override PartName="/ppt/slides/slide988.xml" ContentType="application/vnd.openxmlformats-officedocument.presentationml.slide+xml"/>
  <Override PartName="/ppt/slides/slide1081.xml" ContentType="application/vnd.openxmlformats-officedocument.presentationml.slide+xml"/>
  <Override PartName="/ppt/slides/slide1318.xml" ContentType="application/vnd.openxmlformats-officedocument.presentationml.slide+xml"/>
  <Override PartName="/ppt/slides/slide150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31"/>
  </p:notesMasterIdLst>
  <p:sldIdLst>
    <p:sldId id="256" r:id="rId2"/>
    <p:sldId id="2012" r:id="rId3"/>
    <p:sldId id="592" r:id="rId4"/>
    <p:sldId id="2002" r:id="rId5"/>
    <p:sldId id="2014" r:id="rId6"/>
    <p:sldId id="2015" r:id="rId7"/>
    <p:sldId id="2016" r:id="rId8"/>
    <p:sldId id="2017" r:id="rId9"/>
    <p:sldId id="2018" r:id="rId10"/>
    <p:sldId id="2019" r:id="rId11"/>
    <p:sldId id="3740" r:id="rId12"/>
    <p:sldId id="2020" r:id="rId13"/>
    <p:sldId id="2021" r:id="rId14"/>
    <p:sldId id="2022" r:id="rId15"/>
    <p:sldId id="2023" r:id="rId16"/>
    <p:sldId id="3741" r:id="rId17"/>
    <p:sldId id="2024" r:id="rId18"/>
    <p:sldId id="2025" r:id="rId19"/>
    <p:sldId id="2026" r:id="rId20"/>
    <p:sldId id="2027" r:id="rId21"/>
    <p:sldId id="2028" r:id="rId22"/>
    <p:sldId id="3742" r:id="rId23"/>
    <p:sldId id="2029" r:id="rId24"/>
    <p:sldId id="2030" r:id="rId25"/>
    <p:sldId id="2031" r:id="rId26"/>
    <p:sldId id="2032" r:id="rId27"/>
    <p:sldId id="2033" r:id="rId28"/>
    <p:sldId id="2034" r:id="rId29"/>
    <p:sldId id="3743" r:id="rId30"/>
    <p:sldId id="2035" r:id="rId31"/>
    <p:sldId id="2036" r:id="rId32"/>
    <p:sldId id="2037" r:id="rId33"/>
    <p:sldId id="2038" r:id="rId34"/>
    <p:sldId id="2039" r:id="rId35"/>
    <p:sldId id="2040" r:id="rId36"/>
    <p:sldId id="2041" r:id="rId37"/>
    <p:sldId id="2042" r:id="rId38"/>
    <p:sldId id="2043" r:id="rId39"/>
    <p:sldId id="2044" r:id="rId40"/>
    <p:sldId id="2045" r:id="rId41"/>
    <p:sldId id="2046" r:id="rId42"/>
    <p:sldId id="2047" r:id="rId43"/>
    <p:sldId id="2048" r:id="rId44"/>
    <p:sldId id="3744" r:id="rId45"/>
    <p:sldId id="2049" r:id="rId46"/>
    <p:sldId id="2050" r:id="rId47"/>
    <p:sldId id="2051" r:id="rId48"/>
    <p:sldId id="2052" r:id="rId49"/>
    <p:sldId id="2053" r:id="rId50"/>
    <p:sldId id="2054" r:id="rId51"/>
    <p:sldId id="2055" r:id="rId52"/>
    <p:sldId id="2056" r:id="rId53"/>
    <p:sldId id="2057" r:id="rId54"/>
    <p:sldId id="3745" r:id="rId55"/>
    <p:sldId id="2058" r:id="rId56"/>
    <p:sldId id="2059" r:id="rId57"/>
    <p:sldId id="2060" r:id="rId58"/>
    <p:sldId id="2061" r:id="rId59"/>
    <p:sldId id="2062" r:id="rId60"/>
    <p:sldId id="2063" r:id="rId61"/>
    <p:sldId id="2064" r:id="rId62"/>
    <p:sldId id="3746" r:id="rId63"/>
    <p:sldId id="2065" r:id="rId64"/>
    <p:sldId id="2066" r:id="rId65"/>
    <p:sldId id="2067" r:id="rId66"/>
    <p:sldId id="2068" r:id="rId67"/>
    <p:sldId id="2069" r:id="rId68"/>
    <p:sldId id="2070" r:id="rId69"/>
    <p:sldId id="2071" r:id="rId70"/>
    <p:sldId id="2072" r:id="rId71"/>
    <p:sldId id="3747" r:id="rId72"/>
    <p:sldId id="2073" r:id="rId73"/>
    <p:sldId id="2074" r:id="rId74"/>
    <p:sldId id="2075" r:id="rId75"/>
    <p:sldId id="2076" r:id="rId76"/>
    <p:sldId id="2077" r:id="rId77"/>
    <p:sldId id="2078" r:id="rId78"/>
    <p:sldId id="2079" r:id="rId79"/>
    <p:sldId id="2080" r:id="rId80"/>
    <p:sldId id="2081" r:id="rId81"/>
    <p:sldId id="2082" r:id="rId82"/>
    <p:sldId id="2083" r:id="rId83"/>
    <p:sldId id="2084" r:id="rId84"/>
    <p:sldId id="2085" r:id="rId85"/>
    <p:sldId id="3748" r:id="rId86"/>
    <p:sldId id="2086" r:id="rId87"/>
    <p:sldId id="2087" r:id="rId88"/>
    <p:sldId id="2088" r:id="rId89"/>
    <p:sldId id="2089" r:id="rId90"/>
    <p:sldId id="2090" r:id="rId91"/>
    <p:sldId id="2091" r:id="rId92"/>
    <p:sldId id="2092" r:id="rId93"/>
    <p:sldId id="2093" r:id="rId94"/>
    <p:sldId id="3749" r:id="rId95"/>
    <p:sldId id="2094" r:id="rId96"/>
    <p:sldId id="2095" r:id="rId97"/>
    <p:sldId id="2096" r:id="rId98"/>
    <p:sldId id="2097" r:id="rId99"/>
    <p:sldId id="2098" r:id="rId100"/>
    <p:sldId id="2099" r:id="rId101"/>
    <p:sldId id="2100" r:id="rId102"/>
    <p:sldId id="2101" r:id="rId103"/>
    <p:sldId id="2102" r:id="rId104"/>
    <p:sldId id="3750" r:id="rId105"/>
    <p:sldId id="2103" r:id="rId106"/>
    <p:sldId id="2104" r:id="rId107"/>
    <p:sldId id="2105" r:id="rId108"/>
    <p:sldId id="2106" r:id="rId109"/>
    <p:sldId id="2107" r:id="rId110"/>
    <p:sldId id="2108" r:id="rId111"/>
    <p:sldId id="2109" r:id="rId112"/>
    <p:sldId id="2110" r:id="rId113"/>
    <p:sldId id="3751" r:id="rId114"/>
    <p:sldId id="2111" r:id="rId115"/>
    <p:sldId id="2112" r:id="rId116"/>
    <p:sldId id="2113" r:id="rId117"/>
    <p:sldId id="2114" r:id="rId118"/>
    <p:sldId id="2115" r:id="rId119"/>
    <p:sldId id="2116" r:id="rId120"/>
    <p:sldId id="2117" r:id="rId121"/>
    <p:sldId id="2118" r:id="rId122"/>
    <p:sldId id="2119" r:id="rId123"/>
    <p:sldId id="2120" r:id="rId124"/>
    <p:sldId id="3752" r:id="rId125"/>
    <p:sldId id="2121" r:id="rId126"/>
    <p:sldId id="2122" r:id="rId127"/>
    <p:sldId id="2123" r:id="rId128"/>
    <p:sldId id="2124" r:id="rId129"/>
    <p:sldId id="2125" r:id="rId130"/>
    <p:sldId id="2126" r:id="rId131"/>
    <p:sldId id="2127" r:id="rId132"/>
    <p:sldId id="2128" r:id="rId133"/>
    <p:sldId id="3753" r:id="rId134"/>
    <p:sldId id="2129" r:id="rId135"/>
    <p:sldId id="2130" r:id="rId136"/>
    <p:sldId id="2131" r:id="rId137"/>
    <p:sldId id="2132" r:id="rId138"/>
    <p:sldId id="2133" r:id="rId139"/>
    <p:sldId id="2134" r:id="rId140"/>
    <p:sldId id="2135" r:id="rId141"/>
    <p:sldId id="2136" r:id="rId142"/>
    <p:sldId id="2137" r:id="rId143"/>
    <p:sldId id="2138" r:id="rId144"/>
    <p:sldId id="2139" r:id="rId145"/>
    <p:sldId id="3754" r:id="rId146"/>
    <p:sldId id="2140" r:id="rId147"/>
    <p:sldId id="2141" r:id="rId148"/>
    <p:sldId id="2142" r:id="rId149"/>
    <p:sldId id="2143" r:id="rId150"/>
    <p:sldId id="2144" r:id="rId151"/>
    <p:sldId id="2145" r:id="rId152"/>
    <p:sldId id="2146" r:id="rId153"/>
    <p:sldId id="2147" r:id="rId154"/>
    <p:sldId id="2148" r:id="rId155"/>
    <p:sldId id="2149" r:id="rId156"/>
    <p:sldId id="2150" r:id="rId157"/>
    <p:sldId id="2151" r:id="rId158"/>
    <p:sldId id="2152" r:id="rId159"/>
    <p:sldId id="2153" r:id="rId160"/>
    <p:sldId id="2154" r:id="rId161"/>
    <p:sldId id="2155" r:id="rId162"/>
    <p:sldId id="2156" r:id="rId163"/>
    <p:sldId id="2157" r:id="rId164"/>
    <p:sldId id="3756" r:id="rId165"/>
    <p:sldId id="2158" r:id="rId166"/>
    <p:sldId id="2159" r:id="rId167"/>
    <p:sldId id="2160" r:id="rId168"/>
    <p:sldId id="2161" r:id="rId169"/>
    <p:sldId id="2162" r:id="rId170"/>
    <p:sldId id="2163" r:id="rId171"/>
    <p:sldId id="2164" r:id="rId172"/>
    <p:sldId id="2165" r:id="rId173"/>
    <p:sldId id="2166" r:id="rId174"/>
    <p:sldId id="2167" r:id="rId175"/>
    <p:sldId id="3757" r:id="rId176"/>
    <p:sldId id="3737" r:id="rId177"/>
    <p:sldId id="2168" r:id="rId178"/>
    <p:sldId id="2169" r:id="rId179"/>
    <p:sldId id="2170" r:id="rId180"/>
    <p:sldId id="2171" r:id="rId181"/>
    <p:sldId id="2172" r:id="rId182"/>
    <p:sldId id="2173" r:id="rId183"/>
    <p:sldId id="2174" r:id="rId184"/>
    <p:sldId id="2175" r:id="rId185"/>
    <p:sldId id="2176" r:id="rId186"/>
    <p:sldId id="3758" r:id="rId187"/>
    <p:sldId id="2177" r:id="rId188"/>
    <p:sldId id="2178" r:id="rId189"/>
    <p:sldId id="2179" r:id="rId190"/>
    <p:sldId id="2180" r:id="rId191"/>
    <p:sldId id="2181" r:id="rId192"/>
    <p:sldId id="2182" r:id="rId193"/>
    <p:sldId id="2183" r:id="rId194"/>
    <p:sldId id="2184" r:id="rId195"/>
    <p:sldId id="2185" r:id="rId196"/>
    <p:sldId id="2186" r:id="rId197"/>
    <p:sldId id="3759" r:id="rId198"/>
    <p:sldId id="2187" r:id="rId199"/>
    <p:sldId id="2188" r:id="rId200"/>
    <p:sldId id="2189" r:id="rId201"/>
    <p:sldId id="2190" r:id="rId202"/>
    <p:sldId id="2191" r:id="rId203"/>
    <p:sldId id="2192" r:id="rId204"/>
    <p:sldId id="2193" r:id="rId205"/>
    <p:sldId id="2194" r:id="rId206"/>
    <p:sldId id="2195" r:id="rId207"/>
    <p:sldId id="2196" r:id="rId208"/>
    <p:sldId id="2197" r:id="rId209"/>
    <p:sldId id="3760" r:id="rId210"/>
    <p:sldId id="2198" r:id="rId211"/>
    <p:sldId id="2199" r:id="rId212"/>
    <p:sldId id="2200" r:id="rId213"/>
    <p:sldId id="2201" r:id="rId214"/>
    <p:sldId id="2202" r:id="rId215"/>
    <p:sldId id="2203" r:id="rId216"/>
    <p:sldId id="2204" r:id="rId217"/>
    <p:sldId id="2205" r:id="rId218"/>
    <p:sldId id="2206" r:id="rId219"/>
    <p:sldId id="2207" r:id="rId220"/>
    <p:sldId id="2208" r:id="rId221"/>
    <p:sldId id="2209" r:id="rId222"/>
    <p:sldId id="2210" r:id="rId223"/>
    <p:sldId id="2211" r:id="rId224"/>
    <p:sldId id="2212" r:id="rId225"/>
    <p:sldId id="2213" r:id="rId226"/>
    <p:sldId id="2214" r:id="rId227"/>
    <p:sldId id="2215" r:id="rId228"/>
    <p:sldId id="2216" r:id="rId229"/>
    <p:sldId id="2217" r:id="rId230"/>
    <p:sldId id="2218" r:id="rId231"/>
    <p:sldId id="2219" r:id="rId232"/>
    <p:sldId id="2220" r:id="rId233"/>
    <p:sldId id="2221" r:id="rId234"/>
    <p:sldId id="3762" r:id="rId235"/>
    <p:sldId id="2222" r:id="rId236"/>
    <p:sldId id="2223" r:id="rId237"/>
    <p:sldId id="2224" r:id="rId238"/>
    <p:sldId id="2225" r:id="rId239"/>
    <p:sldId id="2226" r:id="rId240"/>
    <p:sldId id="2227" r:id="rId241"/>
    <p:sldId id="2228" r:id="rId242"/>
    <p:sldId id="2229" r:id="rId243"/>
    <p:sldId id="2230" r:id="rId244"/>
    <p:sldId id="3763" r:id="rId245"/>
    <p:sldId id="2231" r:id="rId246"/>
    <p:sldId id="2232" r:id="rId247"/>
    <p:sldId id="2233" r:id="rId248"/>
    <p:sldId id="2234" r:id="rId249"/>
    <p:sldId id="2235" r:id="rId250"/>
    <p:sldId id="2236" r:id="rId251"/>
    <p:sldId id="2237" r:id="rId252"/>
    <p:sldId id="2238" r:id="rId253"/>
    <p:sldId id="2239" r:id="rId254"/>
    <p:sldId id="2240" r:id="rId255"/>
    <p:sldId id="2241" r:id="rId256"/>
    <p:sldId id="2242" r:id="rId257"/>
    <p:sldId id="2243" r:id="rId258"/>
    <p:sldId id="2244" r:id="rId259"/>
    <p:sldId id="2245" r:id="rId260"/>
    <p:sldId id="2246" r:id="rId261"/>
    <p:sldId id="2247" r:id="rId262"/>
    <p:sldId id="3764" r:id="rId263"/>
    <p:sldId id="2248" r:id="rId264"/>
    <p:sldId id="2249" r:id="rId265"/>
    <p:sldId id="2250" r:id="rId266"/>
    <p:sldId id="2251" r:id="rId267"/>
    <p:sldId id="2252" r:id="rId268"/>
    <p:sldId id="2253" r:id="rId269"/>
    <p:sldId id="2254" r:id="rId270"/>
    <p:sldId id="2255" r:id="rId271"/>
    <p:sldId id="2256" r:id="rId272"/>
    <p:sldId id="2257" r:id="rId273"/>
    <p:sldId id="2258" r:id="rId274"/>
    <p:sldId id="2259" r:id="rId275"/>
    <p:sldId id="2260" r:id="rId276"/>
    <p:sldId id="2261" r:id="rId277"/>
    <p:sldId id="2262" r:id="rId278"/>
    <p:sldId id="2263" r:id="rId279"/>
    <p:sldId id="3765" r:id="rId280"/>
    <p:sldId id="2264" r:id="rId281"/>
    <p:sldId id="2265" r:id="rId282"/>
    <p:sldId id="2266" r:id="rId283"/>
    <p:sldId id="2267" r:id="rId284"/>
    <p:sldId id="2268" r:id="rId285"/>
    <p:sldId id="2269" r:id="rId286"/>
    <p:sldId id="2270" r:id="rId287"/>
    <p:sldId id="2271" r:id="rId288"/>
    <p:sldId id="2272" r:id="rId289"/>
    <p:sldId id="2273" r:id="rId290"/>
    <p:sldId id="2274" r:id="rId291"/>
    <p:sldId id="2275" r:id="rId292"/>
    <p:sldId id="2276" r:id="rId293"/>
    <p:sldId id="3766" r:id="rId294"/>
    <p:sldId id="2277" r:id="rId295"/>
    <p:sldId id="2278" r:id="rId296"/>
    <p:sldId id="2279" r:id="rId297"/>
    <p:sldId id="2280" r:id="rId298"/>
    <p:sldId id="2281" r:id="rId299"/>
    <p:sldId id="2282" r:id="rId300"/>
    <p:sldId id="2283" r:id="rId301"/>
    <p:sldId id="2284" r:id="rId302"/>
    <p:sldId id="2285" r:id="rId303"/>
    <p:sldId id="2286" r:id="rId304"/>
    <p:sldId id="2287" r:id="rId305"/>
    <p:sldId id="2288" r:id="rId306"/>
    <p:sldId id="2289" r:id="rId307"/>
    <p:sldId id="2290" r:id="rId308"/>
    <p:sldId id="3767" r:id="rId309"/>
    <p:sldId id="2291" r:id="rId310"/>
    <p:sldId id="2292" r:id="rId311"/>
    <p:sldId id="2293" r:id="rId312"/>
    <p:sldId id="2294" r:id="rId313"/>
    <p:sldId id="2295" r:id="rId314"/>
    <p:sldId id="2296" r:id="rId315"/>
    <p:sldId id="2297" r:id="rId316"/>
    <p:sldId id="2298" r:id="rId317"/>
    <p:sldId id="2299" r:id="rId318"/>
    <p:sldId id="2301" r:id="rId319"/>
    <p:sldId id="2302" r:id="rId320"/>
    <p:sldId id="3768" r:id="rId321"/>
    <p:sldId id="2304" r:id="rId322"/>
    <p:sldId id="2305" r:id="rId323"/>
    <p:sldId id="2306" r:id="rId324"/>
    <p:sldId id="2307" r:id="rId325"/>
    <p:sldId id="2308" r:id="rId326"/>
    <p:sldId id="2309" r:id="rId327"/>
    <p:sldId id="2310" r:id="rId328"/>
    <p:sldId id="2311" r:id="rId329"/>
    <p:sldId id="2312" r:id="rId330"/>
    <p:sldId id="2313" r:id="rId331"/>
    <p:sldId id="2314" r:id="rId332"/>
    <p:sldId id="3769" r:id="rId333"/>
    <p:sldId id="2315" r:id="rId334"/>
    <p:sldId id="2316" r:id="rId335"/>
    <p:sldId id="2317" r:id="rId336"/>
    <p:sldId id="2318" r:id="rId337"/>
    <p:sldId id="2319" r:id="rId338"/>
    <p:sldId id="2320" r:id="rId339"/>
    <p:sldId id="2321" r:id="rId340"/>
    <p:sldId id="2322" r:id="rId341"/>
    <p:sldId id="2323" r:id="rId342"/>
    <p:sldId id="2324" r:id="rId343"/>
    <p:sldId id="2325" r:id="rId344"/>
    <p:sldId id="2326" r:id="rId345"/>
    <p:sldId id="2327" r:id="rId346"/>
    <p:sldId id="2328" r:id="rId347"/>
    <p:sldId id="2329" r:id="rId348"/>
    <p:sldId id="3770" r:id="rId349"/>
    <p:sldId id="2330" r:id="rId350"/>
    <p:sldId id="2331" r:id="rId351"/>
    <p:sldId id="2332" r:id="rId352"/>
    <p:sldId id="2333" r:id="rId353"/>
    <p:sldId id="2334" r:id="rId354"/>
    <p:sldId id="2335" r:id="rId355"/>
    <p:sldId id="2336" r:id="rId356"/>
    <p:sldId id="2337" r:id="rId357"/>
    <p:sldId id="2339" r:id="rId358"/>
    <p:sldId id="2340" r:id="rId359"/>
    <p:sldId id="2341" r:id="rId360"/>
    <p:sldId id="3771" r:id="rId361"/>
    <p:sldId id="2342" r:id="rId362"/>
    <p:sldId id="2343" r:id="rId363"/>
    <p:sldId id="2344" r:id="rId364"/>
    <p:sldId id="2345" r:id="rId365"/>
    <p:sldId id="2346" r:id="rId366"/>
    <p:sldId id="2349" r:id="rId367"/>
    <p:sldId id="2350" r:id="rId368"/>
    <p:sldId id="3772" r:id="rId369"/>
    <p:sldId id="2351" r:id="rId370"/>
    <p:sldId id="2352" r:id="rId371"/>
    <p:sldId id="2353" r:id="rId372"/>
    <p:sldId id="2354" r:id="rId373"/>
    <p:sldId id="2355" r:id="rId374"/>
    <p:sldId id="2356" r:id="rId375"/>
    <p:sldId id="2357" r:id="rId376"/>
    <p:sldId id="2358" r:id="rId377"/>
    <p:sldId id="2359" r:id="rId378"/>
    <p:sldId id="2360" r:id="rId379"/>
    <p:sldId id="2361" r:id="rId380"/>
    <p:sldId id="2362" r:id="rId381"/>
    <p:sldId id="2363" r:id="rId382"/>
    <p:sldId id="2364" r:id="rId383"/>
    <p:sldId id="2365" r:id="rId384"/>
    <p:sldId id="2366" r:id="rId385"/>
    <p:sldId id="2367" r:id="rId386"/>
    <p:sldId id="2368" r:id="rId387"/>
    <p:sldId id="2369" r:id="rId388"/>
    <p:sldId id="2370" r:id="rId389"/>
    <p:sldId id="2371" r:id="rId390"/>
    <p:sldId id="2372" r:id="rId391"/>
    <p:sldId id="2373" r:id="rId392"/>
    <p:sldId id="2374" r:id="rId393"/>
    <p:sldId id="3774" r:id="rId394"/>
    <p:sldId id="2375" r:id="rId395"/>
    <p:sldId id="2376" r:id="rId396"/>
    <p:sldId id="2377" r:id="rId397"/>
    <p:sldId id="2378" r:id="rId398"/>
    <p:sldId id="2379" r:id="rId399"/>
    <p:sldId id="2380" r:id="rId400"/>
    <p:sldId id="2381" r:id="rId401"/>
    <p:sldId id="2382" r:id="rId402"/>
    <p:sldId id="2383" r:id="rId403"/>
    <p:sldId id="2384" r:id="rId404"/>
    <p:sldId id="3775" r:id="rId405"/>
    <p:sldId id="2385" r:id="rId406"/>
    <p:sldId id="2386" r:id="rId407"/>
    <p:sldId id="2387" r:id="rId408"/>
    <p:sldId id="2388" r:id="rId409"/>
    <p:sldId id="2389" r:id="rId410"/>
    <p:sldId id="2390" r:id="rId411"/>
    <p:sldId id="2391" r:id="rId412"/>
    <p:sldId id="2392" r:id="rId413"/>
    <p:sldId id="2393" r:id="rId414"/>
    <p:sldId id="2394" r:id="rId415"/>
    <p:sldId id="2395" r:id="rId416"/>
    <p:sldId id="3776" r:id="rId417"/>
    <p:sldId id="2396" r:id="rId418"/>
    <p:sldId id="2397" r:id="rId419"/>
    <p:sldId id="2398" r:id="rId420"/>
    <p:sldId id="2399" r:id="rId421"/>
    <p:sldId id="2400" r:id="rId422"/>
    <p:sldId id="2401" r:id="rId423"/>
    <p:sldId id="2402" r:id="rId424"/>
    <p:sldId id="2403" r:id="rId425"/>
    <p:sldId id="2404" r:id="rId426"/>
    <p:sldId id="2405" r:id="rId427"/>
    <p:sldId id="2406" r:id="rId428"/>
    <p:sldId id="2407" r:id="rId429"/>
    <p:sldId id="2408" r:id="rId430"/>
    <p:sldId id="3777" r:id="rId431"/>
    <p:sldId id="2409" r:id="rId432"/>
    <p:sldId id="2410" r:id="rId433"/>
    <p:sldId id="2411" r:id="rId434"/>
    <p:sldId id="2412" r:id="rId435"/>
    <p:sldId id="2413" r:id="rId436"/>
    <p:sldId id="2414" r:id="rId437"/>
    <p:sldId id="2415" r:id="rId438"/>
    <p:sldId id="2416" r:id="rId439"/>
    <p:sldId id="2417" r:id="rId440"/>
    <p:sldId id="2418" r:id="rId441"/>
    <p:sldId id="2419" r:id="rId442"/>
    <p:sldId id="2420" r:id="rId443"/>
    <p:sldId id="2421" r:id="rId444"/>
    <p:sldId id="2422" r:id="rId445"/>
    <p:sldId id="3778" r:id="rId446"/>
    <p:sldId id="2423" r:id="rId447"/>
    <p:sldId id="2424" r:id="rId448"/>
    <p:sldId id="2425" r:id="rId449"/>
    <p:sldId id="2426" r:id="rId450"/>
    <p:sldId id="2427" r:id="rId451"/>
    <p:sldId id="2428" r:id="rId452"/>
    <p:sldId id="2429" r:id="rId453"/>
    <p:sldId id="2430" r:id="rId454"/>
    <p:sldId id="2431" r:id="rId455"/>
    <p:sldId id="2432" r:id="rId456"/>
    <p:sldId id="2433" r:id="rId457"/>
    <p:sldId id="2434" r:id="rId458"/>
    <p:sldId id="3779" r:id="rId459"/>
    <p:sldId id="2435" r:id="rId460"/>
    <p:sldId id="2436" r:id="rId461"/>
    <p:sldId id="2437" r:id="rId462"/>
    <p:sldId id="2438" r:id="rId463"/>
    <p:sldId id="2439" r:id="rId464"/>
    <p:sldId id="2440" r:id="rId465"/>
    <p:sldId id="2441" r:id="rId466"/>
    <p:sldId id="2442" r:id="rId467"/>
    <p:sldId id="2443" r:id="rId468"/>
    <p:sldId id="2444" r:id="rId469"/>
    <p:sldId id="2445" r:id="rId470"/>
    <p:sldId id="2446" r:id="rId471"/>
    <p:sldId id="2447" r:id="rId472"/>
    <p:sldId id="2448" r:id="rId473"/>
    <p:sldId id="3780" r:id="rId474"/>
    <p:sldId id="2449" r:id="rId475"/>
    <p:sldId id="2450" r:id="rId476"/>
    <p:sldId id="2451" r:id="rId477"/>
    <p:sldId id="2452" r:id="rId478"/>
    <p:sldId id="2453" r:id="rId479"/>
    <p:sldId id="2454" r:id="rId480"/>
    <p:sldId id="2455" r:id="rId481"/>
    <p:sldId id="2456" r:id="rId482"/>
    <p:sldId id="2457" r:id="rId483"/>
    <p:sldId id="2458" r:id="rId484"/>
    <p:sldId id="2459" r:id="rId485"/>
    <p:sldId id="2460" r:id="rId486"/>
    <p:sldId id="2461" r:id="rId487"/>
    <p:sldId id="2462" r:id="rId488"/>
    <p:sldId id="2463" r:id="rId489"/>
    <p:sldId id="2464" r:id="rId490"/>
    <p:sldId id="2465" r:id="rId491"/>
    <p:sldId id="2466" r:id="rId492"/>
    <p:sldId id="2467" r:id="rId493"/>
    <p:sldId id="2468" r:id="rId494"/>
    <p:sldId id="2469" r:id="rId495"/>
    <p:sldId id="2470" r:id="rId496"/>
    <p:sldId id="2471" r:id="rId497"/>
    <p:sldId id="2472" r:id="rId498"/>
    <p:sldId id="2473" r:id="rId499"/>
    <p:sldId id="2474" r:id="rId500"/>
    <p:sldId id="2475" r:id="rId501"/>
    <p:sldId id="2476" r:id="rId502"/>
    <p:sldId id="2477" r:id="rId503"/>
    <p:sldId id="2478" r:id="rId504"/>
    <p:sldId id="2479" r:id="rId505"/>
    <p:sldId id="2480" r:id="rId506"/>
    <p:sldId id="2481" r:id="rId507"/>
    <p:sldId id="2482" r:id="rId508"/>
    <p:sldId id="2483" r:id="rId509"/>
    <p:sldId id="2484" r:id="rId510"/>
    <p:sldId id="2485" r:id="rId511"/>
    <p:sldId id="2486" r:id="rId512"/>
    <p:sldId id="2487" r:id="rId513"/>
    <p:sldId id="2488" r:id="rId514"/>
    <p:sldId id="2489" r:id="rId515"/>
    <p:sldId id="2490" r:id="rId516"/>
    <p:sldId id="2491" r:id="rId517"/>
    <p:sldId id="2492" r:id="rId518"/>
    <p:sldId id="2493" r:id="rId519"/>
    <p:sldId id="2494" r:id="rId520"/>
    <p:sldId id="2495" r:id="rId521"/>
    <p:sldId id="2496" r:id="rId522"/>
    <p:sldId id="2497" r:id="rId523"/>
    <p:sldId id="2498" r:id="rId524"/>
    <p:sldId id="2499" r:id="rId525"/>
    <p:sldId id="2500" r:id="rId526"/>
    <p:sldId id="2501" r:id="rId527"/>
    <p:sldId id="2502" r:id="rId528"/>
    <p:sldId id="2503" r:id="rId529"/>
    <p:sldId id="2504" r:id="rId530"/>
    <p:sldId id="2505" r:id="rId531"/>
    <p:sldId id="2506" r:id="rId532"/>
    <p:sldId id="2507" r:id="rId533"/>
    <p:sldId id="2508" r:id="rId534"/>
    <p:sldId id="2509" r:id="rId535"/>
    <p:sldId id="2510" r:id="rId536"/>
    <p:sldId id="2511" r:id="rId537"/>
    <p:sldId id="2512" r:id="rId538"/>
    <p:sldId id="2513" r:id="rId539"/>
    <p:sldId id="2514" r:id="rId540"/>
    <p:sldId id="2515" r:id="rId541"/>
    <p:sldId id="2516" r:id="rId542"/>
    <p:sldId id="2517" r:id="rId543"/>
    <p:sldId id="2518" r:id="rId544"/>
    <p:sldId id="2519" r:id="rId545"/>
    <p:sldId id="2520" r:id="rId546"/>
    <p:sldId id="2521" r:id="rId547"/>
    <p:sldId id="2522" r:id="rId548"/>
    <p:sldId id="2523" r:id="rId549"/>
    <p:sldId id="2524" r:id="rId550"/>
    <p:sldId id="2525" r:id="rId551"/>
    <p:sldId id="2526" r:id="rId552"/>
    <p:sldId id="2527" r:id="rId553"/>
    <p:sldId id="2528" r:id="rId554"/>
    <p:sldId id="2529" r:id="rId555"/>
    <p:sldId id="2530" r:id="rId556"/>
    <p:sldId id="2531" r:id="rId557"/>
    <p:sldId id="2532" r:id="rId558"/>
    <p:sldId id="2533" r:id="rId559"/>
    <p:sldId id="2534" r:id="rId560"/>
    <p:sldId id="2535" r:id="rId561"/>
    <p:sldId id="2536" r:id="rId562"/>
    <p:sldId id="2537" r:id="rId563"/>
    <p:sldId id="2538" r:id="rId564"/>
    <p:sldId id="2539" r:id="rId565"/>
    <p:sldId id="2540" r:id="rId566"/>
    <p:sldId id="2541" r:id="rId567"/>
    <p:sldId id="2542" r:id="rId568"/>
    <p:sldId id="2543" r:id="rId569"/>
    <p:sldId id="2544" r:id="rId570"/>
    <p:sldId id="2545" r:id="rId571"/>
    <p:sldId id="2546" r:id="rId572"/>
    <p:sldId id="2547" r:id="rId573"/>
    <p:sldId id="2548" r:id="rId574"/>
    <p:sldId id="2549" r:id="rId575"/>
    <p:sldId id="2550" r:id="rId576"/>
    <p:sldId id="2551" r:id="rId577"/>
    <p:sldId id="2552" r:id="rId578"/>
    <p:sldId id="2553" r:id="rId579"/>
    <p:sldId id="2554" r:id="rId580"/>
    <p:sldId id="2555" r:id="rId581"/>
    <p:sldId id="2556" r:id="rId582"/>
    <p:sldId id="2557" r:id="rId583"/>
    <p:sldId id="2558" r:id="rId584"/>
    <p:sldId id="2559" r:id="rId585"/>
    <p:sldId id="2560" r:id="rId586"/>
    <p:sldId id="2561" r:id="rId587"/>
    <p:sldId id="2562" r:id="rId588"/>
    <p:sldId id="2563" r:id="rId589"/>
    <p:sldId id="3784" r:id="rId590"/>
    <p:sldId id="2564" r:id="rId591"/>
    <p:sldId id="2565" r:id="rId592"/>
    <p:sldId id="3786" r:id="rId593"/>
    <p:sldId id="3785" r:id="rId594"/>
    <p:sldId id="2566" r:id="rId595"/>
    <p:sldId id="2567" r:id="rId596"/>
    <p:sldId id="2568" r:id="rId597"/>
    <p:sldId id="2569" r:id="rId598"/>
    <p:sldId id="2570" r:id="rId599"/>
    <p:sldId id="2571" r:id="rId600"/>
    <p:sldId id="2572" r:id="rId601"/>
    <p:sldId id="2573" r:id="rId602"/>
    <p:sldId id="2574" r:id="rId603"/>
    <p:sldId id="2575" r:id="rId604"/>
    <p:sldId id="2576" r:id="rId605"/>
    <p:sldId id="2577" r:id="rId606"/>
    <p:sldId id="2578" r:id="rId607"/>
    <p:sldId id="2579" r:id="rId608"/>
    <p:sldId id="2580" r:id="rId609"/>
    <p:sldId id="2581" r:id="rId610"/>
    <p:sldId id="2582" r:id="rId611"/>
    <p:sldId id="2583" r:id="rId612"/>
    <p:sldId id="2584" r:id="rId613"/>
    <p:sldId id="2585" r:id="rId614"/>
    <p:sldId id="2586" r:id="rId615"/>
    <p:sldId id="2587" r:id="rId616"/>
    <p:sldId id="2588" r:id="rId617"/>
    <p:sldId id="2589" r:id="rId618"/>
    <p:sldId id="2590" r:id="rId619"/>
    <p:sldId id="2591" r:id="rId620"/>
    <p:sldId id="2592" r:id="rId621"/>
    <p:sldId id="2593" r:id="rId622"/>
    <p:sldId id="2594" r:id="rId623"/>
    <p:sldId id="2595" r:id="rId624"/>
    <p:sldId id="2596" r:id="rId625"/>
    <p:sldId id="2597" r:id="rId626"/>
    <p:sldId id="2598" r:id="rId627"/>
    <p:sldId id="2599" r:id="rId628"/>
    <p:sldId id="2600" r:id="rId629"/>
    <p:sldId id="2601" r:id="rId630"/>
    <p:sldId id="2602" r:id="rId631"/>
    <p:sldId id="2603" r:id="rId632"/>
    <p:sldId id="2604" r:id="rId633"/>
    <p:sldId id="2605" r:id="rId634"/>
    <p:sldId id="2606" r:id="rId635"/>
    <p:sldId id="2607" r:id="rId636"/>
    <p:sldId id="2608" r:id="rId637"/>
    <p:sldId id="2609" r:id="rId638"/>
    <p:sldId id="2610" r:id="rId639"/>
    <p:sldId id="2611" r:id="rId640"/>
    <p:sldId id="2612" r:id="rId641"/>
    <p:sldId id="2613" r:id="rId642"/>
    <p:sldId id="2614" r:id="rId643"/>
    <p:sldId id="2615" r:id="rId644"/>
    <p:sldId id="2616" r:id="rId645"/>
    <p:sldId id="2617" r:id="rId646"/>
    <p:sldId id="2618" r:id="rId647"/>
    <p:sldId id="2619" r:id="rId648"/>
    <p:sldId id="2620" r:id="rId649"/>
    <p:sldId id="2621" r:id="rId650"/>
    <p:sldId id="2622" r:id="rId651"/>
    <p:sldId id="2623" r:id="rId652"/>
    <p:sldId id="2624" r:id="rId653"/>
    <p:sldId id="2625" r:id="rId654"/>
    <p:sldId id="2626" r:id="rId655"/>
    <p:sldId id="2627" r:id="rId656"/>
    <p:sldId id="2628" r:id="rId657"/>
    <p:sldId id="2629" r:id="rId658"/>
    <p:sldId id="2630" r:id="rId659"/>
    <p:sldId id="2631" r:id="rId660"/>
    <p:sldId id="2632" r:id="rId661"/>
    <p:sldId id="2633" r:id="rId662"/>
    <p:sldId id="2634" r:id="rId663"/>
    <p:sldId id="2635" r:id="rId664"/>
    <p:sldId id="2636" r:id="rId665"/>
    <p:sldId id="2637" r:id="rId666"/>
    <p:sldId id="2638" r:id="rId667"/>
    <p:sldId id="2639" r:id="rId668"/>
    <p:sldId id="2640" r:id="rId669"/>
    <p:sldId id="2641" r:id="rId670"/>
    <p:sldId id="2642" r:id="rId671"/>
    <p:sldId id="2643" r:id="rId672"/>
    <p:sldId id="2644" r:id="rId673"/>
    <p:sldId id="2645" r:id="rId674"/>
    <p:sldId id="2646" r:id="rId675"/>
    <p:sldId id="2647" r:id="rId676"/>
    <p:sldId id="2648" r:id="rId677"/>
    <p:sldId id="2649" r:id="rId678"/>
    <p:sldId id="2650" r:id="rId679"/>
    <p:sldId id="2651" r:id="rId680"/>
    <p:sldId id="2652" r:id="rId681"/>
    <p:sldId id="2653" r:id="rId682"/>
    <p:sldId id="2654" r:id="rId683"/>
    <p:sldId id="2655" r:id="rId684"/>
    <p:sldId id="2656" r:id="rId685"/>
    <p:sldId id="2657" r:id="rId686"/>
    <p:sldId id="2658" r:id="rId687"/>
    <p:sldId id="2659" r:id="rId688"/>
    <p:sldId id="2660" r:id="rId689"/>
    <p:sldId id="2661" r:id="rId690"/>
    <p:sldId id="2662" r:id="rId691"/>
    <p:sldId id="2663" r:id="rId692"/>
    <p:sldId id="2664" r:id="rId693"/>
    <p:sldId id="2665" r:id="rId694"/>
    <p:sldId id="2666" r:id="rId695"/>
    <p:sldId id="2667" r:id="rId696"/>
    <p:sldId id="2668" r:id="rId697"/>
    <p:sldId id="2669" r:id="rId698"/>
    <p:sldId id="2670" r:id="rId699"/>
    <p:sldId id="2671" r:id="rId700"/>
    <p:sldId id="2672" r:id="rId701"/>
    <p:sldId id="2673" r:id="rId702"/>
    <p:sldId id="2674" r:id="rId703"/>
    <p:sldId id="2675" r:id="rId704"/>
    <p:sldId id="2676" r:id="rId705"/>
    <p:sldId id="2677" r:id="rId706"/>
    <p:sldId id="2678" r:id="rId707"/>
    <p:sldId id="2679" r:id="rId708"/>
    <p:sldId id="2680" r:id="rId709"/>
    <p:sldId id="2681" r:id="rId710"/>
    <p:sldId id="2682" r:id="rId711"/>
    <p:sldId id="2683" r:id="rId712"/>
    <p:sldId id="2684" r:id="rId713"/>
    <p:sldId id="2685" r:id="rId714"/>
    <p:sldId id="2686" r:id="rId715"/>
    <p:sldId id="2687" r:id="rId716"/>
    <p:sldId id="2688" r:id="rId717"/>
    <p:sldId id="2689" r:id="rId718"/>
    <p:sldId id="2690" r:id="rId719"/>
    <p:sldId id="2691" r:id="rId720"/>
    <p:sldId id="2692" r:id="rId721"/>
    <p:sldId id="2693" r:id="rId722"/>
    <p:sldId id="2694" r:id="rId723"/>
    <p:sldId id="2695" r:id="rId724"/>
    <p:sldId id="2696" r:id="rId725"/>
    <p:sldId id="2697" r:id="rId726"/>
    <p:sldId id="2698" r:id="rId727"/>
    <p:sldId id="2699" r:id="rId728"/>
    <p:sldId id="2700" r:id="rId729"/>
    <p:sldId id="2701" r:id="rId730"/>
    <p:sldId id="2702" r:id="rId731"/>
    <p:sldId id="2703" r:id="rId732"/>
    <p:sldId id="2704" r:id="rId733"/>
    <p:sldId id="2706" r:id="rId734"/>
    <p:sldId id="2707" r:id="rId735"/>
    <p:sldId id="2708" r:id="rId736"/>
    <p:sldId id="2709" r:id="rId737"/>
    <p:sldId id="2710" r:id="rId738"/>
    <p:sldId id="2711" r:id="rId739"/>
    <p:sldId id="2712" r:id="rId740"/>
    <p:sldId id="2713" r:id="rId741"/>
    <p:sldId id="2714" r:id="rId742"/>
    <p:sldId id="2715" r:id="rId743"/>
    <p:sldId id="2716" r:id="rId744"/>
    <p:sldId id="2717" r:id="rId745"/>
    <p:sldId id="2718" r:id="rId746"/>
    <p:sldId id="2719" r:id="rId747"/>
    <p:sldId id="2720" r:id="rId748"/>
    <p:sldId id="2721" r:id="rId749"/>
    <p:sldId id="2722" r:id="rId750"/>
    <p:sldId id="2723" r:id="rId751"/>
    <p:sldId id="2724" r:id="rId752"/>
    <p:sldId id="2725" r:id="rId753"/>
    <p:sldId id="2726" r:id="rId754"/>
    <p:sldId id="2727" r:id="rId755"/>
    <p:sldId id="2728" r:id="rId756"/>
    <p:sldId id="2729" r:id="rId757"/>
    <p:sldId id="2730" r:id="rId758"/>
    <p:sldId id="2731" r:id="rId759"/>
    <p:sldId id="2732" r:id="rId760"/>
    <p:sldId id="2733" r:id="rId761"/>
    <p:sldId id="2734" r:id="rId762"/>
    <p:sldId id="2735" r:id="rId763"/>
    <p:sldId id="2736" r:id="rId764"/>
    <p:sldId id="2737" r:id="rId765"/>
    <p:sldId id="2738" r:id="rId766"/>
    <p:sldId id="2739" r:id="rId767"/>
    <p:sldId id="2740" r:id="rId768"/>
    <p:sldId id="2741" r:id="rId769"/>
    <p:sldId id="2742" r:id="rId770"/>
    <p:sldId id="2743" r:id="rId771"/>
    <p:sldId id="2744" r:id="rId772"/>
    <p:sldId id="2745" r:id="rId773"/>
    <p:sldId id="2746" r:id="rId774"/>
    <p:sldId id="3787" r:id="rId775"/>
    <p:sldId id="2748" r:id="rId776"/>
    <p:sldId id="2749" r:id="rId777"/>
    <p:sldId id="2750" r:id="rId778"/>
    <p:sldId id="2751" r:id="rId779"/>
    <p:sldId id="2752" r:id="rId780"/>
    <p:sldId id="2753" r:id="rId781"/>
    <p:sldId id="2754" r:id="rId782"/>
    <p:sldId id="2755" r:id="rId783"/>
    <p:sldId id="2756" r:id="rId784"/>
    <p:sldId id="2757" r:id="rId785"/>
    <p:sldId id="2758" r:id="rId786"/>
    <p:sldId id="2759" r:id="rId787"/>
    <p:sldId id="2760" r:id="rId788"/>
    <p:sldId id="2761" r:id="rId789"/>
    <p:sldId id="2762" r:id="rId790"/>
    <p:sldId id="2763" r:id="rId791"/>
    <p:sldId id="2764" r:id="rId792"/>
    <p:sldId id="2765" r:id="rId793"/>
    <p:sldId id="2766" r:id="rId794"/>
    <p:sldId id="2767" r:id="rId795"/>
    <p:sldId id="2768" r:id="rId796"/>
    <p:sldId id="2769" r:id="rId797"/>
    <p:sldId id="2770" r:id="rId798"/>
    <p:sldId id="2771" r:id="rId799"/>
    <p:sldId id="2772" r:id="rId800"/>
    <p:sldId id="2773" r:id="rId801"/>
    <p:sldId id="2774" r:id="rId802"/>
    <p:sldId id="2775" r:id="rId803"/>
    <p:sldId id="2776" r:id="rId804"/>
    <p:sldId id="2777" r:id="rId805"/>
    <p:sldId id="2778" r:id="rId806"/>
    <p:sldId id="2779" r:id="rId807"/>
    <p:sldId id="2780" r:id="rId808"/>
    <p:sldId id="2781" r:id="rId809"/>
    <p:sldId id="2782" r:id="rId810"/>
    <p:sldId id="2783" r:id="rId811"/>
    <p:sldId id="2784" r:id="rId812"/>
    <p:sldId id="2785" r:id="rId813"/>
    <p:sldId id="2786" r:id="rId814"/>
    <p:sldId id="2787" r:id="rId815"/>
    <p:sldId id="2788" r:id="rId816"/>
    <p:sldId id="2789" r:id="rId817"/>
    <p:sldId id="2790" r:id="rId818"/>
    <p:sldId id="2791" r:id="rId819"/>
    <p:sldId id="2792" r:id="rId820"/>
    <p:sldId id="2793" r:id="rId821"/>
    <p:sldId id="2794" r:id="rId822"/>
    <p:sldId id="2795" r:id="rId823"/>
    <p:sldId id="2796" r:id="rId824"/>
    <p:sldId id="2797" r:id="rId825"/>
    <p:sldId id="2798" r:id="rId826"/>
    <p:sldId id="2799" r:id="rId827"/>
    <p:sldId id="2800" r:id="rId828"/>
    <p:sldId id="2801" r:id="rId829"/>
    <p:sldId id="2802" r:id="rId830"/>
    <p:sldId id="2803" r:id="rId831"/>
    <p:sldId id="2804" r:id="rId832"/>
    <p:sldId id="2805" r:id="rId833"/>
    <p:sldId id="2806" r:id="rId834"/>
    <p:sldId id="2807" r:id="rId835"/>
    <p:sldId id="2808" r:id="rId836"/>
    <p:sldId id="2809" r:id="rId837"/>
    <p:sldId id="2810" r:id="rId838"/>
    <p:sldId id="2811" r:id="rId839"/>
    <p:sldId id="2812" r:id="rId840"/>
    <p:sldId id="2813" r:id="rId841"/>
    <p:sldId id="2814" r:id="rId842"/>
    <p:sldId id="2815" r:id="rId843"/>
    <p:sldId id="2816" r:id="rId844"/>
    <p:sldId id="2817" r:id="rId845"/>
    <p:sldId id="2818" r:id="rId846"/>
    <p:sldId id="2819" r:id="rId847"/>
    <p:sldId id="2820" r:id="rId848"/>
    <p:sldId id="2821" r:id="rId849"/>
    <p:sldId id="2822" r:id="rId850"/>
    <p:sldId id="2823" r:id="rId851"/>
    <p:sldId id="2824" r:id="rId852"/>
    <p:sldId id="2825" r:id="rId853"/>
    <p:sldId id="2826" r:id="rId854"/>
    <p:sldId id="2827" r:id="rId855"/>
    <p:sldId id="2828" r:id="rId856"/>
    <p:sldId id="2829" r:id="rId857"/>
    <p:sldId id="2830" r:id="rId858"/>
    <p:sldId id="2831" r:id="rId859"/>
    <p:sldId id="2832" r:id="rId860"/>
    <p:sldId id="2833" r:id="rId861"/>
    <p:sldId id="2834" r:id="rId862"/>
    <p:sldId id="2835" r:id="rId863"/>
    <p:sldId id="2836" r:id="rId864"/>
    <p:sldId id="2837" r:id="rId865"/>
    <p:sldId id="2838" r:id="rId866"/>
    <p:sldId id="2839" r:id="rId867"/>
    <p:sldId id="2840" r:id="rId868"/>
    <p:sldId id="2841" r:id="rId869"/>
    <p:sldId id="2842" r:id="rId870"/>
    <p:sldId id="2843" r:id="rId871"/>
    <p:sldId id="2844" r:id="rId872"/>
    <p:sldId id="2845" r:id="rId873"/>
    <p:sldId id="2846" r:id="rId874"/>
    <p:sldId id="2847" r:id="rId875"/>
    <p:sldId id="2848" r:id="rId876"/>
    <p:sldId id="2849" r:id="rId877"/>
    <p:sldId id="2850" r:id="rId878"/>
    <p:sldId id="2851" r:id="rId879"/>
    <p:sldId id="2852" r:id="rId880"/>
    <p:sldId id="2853" r:id="rId881"/>
    <p:sldId id="2854" r:id="rId882"/>
    <p:sldId id="2855" r:id="rId883"/>
    <p:sldId id="2856" r:id="rId884"/>
    <p:sldId id="2857" r:id="rId885"/>
    <p:sldId id="2859" r:id="rId886"/>
    <p:sldId id="2860" r:id="rId887"/>
    <p:sldId id="2861" r:id="rId888"/>
    <p:sldId id="2862" r:id="rId889"/>
    <p:sldId id="2863" r:id="rId890"/>
    <p:sldId id="2864" r:id="rId891"/>
    <p:sldId id="2865" r:id="rId892"/>
    <p:sldId id="2866" r:id="rId893"/>
    <p:sldId id="2867" r:id="rId894"/>
    <p:sldId id="2868" r:id="rId895"/>
    <p:sldId id="2869" r:id="rId896"/>
    <p:sldId id="2870" r:id="rId897"/>
    <p:sldId id="2871" r:id="rId898"/>
    <p:sldId id="2872" r:id="rId899"/>
    <p:sldId id="2873" r:id="rId900"/>
    <p:sldId id="2874" r:id="rId901"/>
    <p:sldId id="2875" r:id="rId902"/>
    <p:sldId id="2876" r:id="rId903"/>
    <p:sldId id="2877" r:id="rId904"/>
    <p:sldId id="2878" r:id="rId905"/>
    <p:sldId id="2879" r:id="rId906"/>
    <p:sldId id="2880" r:id="rId907"/>
    <p:sldId id="2881" r:id="rId908"/>
    <p:sldId id="2882" r:id="rId909"/>
    <p:sldId id="2883" r:id="rId910"/>
    <p:sldId id="2884" r:id="rId911"/>
    <p:sldId id="2885" r:id="rId912"/>
    <p:sldId id="2886" r:id="rId913"/>
    <p:sldId id="2887" r:id="rId914"/>
    <p:sldId id="2888" r:id="rId915"/>
    <p:sldId id="3781" r:id="rId916"/>
    <p:sldId id="3783" r:id="rId917"/>
    <p:sldId id="3782" r:id="rId918"/>
    <p:sldId id="2889" r:id="rId919"/>
    <p:sldId id="2890" r:id="rId920"/>
    <p:sldId id="2891" r:id="rId921"/>
    <p:sldId id="2892" r:id="rId922"/>
    <p:sldId id="2893" r:id="rId923"/>
    <p:sldId id="2894" r:id="rId924"/>
    <p:sldId id="2895" r:id="rId925"/>
    <p:sldId id="2896" r:id="rId926"/>
    <p:sldId id="2897" r:id="rId927"/>
    <p:sldId id="2898" r:id="rId928"/>
    <p:sldId id="2899" r:id="rId929"/>
    <p:sldId id="2900" r:id="rId930"/>
    <p:sldId id="2901" r:id="rId931"/>
    <p:sldId id="2903" r:id="rId932"/>
    <p:sldId id="2904" r:id="rId933"/>
    <p:sldId id="2905" r:id="rId934"/>
    <p:sldId id="2906" r:id="rId935"/>
    <p:sldId id="2907" r:id="rId936"/>
    <p:sldId id="2908" r:id="rId937"/>
    <p:sldId id="2909" r:id="rId938"/>
    <p:sldId id="2910" r:id="rId939"/>
    <p:sldId id="2911" r:id="rId940"/>
    <p:sldId id="2912" r:id="rId941"/>
    <p:sldId id="2913" r:id="rId942"/>
    <p:sldId id="2915" r:id="rId943"/>
    <p:sldId id="2916" r:id="rId944"/>
    <p:sldId id="2917" r:id="rId945"/>
    <p:sldId id="2918" r:id="rId946"/>
    <p:sldId id="2919" r:id="rId947"/>
    <p:sldId id="2920" r:id="rId948"/>
    <p:sldId id="2921" r:id="rId949"/>
    <p:sldId id="2922" r:id="rId950"/>
    <p:sldId id="2923" r:id="rId951"/>
    <p:sldId id="2925" r:id="rId952"/>
    <p:sldId id="2926" r:id="rId953"/>
    <p:sldId id="2927" r:id="rId954"/>
    <p:sldId id="2928" r:id="rId955"/>
    <p:sldId id="2929" r:id="rId956"/>
    <p:sldId id="2930" r:id="rId957"/>
    <p:sldId id="2931" r:id="rId958"/>
    <p:sldId id="2932" r:id="rId959"/>
    <p:sldId id="2933" r:id="rId960"/>
    <p:sldId id="2934" r:id="rId961"/>
    <p:sldId id="2935" r:id="rId962"/>
    <p:sldId id="2936" r:id="rId963"/>
    <p:sldId id="2937" r:id="rId964"/>
    <p:sldId id="2938" r:id="rId965"/>
    <p:sldId id="2939" r:id="rId966"/>
    <p:sldId id="2940" r:id="rId967"/>
    <p:sldId id="2941" r:id="rId968"/>
    <p:sldId id="2942" r:id="rId969"/>
    <p:sldId id="2943" r:id="rId970"/>
    <p:sldId id="2944" r:id="rId971"/>
    <p:sldId id="2945" r:id="rId972"/>
    <p:sldId id="2946" r:id="rId973"/>
    <p:sldId id="2947" r:id="rId974"/>
    <p:sldId id="2948" r:id="rId975"/>
    <p:sldId id="2949" r:id="rId976"/>
    <p:sldId id="2950" r:id="rId977"/>
    <p:sldId id="2951" r:id="rId978"/>
    <p:sldId id="2952" r:id="rId979"/>
    <p:sldId id="2953" r:id="rId980"/>
    <p:sldId id="2954" r:id="rId981"/>
    <p:sldId id="2955" r:id="rId982"/>
    <p:sldId id="2956" r:id="rId983"/>
    <p:sldId id="2957" r:id="rId984"/>
    <p:sldId id="2958" r:id="rId985"/>
    <p:sldId id="2959" r:id="rId986"/>
    <p:sldId id="2960" r:id="rId987"/>
    <p:sldId id="2961" r:id="rId988"/>
    <p:sldId id="2962" r:id="rId989"/>
    <p:sldId id="2963" r:id="rId990"/>
    <p:sldId id="2964" r:id="rId991"/>
    <p:sldId id="2965" r:id="rId992"/>
    <p:sldId id="2966" r:id="rId993"/>
    <p:sldId id="2967" r:id="rId994"/>
    <p:sldId id="2968" r:id="rId995"/>
    <p:sldId id="2969" r:id="rId996"/>
    <p:sldId id="2970" r:id="rId997"/>
    <p:sldId id="2971" r:id="rId998"/>
    <p:sldId id="2972" r:id="rId999"/>
    <p:sldId id="2973" r:id="rId1000"/>
    <p:sldId id="3788" r:id="rId1001"/>
    <p:sldId id="2975" r:id="rId1002"/>
    <p:sldId id="3789" r:id="rId1003"/>
    <p:sldId id="3790" r:id="rId1004"/>
    <p:sldId id="3791" r:id="rId1005"/>
    <p:sldId id="3792" r:id="rId1006"/>
    <p:sldId id="3793" r:id="rId1007"/>
    <p:sldId id="3794" r:id="rId1008"/>
    <p:sldId id="3795" r:id="rId1009"/>
    <p:sldId id="3796" r:id="rId1010"/>
    <p:sldId id="3797" r:id="rId1011"/>
    <p:sldId id="3798" r:id="rId1012"/>
    <p:sldId id="3799" r:id="rId1013"/>
    <p:sldId id="3800" r:id="rId1014"/>
    <p:sldId id="3801" r:id="rId1015"/>
    <p:sldId id="3802" r:id="rId1016"/>
    <p:sldId id="3803" r:id="rId1017"/>
    <p:sldId id="4601" r:id="rId1018"/>
    <p:sldId id="3804" r:id="rId1019"/>
    <p:sldId id="3805" r:id="rId1020"/>
    <p:sldId id="3806" r:id="rId1021"/>
    <p:sldId id="3807" r:id="rId1022"/>
    <p:sldId id="3808" r:id="rId1023"/>
    <p:sldId id="4602" r:id="rId1024"/>
    <p:sldId id="3809" r:id="rId1025"/>
    <p:sldId id="3810" r:id="rId1026"/>
    <p:sldId id="3811" r:id="rId1027"/>
    <p:sldId id="3812" r:id="rId1028"/>
    <p:sldId id="3813" r:id="rId1029"/>
    <p:sldId id="3814" r:id="rId1030"/>
    <p:sldId id="3815" r:id="rId1031"/>
    <p:sldId id="3816" r:id="rId1032"/>
    <p:sldId id="3817" r:id="rId1033"/>
    <p:sldId id="3818" r:id="rId1034"/>
    <p:sldId id="4603" r:id="rId1035"/>
    <p:sldId id="3819" r:id="rId1036"/>
    <p:sldId id="3820" r:id="rId1037"/>
    <p:sldId id="3821" r:id="rId1038"/>
    <p:sldId id="3822" r:id="rId1039"/>
    <p:sldId id="3823" r:id="rId1040"/>
    <p:sldId id="3824" r:id="rId1041"/>
    <p:sldId id="4604" r:id="rId1042"/>
    <p:sldId id="3825" r:id="rId1043"/>
    <p:sldId id="3826" r:id="rId1044"/>
    <p:sldId id="3827" r:id="rId1045"/>
    <p:sldId id="3828" r:id="rId1046"/>
    <p:sldId id="3829" r:id="rId1047"/>
    <p:sldId id="3830" r:id="rId1048"/>
    <p:sldId id="3831" r:id="rId1049"/>
    <p:sldId id="3832" r:id="rId1050"/>
    <p:sldId id="3833" r:id="rId1051"/>
    <p:sldId id="3834" r:id="rId1052"/>
    <p:sldId id="3835" r:id="rId1053"/>
    <p:sldId id="3836" r:id="rId1054"/>
    <p:sldId id="3837" r:id="rId1055"/>
    <p:sldId id="3838" r:id="rId1056"/>
    <p:sldId id="3839" r:id="rId1057"/>
    <p:sldId id="3840" r:id="rId1058"/>
    <p:sldId id="3841" r:id="rId1059"/>
    <p:sldId id="4605" r:id="rId1060"/>
    <p:sldId id="3842" r:id="rId1061"/>
    <p:sldId id="4517" r:id="rId1062"/>
    <p:sldId id="3843" r:id="rId1063"/>
    <p:sldId id="3844" r:id="rId1064"/>
    <p:sldId id="3845" r:id="rId1065"/>
    <p:sldId id="3846" r:id="rId1066"/>
    <p:sldId id="3847" r:id="rId1067"/>
    <p:sldId id="3848" r:id="rId1068"/>
    <p:sldId id="4518" r:id="rId1069"/>
    <p:sldId id="3849" r:id="rId1070"/>
    <p:sldId id="4606" r:id="rId1071"/>
    <p:sldId id="3850" r:id="rId1072"/>
    <p:sldId id="3851" r:id="rId1073"/>
    <p:sldId id="3852" r:id="rId1074"/>
    <p:sldId id="3853" r:id="rId1075"/>
    <p:sldId id="3854" r:id="rId1076"/>
    <p:sldId id="4607" r:id="rId1077"/>
    <p:sldId id="3855" r:id="rId1078"/>
    <p:sldId id="3856" r:id="rId1079"/>
    <p:sldId id="3857" r:id="rId1080"/>
    <p:sldId id="3858" r:id="rId1081"/>
    <p:sldId id="3859" r:id="rId1082"/>
    <p:sldId id="4608" r:id="rId1083"/>
    <p:sldId id="3860" r:id="rId1084"/>
    <p:sldId id="3861" r:id="rId1085"/>
    <p:sldId id="3862" r:id="rId1086"/>
    <p:sldId id="3863" r:id="rId1087"/>
    <p:sldId id="3864" r:id="rId1088"/>
    <p:sldId id="4519" r:id="rId1089"/>
    <p:sldId id="3865" r:id="rId1090"/>
    <p:sldId id="3866" r:id="rId1091"/>
    <p:sldId id="3867" r:id="rId1092"/>
    <p:sldId id="3868" r:id="rId1093"/>
    <p:sldId id="4610" r:id="rId1094"/>
    <p:sldId id="3869" r:id="rId1095"/>
    <p:sldId id="3870" r:id="rId1096"/>
    <p:sldId id="3871" r:id="rId1097"/>
    <p:sldId id="3872" r:id="rId1098"/>
    <p:sldId id="3873" r:id="rId1099"/>
    <p:sldId id="4611" r:id="rId1100"/>
    <p:sldId id="3874" r:id="rId1101"/>
    <p:sldId id="3875" r:id="rId1102"/>
    <p:sldId id="3876" r:id="rId1103"/>
    <p:sldId id="3877" r:id="rId1104"/>
    <p:sldId id="3878" r:id="rId1105"/>
    <p:sldId id="4521" r:id="rId1106"/>
    <p:sldId id="3879" r:id="rId1107"/>
    <p:sldId id="3880" r:id="rId1108"/>
    <p:sldId id="3881" r:id="rId1109"/>
    <p:sldId id="3882" r:id="rId1110"/>
    <p:sldId id="3883" r:id="rId1111"/>
    <p:sldId id="3884" r:id="rId1112"/>
    <p:sldId id="4612" r:id="rId1113"/>
    <p:sldId id="3885" r:id="rId1114"/>
    <p:sldId id="3886" r:id="rId1115"/>
    <p:sldId id="3887" r:id="rId1116"/>
    <p:sldId id="3888" r:id="rId1117"/>
    <p:sldId id="4522" r:id="rId1118"/>
    <p:sldId id="3889" r:id="rId1119"/>
    <p:sldId id="3890" r:id="rId1120"/>
    <p:sldId id="3891" r:id="rId1121"/>
    <p:sldId id="3892" r:id="rId1122"/>
    <p:sldId id="3893" r:id="rId1123"/>
    <p:sldId id="3894" r:id="rId1124"/>
    <p:sldId id="3895" r:id="rId1125"/>
    <p:sldId id="3896" r:id="rId1126"/>
    <p:sldId id="3897" r:id="rId1127"/>
    <p:sldId id="3898" r:id="rId1128"/>
    <p:sldId id="3899" r:id="rId1129"/>
    <p:sldId id="4523" r:id="rId1130"/>
    <p:sldId id="3900" r:id="rId1131"/>
    <p:sldId id="3901" r:id="rId1132"/>
    <p:sldId id="3902" r:id="rId1133"/>
    <p:sldId id="3903" r:id="rId1134"/>
    <p:sldId id="3904" r:id="rId1135"/>
    <p:sldId id="3905" r:id="rId1136"/>
    <p:sldId id="3906" r:id="rId1137"/>
    <p:sldId id="3907" r:id="rId1138"/>
    <p:sldId id="3908" r:id="rId1139"/>
    <p:sldId id="3909" r:id="rId1140"/>
    <p:sldId id="3910" r:id="rId1141"/>
    <p:sldId id="3911" r:id="rId1142"/>
    <p:sldId id="3912" r:id="rId1143"/>
    <p:sldId id="3913" r:id="rId1144"/>
    <p:sldId id="3914" r:id="rId1145"/>
    <p:sldId id="4524" r:id="rId1146"/>
    <p:sldId id="3915" r:id="rId1147"/>
    <p:sldId id="3916" r:id="rId1148"/>
    <p:sldId id="3917" r:id="rId1149"/>
    <p:sldId id="3918" r:id="rId1150"/>
    <p:sldId id="3919" r:id="rId1151"/>
    <p:sldId id="4613" r:id="rId1152"/>
    <p:sldId id="3920" r:id="rId1153"/>
    <p:sldId id="3921" r:id="rId1154"/>
    <p:sldId id="3922" r:id="rId1155"/>
    <p:sldId id="3923" r:id="rId1156"/>
    <p:sldId id="3924" r:id="rId1157"/>
    <p:sldId id="3925" r:id="rId1158"/>
    <p:sldId id="4614" r:id="rId1159"/>
    <p:sldId id="3926" r:id="rId1160"/>
    <p:sldId id="3927" r:id="rId1161"/>
    <p:sldId id="4525" r:id="rId1162"/>
    <p:sldId id="3928" r:id="rId1163"/>
    <p:sldId id="3929" r:id="rId1164"/>
    <p:sldId id="3930" r:id="rId1165"/>
    <p:sldId id="3931" r:id="rId1166"/>
    <p:sldId id="3932" r:id="rId1167"/>
    <p:sldId id="3933" r:id="rId1168"/>
    <p:sldId id="3934" r:id="rId1169"/>
    <p:sldId id="3935" r:id="rId1170"/>
    <p:sldId id="4615" r:id="rId1171"/>
    <p:sldId id="3936" r:id="rId1172"/>
    <p:sldId id="3937" r:id="rId1173"/>
    <p:sldId id="3938" r:id="rId1174"/>
    <p:sldId id="3939" r:id="rId1175"/>
    <p:sldId id="4526" r:id="rId1176"/>
    <p:sldId id="3940" r:id="rId1177"/>
    <p:sldId id="3941" r:id="rId1178"/>
    <p:sldId id="3942" r:id="rId1179"/>
    <p:sldId id="3943" r:id="rId1180"/>
    <p:sldId id="3944" r:id="rId1181"/>
    <p:sldId id="3945" r:id="rId1182"/>
    <p:sldId id="4616" r:id="rId1183"/>
    <p:sldId id="3946" r:id="rId1184"/>
    <p:sldId id="3947" r:id="rId1185"/>
    <p:sldId id="3948" r:id="rId1186"/>
    <p:sldId id="4527" r:id="rId1187"/>
    <p:sldId id="3949" r:id="rId1188"/>
    <p:sldId id="3950" r:id="rId1189"/>
    <p:sldId id="3951" r:id="rId1190"/>
    <p:sldId id="3952" r:id="rId1191"/>
    <p:sldId id="3953" r:id="rId1192"/>
    <p:sldId id="3954" r:id="rId1193"/>
    <p:sldId id="3955" r:id="rId1194"/>
    <p:sldId id="3956" r:id="rId1195"/>
    <p:sldId id="3957" r:id="rId1196"/>
    <p:sldId id="3958" r:id="rId1197"/>
    <p:sldId id="3959" r:id="rId1198"/>
    <p:sldId id="3960" r:id="rId1199"/>
    <p:sldId id="4528" r:id="rId1200"/>
    <p:sldId id="3961" r:id="rId1201"/>
    <p:sldId id="3962" r:id="rId1202"/>
    <p:sldId id="3963" r:id="rId1203"/>
    <p:sldId id="3964" r:id="rId1204"/>
    <p:sldId id="3965" r:id="rId1205"/>
    <p:sldId id="3966" r:id="rId1206"/>
    <p:sldId id="3967" r:id="rId1207"/>
    <p:sldId id="4617" r:id="rId1208"/>
    <p:sldId id="3968" r:id="rId1209"/>
    <p:sldId id="3969" r:id="rId1210"/>
    <p:sldId id="3970" r:id="rId1211"/>
    <p:sldId id="3971" r:id="rId1212"/>
    <p:sldId id="3972" r:id="rId1213"/>
    <p:sldId id="3973" r:id="rId1214"/>
    <p:sldId id="4529" r:id="rId1215"/>
    <p:sldId id="3974" r:id="rId1216"/>
    <p:sldId id="3975" r:id="rId1217"/>
    <p:sldId id="3976" r:id="rId1218"/>
    <p:sldId id="3977" r:id="rId1219"/>
    <p:sldId id="3978" r:id="rId1220"/>
    <p:sldId id="3979" r:id="rId1221"/>
    <p:sldId id="3980" r:id="rId1222"/>
    <p:sldId id="3981" r:id="rId1223"/>
    <p:sldId id="3982" r:id="rId1224"/>
    <p:sldId id="3983" r:id="rId1225"/>
    <p:sldId id="3984" r:id="rId1226"/>
    <p:sldId id="3985" r:id="rId1227"/>
    <p:sldId id="3986" r:id="rId1228"/>
    <p:sldId id="4530" r:id="rId1229"/>
    <p:sldId id="3987" r:id="rId1230"/>
    <p:sldId id="3988" r:id="rId1231"/>
    <p:sldId id="3989" r:id="rId1232"/>
    <p:sldId id="3990" r:id="rId1233"/>
    <p:sldId id="3991" r:id="rId1234"/>
    <p:sldId id="3992" r:id="rId1235"/>
    <p:sldId id="3993" r:id="rId1236"/>
    <p:sldId id="3994" r:id="rId1237"/>
    <p:sldId id="3995" r:id="rId1238"/>
    <p:sldId id="3996" r:id="rId1239"/>
    <p:sldId id="3997" r:id="rId1240"/>
    <p:sldId id="3998" r:id="rId1241"/>
    <p:sldId id="3999" r:id="rId1242"/>
    <p:sldId id="4531" r:id="rId1243"/>
    <p:sldId id="4000" r:id="rId1244"/>
    <p:sldId id="4001" r:id="rId1245"/>
    <p:sldId id="4002" r:id="rId1246"/>
    <p:sldId id="4003" r:id="rId1247"/>
    <p:sldId id="4004" r:id="rId1248"/>
    <p:sldId id="4005" r:id="rId1249"/>
    <p:sldId id="4006" r:id="rId1250"/>
    <p:sldId id="4532" r:id="rId1251"/>
    <p:sldId id="4007" r:id="rId1252"/>
    <p:sldId id="4008" r:id="rId1253"/>
    <p:sldId id="4009" r:id="rId1254"/>
    <p:sldId id="4010" r:id="rId1255"/>
    <p:sldId id="4011" r:id="rId1256"/>
    <p:sldId id="4012" r:id="rId1257"/>
    <p:sldId id="4013" r:id="rId1258"/>
    <p:sldId id="4014" r:id="rId1259"/>
    <p:sldId id="4015" r:id="rId1260"/>
    <p:sldId id="4016" r:id="rId1261"/>
    <p:sldId id="4017" r:id="rId1262"/>
    <p:sldId id="4018" r:id="rId1263"/>
    <p:sldId id="4019" r:id="rId1264"/>
    <p:sldId id="4020" r:id="rId1265"/>
    <p:sldId id="4021" r:id="rId1266"/>
    <p:sldId id="4022" r:id="rId1267"/>
    <p:sldId id="4023" r:id="rId1268"/>
    <p:sldId id="4024" r:id="rId1269"/>
    <p:sldId id="4025" r:id="rId1270"/>
    <p:sldId id="4026" r:id="rId1271"/>
    <p:sldId id="4027" r:id="rId1272"/>
    <p:sldId id="4028" r:id="rId1273"/>
    <p:sldId id="4029" r:id="rId1274"/>
    <p:sldId id="4030" r:id="rId1275"/>
    <p:sldId id="4031" r:id="rId1276"/>
    <p:sldId id="4032" r:id="rId1277"/>
    <p:sldId id="4033" r:id="rId1278"/>
    <p:sldId id="4034" r:id="rId1279"/>
    <p:sldId id="4035" r:id="rId1280"/>
    <p:sldId id="4036" r:id="rId1281"/>
    <p:sldId id="4037" r:id="rId1282"/>
    <p:sldId id="4038" r:id="rId1283"/>
    <p:sldId id="4039" r:id="rId1284"/>
    <p:sldId id="4040" r:id="rId1285"/>
    <p:sldId id="4041" r:id="rId1286"/>
    <p:sldId id="4042" r:id="rId1287"/>
    <p:sldId id="4043" r:id="rId1288"/>
    <p:sldId id="4044" r:id="rId1289"/>
    <p:sldId id="4045" r:id="rId1290"/>
    <p:sldId id="4046" r:id="rId1291"/>
    <p:sldId id="4047" r:id="rId1292"/>
    <p:sldId id="4048" r:id="rId1293"/>
    <p:sldId id="4049" r:id="rId1294"/>
    <p:sldId id="4050" r:id="rId1295"/>
    <p:sldId id="4051" r:id="rId1296"/>
    <p:sldId id="4052" r:id="rId1297"/>
    <p:sldId id="4053" r:id="rId1298"/>
    <p:sldId id="4054" r:id="rId1299"/>
    <p:sldId id="4055" r:id="rId1300"/>
    <p:sldId id="4056" r:id="rId1301"/>
    <p:sldId id="4057" r:id="rId1302"/>
    <p:sldId id="4058" r:id="rId1303"/>
    <p:sldId id="4059" r:id="rId1304"/>
    <p:sldId id="4060" r:id="rId1305"/>
    <p:sldId id="4061" r:id="rId1306"/>
    <p:sldId id="4062" r:id="rId1307"/>
    <p:sldId id="4063" r:id="rId1308"/>
    <p:sldId id="4064" r:id="rId1309"/>
    <p:sldId id="4065" r:id="rId1310"/>
    <p:sldId id="4066" r:id="rId1311"/>
    <p:sldId id="4067" r:id="rId1312"/>
    <p:sldId id="4068" r:id="rId1313"/>
    <p:sldId id="4069" r:id="rId1314"/>
    <p:sldId id="4070" r:id="rId1315"/>
    <p:sldId id="4071" r:id="rId1316"/>
    <p:sldId id="4533" r:id="rId1317"/>
    <p:sldId id="4072" r:id="rId1318"/>
    <p:sldId id="4073" r:id="rId1319"/>
    <p:sldId id="4074" r:id="rId1320"/>
    <p:sldId id="4075" r:id="rId1321"/>
    <p:sldId id="4076" r:id="rId1322"/>
    <p:sldId id="4534" r:id="rId1323"/>
    <p:sldId id="4077" r:id="rId1324"/>
    <p:sldId id="4078" r:id="rId1325"/>
    <p:sldId id="4079" r:id="rId1326"/>
    <p:sldId id="4080" r:id="rId1327"/>
    <p:sldId id="4081" r:id="rId1328"/>
    <p:sldId id="4535" r:id="rId1329"/>
    <p:sldId id="4082" r:id="rId1330"/>
    <p:sldId id="4083" r:id="rId1331"/>
    <p:sldId id="4084" r:id="rId1332"/>
    <p:sldId id="4085" r:id="rId1333"/>
    <p:sldId id="4086" r:id="rId1334"/>
    <p:sldId id="4536" r:id="rId1335"/>
    <p:sldId id="4087" r:id="rId1336"/>
    <p:sldId id="4088" r:id="rId1337"/>
    <p:sldId id="4089" r:id="rId1338"/>
    <p:sldId id="4090" r:id="rId1339"/>
    <p:sldId id="4091" r:id="rId1340"/>
    <p:sldId id="4537" r:id="rId1341"/>
    <p:sldId id="4092" r:id="rId1342"/>
    <p:sldId id="4093" r:id="rId1343"/>
    <p:sldId id="4094" r:id="rId1344"/>
    <p:sldId id="4095" r:id="rId1345"/>
    <p:sldId id="4096" r:id="rId1346"/>
    <p:sldId id="4538" r:id="rId1347"/>
    <p:sldId id="4097" r:id="rId1348"/>
    <p:sldId id="4098" r:id="rId1349"/>
    <p:sldId id="4099" r:id="rId1350"/>
    <p:sldId id="4100" r:id="rId1351"/>
    <p:sldId id="4101" r:id="rId1352"/>
    <p:sldId id="4539" r:id="rId1353"/>
    <p:sldId id="4102" r:id="rId1354"/>
    <p:sldId id="4103" r:id="rId1355"/>
    <p:sldId id="4104" r:id="rId1356"/>
    <p:sldId id="4105" r:id="rId1357"/>
    <p:sldId id="4106" r:id="rId1358"/>
    <p:sldId id="4107" r:id="rId1359"/>
    <p:sldId id="4108" r:id="rId1360"/>
    <p:sldId id="4109" r:id="rId1361"/>
    <p:sldId id="4110" r:id="rId1362"/>
    <p:sldId id="4111" r:id="rId1363"/>
    <p:sldId id="4540" r:id="rId1364"/>
    <p:sldId id="4112" r:id="rId1365"/>
    <p:sldId id="4113" r:id="rId1366"/>
    <p:sldId id="4114" r:id="rId1367"/>
    <p:sldId id="4115" r:id="rId1368"/>
    <p:sldId id="4116" r:id="rId1369"/>
    <p:sldId id="4541" r:id="rId1370"/>
    <p:sldId id="4117" r:id="rId1371"/>
    <p:sldId id="4118" r:id="rId1372"/>
    <p:sldId id="4119" r:id="rId1373"/>
    <p:sldId id="4120" r:id="rId1374"/>
    <p:sldId id="4121" r:id="rId1375"/>
    <p:sldId id="4542" r:id="rId1376"/>
    <p:sldId id="4122" r:id="rId1377"/>
    <p:sldId id="4123" r:id="rId1378"/>
    <p:sldId id="4124" r:id="rId1379"/>
    <p:sldId id="4125" r:id="rId1380"/>
    <p:sldId id="4126" r:id="rId1381"/>
    <p:sldId id="4543" r:id="rId1382"/>
    <p:sldId id="4127" r:id="rId1383"/>
    <p:sldId id="4128" r:id="rId1384"/>
    <p:sldId id="4129" r:id="rId1385"/>
    <p:sldId id="4130" r:id="rId1386"/>
    <p:sldId id="4131" r:id="rId1387"/>
    <p:sldId id="4544" r:id="rId1388"/>
    <p:sldId id="4132" r:id="rId1389"/>
    <p:sldId id="4133" r:id="rId1390"/>
    <p:sldId id="4134" r:id="rId1391"/>
    <p:sldId id="4135" r:id="rId1392"/>
    <p:sldId id="4136" r:id="rId1393"/>
    <p:sldId id="4545" r:id="rId1394"/>
    <p:sldId id="4137" r:id="rId1395"/>
    <p:sldId id="4138" r:id="rId1396"/>
    <p:sldId id="4139" r:id="rId1397"/>
    <p:sldId id="4140" r:id="rId1398"/>
    <p:sldId id="4141" r:id="rId1399"/>
    <p:sldId id="4546" r:id="rId1400"/>
    <p:sldId id="4142" r:id="rId1401"/>
    <p:sldId id="4143" r:id="rId1402"/>
    <p:sldId id="4144" r:id="rId1403"/>
    <p:sldId id="4145" r:id="rId1404"/>
    <p:sldId id="4146" r:id="rId1405"/>
    <p:sldId id="4547" r:id="rId1406"/>
    <p:sldId id="4147" r:id="rId1407"/>
    <p:sldId id="4148" r:id="rId1408"/>
    <p:sldId id="4149" r:id="rId1409"/>
    <p:sldId id="4150" r:id="rId1410"/>
    <p:sldId id="4151" r:id="rId1411"/>
    <p:sldId id="4548" r:id="rId1412"/>
    <p:sldId id="4152" r:id="rId1413"/>
    <p:sldId id="4153" r:id="rId1414"/>
    <p:sldId id="4154" r:id="rId1415"/>
    <p:sldId id="4155" r:id="rId1416"/>
    <p:sldId id="4156" r:id="rId1417"/>
    <p:sldId id="4549" r:id="rId1418"/>
    <p:sldId id="4157" r:id="rId1419"/>
    <p:sldId id="4158" r:id="rId1420"/>
    <p:sldId id="4159" r:id="rId1421"/>
    <p:sldId id="4160" r:id="rId1422"/>
    <p:sldId id="4161" r:id="rId1423"/>
    <p:sldId id="4550" r:id="rId1424"/>
    <p:sldId id="4162" r:id="rId1425"/>
    <p:sldId id="4163" r:id="rId1426"/>
    <p:sldId id="4164" r:id="rId1427"/>
    <p:sldId id="4165" r:id="rId1428"/>
    <p:sldId id="4166" r:id="rId1429"/>
    <p:sldId id="4551" r:id="rId1430"/>
    <p:sldId id="4167" r:id="rId1431"/>
    <p:sldId id="4168" r:id="rId1432"/>
    <p:sldId id="4169" r:id="rId1433"/>
    <p:sldId id="4170" r:id="rId1434"/>
    <p:sldId id="4171" r:id="rId1435"/>
    <p:sldId id="4552" r:id="rId1436"/>
    <p:sldId id="4172" r:id="rId1437"/>
    <p:sldId id="4173" r:id="rId1438"/>
    <p:sldId id="4174" r:id="rId1439"/>
    <p:sldId id="4175" r:id="rId1440"/>
    <p:sldId id="4176" r:id="rId1441"/>
    <p:sldId id="4553" r:id="rId1442"/>
    <p:sldId id="4177" r:id="rId1443"/>
    <p:sldId id="4178" r:id="rId1444"/>
    <p:sldId id="4179" r:id="rId1445"/>
    <p:sldId id="4180" r:id="rId1446"/>
    <p:sldId id="4181" r:id="rId1447"/>
    <p:sldId id="4554" r:id="rId1448"/>
    <p:sldId id="4182" r:id="rId1449"/>
    <p:sldId id="4183" r:id="rId1450"/>
    <p:sldId id="4184" r:id="rId1451"/>
    <p:sldId id="4185" r:id="rId1452"/>
    <p:sldId id="4186" r:id="rId1453"/>
    <p:sldId id="4555" r:id="rId1454"/>
    <p:sldId id="4187" r:id="rId1455"/>
    <p:sldId id="4188" r:id="rId1456"/>
    <p:sldId id="4189" r:id="rId1457"/>
    <p:sldId id="4190" r:id="rId1458"/>
    <p:sldId id="4191" r:id="rId1459"/>
    <p:sldId id="4556" r:id="rId1460"/>
    <p:sldId id="4192" r:id="rId1461"/>
    <p:sldId id="4193" r:id="rId1462"/>
    <p:sldId id="4194" r:id="rId1463"/>
    <p:sldId id="4195" r:id="rId1464"/>
    <p:sldId id="4196" r:id="rId1465"/>
    <p:sldId id="4557" r:id="rId1466"/>
    <p:sldId id="4197" r:id="rId1467"/>
    <p:sldId id="4198" r:id="rId1468"/>
    <p:sldId id="4199" r:id="rId1469"/>
    <p:sldId id="4200" r:id="rId1470"/>
    <p:sldId id="4201" r:id="rId1471"/>
    <p:sldId id="4558" r:id="rId1472"/>
    <p:sldId id="4202" r:id="rId1473"/>
    <p:sldId id="4203" r:id="rId1474"/>
    <p:sldId id="4204" r:id="rId1475"/>
    <p:sldId id="4205" r:id="rId1476"/>
    <p:sldId id="4206" r:id="rId1477"/>
    <p:sldId id="4559" r:id="rId1478"/>
    <p:sldId id="4207" r:id="rId1479"/>
    <p:sldId id="4208" r:id="rId1480"/>
    <p:sldId id="4209" r:id="rId1481"/>
    <p:sldId id="4210" r:id="rId1482"/>
    <p:sldId id="4211" r:id="rId1483"/>
    <p:sldId id="4560" r:id="rId1484"/>
    <p:sldId id="4212" r:id="rId1485"/>
    <p:sldId id="4213" r:id="rId1486"/>
    <p:sldId id="4214" r:id="rId1487"/>
    <p:sldId id="4215" r:id="rId1488"/>
    <p:sldId id="4216" r:id="rId1489"/>
    <p:sldId id="4561" r:id="rId1490"/>
    <p:sldId id="4217" r:id="rId1491"/>
    <p:sldId id="4218" r:id="rId1492"/>
    <p:sldId id="4219" r:id="rId1493"/>
    <p:sldId id="4220" r:id="rId1494"/>
    <p:sldId id="4221" r:id="rId1495"/>
    <p:sldId id="4562" r:id="rId1496"/>
    <p:sldId id="4222" r:id="rId1497"/>
    <p:sldId id="4223" r:id="rId1498"/>
    <p:sldId id="4224" r:id="rId1499"/>
    <p:sldId id="4225" r:id="rId1500"/>
    <p:sldId id="4226" r:id="rId1501"/>
    <p:sldId id="4563" r:id="rId1502"/>
    <p:sldId id="4227" r:id="rId1503"/>
    <p:sldId id="4228" r:id="rId1504"/>
    <p:sldId id="4229" r:id="rId1505"/>
    <p:sldId id="4230" r:id="rId1506"/>
    <p:sldId id="4231" r:id="rId1507"/>
    <p:sldId id="4564" r:id="rId1508"/>
    <p:sldId id="4232" r:id="rId1509"/>
    <p:sldId id="4233" r:id="rId1510"/>
    <p:sldId id="4234" r:id="rId1511"/>
    <p:sldId id="4235" r:id="rId1512"/>
    <p:sldId id="4236" r:id="rId1513"/>
    <p:sldId id="4565" r:id="rId1514"/>
    <p:sldId id="4237" r:id="rId1515"/>
    <p:sldId id="4238" r:id="rId1516"/>
    <p:sldId id="4239" r:id="rId1517"/>
    <p:sldId id="4240" r:id="rId1518"/>
    <p:sldId id="4241" r:id="rId1519"/>
    <p:sldId id="4566" r:id="rId1520"/>
    <p:sldId id="4242" r:id="rId1521"/>
    <p:sldId id="4243" r:id="rId1522"/>
    <p:sldId id="4244" r:id="rId1523"/>
    <p:sldId id="4245" r:id="rId1524"/>
    <p:sldId id="4246" r:id="rId1525"/>
    <p:sldId id="4567" r:id="rId1526"/>
    <p:sldId id="4247" r:id="rId1527"/>
    <p:sldId id="4248" r:id="rId1528"/>
    <p:sldId id="4249" r:id="rId1529"/>
    <p:sldId id="4250" r:id="rId1530"/>
    <p:sldId id="4251" r:id="rId1531"/>
    <p:sldId id="4568" r:id="rId1532"/>
    <p:sldId id="4252" r:id="rId1533"/>
    <p:sldId id="4253" r:id="rId1534"/>
    <p:sldId id="4254" r:id="rId1535"/>
    <p:sldId id="4255" r:id="rId1536"/>
    <p:sldId id="4256" r:id="rId1537"/>
    <p:sldId id="4569" r:id="rId1538"/>
    <p:sldId id="4257" r:id="rId1539"/>
    <p:sldId id="4258" r:id="rId1540"/>
    <p:sldId id="4259" r:id="rId1541"/>
    <p:sldId id="4260" r:id="rId1542"/>
    <p:sldId id="4261" r:id="rId1543"/>
    <p:sldId id="4570" r:id="rId1544"/>
    <p:sldId id="4262" r:id="rId1545"/>
    <p:sldId id="4263" r:id="rId1546"/>
    <p:sldId id="4264" r:id="rId1547"/>
    <p:sldId id="4265" r:id="rId1548"/>
    <p:sldId id="4266" r:id="rId1549"/>
    <p:sldId id="4571" r:id="rId1550"/>
    <p:sldId id="4267" r:id="rId1551"/>
    <p:sldId id="4268" r:id="rId1552"/>
    <p:sldId id="4269" r:id="rId1553"/>
    <p:sldId id="4270" r:id="rId1554"/>
    <p:sldId id="4271" r:id="rId1555"/>
    <p:sldId id="4572" r:id="rId1556"/>
    <p:sldId id="4272" r:id="rId1557"/>
    <p:sldId id="4273" r:id="rId1558"/>
    <p:sldId id="4274" r:id="rId1559"/>
    <p:sldId id="4275" r:id="rId1560"/>
    <p:sldId id="4276" r:id="rId1561"/>
    <p:sldId id="4573" r:id="rId1562"/>
    <p:sldId id="4277" r:id="rId1563"/>
    <p:sldId id="4278" r:id="rId1564"/>
    <p:sldId id="4279" r:id="rId1565"/>
    <p:sldId id="4280" r:id="rId1566"/>
    <p:sldId id="4281" r:id="rId1567"/>
    <p:sldId id="4574" r:id="rId1568"/>
    <p:sldId id="4282" r:id="rId1569"/>
    <p:sldId id="4283" r:id="rId1570"/>
    <p:sldId id="4284" r:id="rId1571"/>
    <p:sldId id="4285" r:id="rId1572"/>
    <p:sldId id="4286" r:id="rId1573"/>
    <p:sldId id="4575" r:id="rId1574"/>
    <p:sldId id="4287" r:id="rId1575"/>
    <p:sldId id="4288" r:id="rId1576"/>
    <p:sldId id="4289" r:id="rId1577"/>
    <p:sldId id="4290" r:id="rId1578"/>
    <p:sldId id="4291" r:id="rId1579"/>
    <p:sldId id="4576" r:id="rId1580"/>
    <p:sldId id="4292" r:id="rId1581"/>
    <p:sldId id="4293" r:id="rId1582"/>
    <p:sldId id="4294" r:id="rId1583"/>
    <p:sldId id="4295" r:id="rId1584"/>
    <p:sldId id="4296" r:id="rId1585"/>
    <p:sldId id="4577" r:id="rId1586"/>
    <p:sldId id="4297" r:id="rId1587"/>
    <p:sldId id="4298" r:id="rId1588"/>
    <p:sldId id="4299" r:id="rId1589"/>
    <p:sldId id="4300" r:id="rId1590"/>
    <p:sldId id="4301" r:id="rId1591"/>
    <p:sldId id="4578" r:id="rId1592"/>
    <p:sldId id="4302" r:id="rId1593"/>
    <p:sldId id="4303" r:id="rId1594"/>
    <p:sldId id="4304" r:id="rId1595"/>
    <p:sldId id="4305" r:id="rId1596"/>
    <p:sldId id="4306" r:id="rId1597"/>
    <p:sldId id="4579" r:id="rId1598"/>
    <p:sldId id="4307" r:id="rId1599"/>
    <p:sldId id="4308" r:id="rId1600"/>
    <p:sldId id="4309" r:id="rId1601"/>
    <p:sldId id="4310" r:id="rId1602"/>
    <p:sldId id="4311" r:id="rId1603"/>
    <p:sldId id="4580" r:id="rId1604"/>
    <p:sldId id="4312" r:id="rId1605"/>
    <p:sldId id="4313" r:id="rId1606"/>
    <p:sldId id="4314" r:id="rId1607"/>
    <p:sldId id="4315" r:id="rId1608"/>
    <p:sldId id="4316" r:id="rId1609"/>
    <p:sldId id="4581" r:id="rId1610"/>
    <p:sldId id="4317" r:id="rId1611"/>
    <p:sldId id="4318" r:id="rId1612"/>
    <p:sldId id="4319" r:id="rId1613"/>
    <p:sldId id="4320" r:id="rId1614"/>
    <p:sldId id="4321" r:id="rId1615"/>
    <p:sldId id="4322" r:id="rId1616"/>
    <p:sldId id="4323" r:id="rId1617"/>
    <p:sldId id="4324" r:id="rId1618"/>
    <p:sldId id="4325" r:id="rId1619"/>
    <p:sldId id="4326" r:id="rId1620"/>
    <p:sldId id="4582" r:id="rId1621"/>
    <p:sldId id="4327" r:id="rId1622"/>
    <p:sldId id="4328" r:id="rId1623"/>
    <p:sldId id="4329" r:id="rId1624"/>
    <p:sldId id="4330" r:id="rId1625"/>
    <p:sldId id="4331" r:id="rId1626"/>
    <p:sldId id="4583" r:id="rId1627"/>
    <p:sldId id="4332" r:id="rId1628"/>
    <p:sldId id="4333" r:id="rId1629"/>
    <p:sldId id="4334" r:id="rId1630"/>
    <p:sldId id="4335" r:id="rId1631"/>
    <p:sldId id="4336" r:id="rId1632"/>
    <p:sldId id="4584" r:id="rId1633"/>
    <p:sldId id="4337" r:id="rId1634"/>
    <p:sldId id="4338" r:id="rId1635"/>
    <p:sldId id="4339" r:id="rId1636"/>
    <p:sldId id="4340" r:id="rId1637"/>
    <p:sldId id="4341" r:id="rId1638"/>
    <p:sldId id="4585" r:id="rId1639"/>
    <p:sldId id="4342" r:id="rId1640"/>
    <p:sldId id="4343" r:id="rId1641"/>
    <p:sldId id="4344" r:id="rId1642"/>
    <p:sldId id="4345" r:id="rId1643"/>
    <p:sldId id="4346" r:id="rId1644"/>
    <p:sldId id="4586" r:id="rId1645"/>
    <p:sldId id="4347" r:id="rId1646"/>
    <p:sldId id="4348" r:id="rId1647"/>
    <p:sldId id="4349" r:id="rId1648"/>
    <p:sldId id="4350" r:id="rId1649"/>
    <p:sldId id="4351" r:id="rId1650"/>
    <p:sldId id="4587" r:id="rId1651"/>
    <p:sldId id="4352" r:id="rId1652"/>
    <p:sldId id="4353" r:id="rId1653"/>
    <p:sldId id="4354" r:id="rId1654"/>
    <p:sldId id="4355" r:id="rId1655"/>
    <p:sldId id="4356" r:id="rId1656"/>
    <p:sldId id="4588" r:id="rId1657"/>
    <p:sldId id="4357" r:id="rId1658"/>
    <p:sldId id="4358" r:id="rId1659"/>
    <p:sldId id="4359" r:id="rId1660"/>
    <p:sldId id="4360" r:id="rId1661"/>
    <p:sldId id="4361" r:id="rId1662"/>
    <p:sldId id="4589" r:id="rId1663"/>
    <p:sldId id="4362" r:id="rId1664"/>
    <p:sldId id="4363" r:id="rId1665"/>
    <p:sldId id="4364" r:id="rId1666"/>
    <p:sldId id="4365" r:id="rId1667"/>
    <p:sldId id="4366" r:id="rId1668"/>
    <p:sldId id="4590" r:id="rId1669"/>
    <p:sldId id="4367" r:id="rId1670"/>
    <p:sldId id="4368" r:id="rId1671"/>
    <p:sldId id="4369" r:id="rId1672"/>
    <p:sldId id="4370" r:id="rId1673"/>
    <p:sldId id="4371" r:id="rId1674"/>
    <p:sldId id="4591" r:id="rId1675"/>
    <p:sldId id="4372" r:id="rId1676"/>
    <p:sldId id="4373" r:id="rId1677"/>
    <p:sldId id="4374" r:id="rId1678"/>
    <p:sldId id="4375" r:id="rId1679"/>
    <p:sldId id="4376" r:id="rId1680"/>
    <p:sldId id="4592" r:id="rId1681"/>
    <p:sldId id="4377" r:id="rId1682"/>
    <p:sldId id="4378" r:id="rId1683"/>
    <p:sldId id="4379" r:id="rId1684"/>
    <p:sldId id="4380" r:id="rId1685"/>
    <p:sldId id="4381" r:id="rId1686"/>
    <p:sldId id="4593" r:id="rId1687"/>
    <p:sldId id="4382" r:id="rId1688"/>
    <p:sldId id="4383" r:id="rId1689"/>
    <p:sldId id="4384" r:id="rId1690"/>
    <p:sldId id="4385" r:id="rId1691"/>
    <p:sldId id="4386" r:id="rId1692"/>
    <p:sldId id="4594" r:id="rId1693"/>
    <p:sldId id="4387" r:id="rId1694"/>
    <p:sldId id="4388" r:id="rId1695"/>
    <p:sldId id="4389" r:id="rId1696"/>
    <p:sldId id="4390" r:id="rId1697"/>
    <p:sldId id="4391" r:id="rId1698"/>
    <p:sldId id="4595" r:id="rId1699"/>
    <p:sldId id="4392" r:id="rId1700"/>
    <p:sldId id="4393" r:id="rId1701"/>
    <p:sldId id="4394" r:id="rId1702"/>
    <p:sldId id="4395" r:id="rId1703"/>
    <p:sldId id="4396" r:id="rId1704"/>
    <p:sldId id="4596" r:id="rId1705"/>
    <p:sldId id="4397" r:id="rId1706"/>
    <p:sldId id="4398" r:id="rId1707"/>
    <p:sldId id="4399" r:id="rId1708"/>
    <p:sldId id="4400" r:id="rId1709"/>
    <p:sldId id="4401" r:id="rId1710"/>
    <p:sldId id="4597" r:id="rId1711"/>
    <p:sldId id="4402" r:id="rId1712"/>
    <p:sldId id="4403" r:id="rId1713"/>
    <p:sldId id="4404" r:id="rId1714"/>
    <p:sldId id="4405" r:id="rId1715"/>
    <p:sldId id="4406" r:id="rId1716"/>
    <p:sldId id="4598" r:id="rId1717"/>
    <p:sldId id="4407" r:id="rId1718"/>
    <p:sldId id="4408" r:id="rId1719"/>
    <p:sldId id="4618" r:id="rId1720"/>
    <p:sldId id="4409" r:id="rId1721"/>
    <p:sldId id="4410" r:id="rId1722"/>
    <p:sldId id="4411" r:id="rId1723"/>
    <p:sldId id="4599" r:id="rId1724"/>
    <p:sldId id="4412" r:id="rId1725"/>
    <p:sldId id="4413" r:id="rId1726"/>
    <p:sldId id="4414" r:id="rId1727"/>
    <p:sldId id="4415" r:id="rId1728"/>
    <p:sldId id="4416" r:id="rId1729"/>
    <p:sldId id="4600" r:id="rId17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6" autoAdjust="0"/>
    <p:restoredTop sz="93369" autoAdjust="0"/>
  </p:normalViewPr>
  <p:slideViewPr>
    <p:cSldViewPr>
      <p:cViewPr varScale="1">
        <p:scale>
          <a:sx n="68" d="100"/>
          <a:sy n="68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522" Type="http://schemas.openxmlformats.org/officeDocument/2006/relationships/slide" Target="slides/slide1521.xml"/><Relationship Id="rId21" Type="http://schemas.openxmlformats.org/officeDocument/2006/relationships/slide" Target="slides/slide20.xml"/><Relationship Id="rId170" Type="http://schemas.openxmlformats.org/officeDocument/2006/relationships/slide" Target="slides/slide169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682" Type="http://schemas.openxmlformats.org/officeDocument/2006/relationships/slide" Target="slides/slide681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42" Type="http://schemas.openxmlformats.org/officeDocument/2006/relationships/slide" Target="slides/slide541.xml"/><Relationship Id="rId987" Type="http://schemas.openxmlformats.org/officeDocument/2006/relationships/slide" Target="slides/slide986.xml"/><Relationship Id="rId1172" Type="http://schemas.openxmlformats.org/officeDocument/2006/relationships/slide" Target="slides/slide1171.xml"/><Relationship Id="rId402" Type="http://schemas.openxmlformats.org/officeDocument/2006/relationships/slide" Target="slides/slide401.xml"/><Relationship Id="rId847" Type="http://schemas.openxmlformats.org/officeDocument/2006/relationships/slide" Target="slides/slide846.xml"/><Relationship Id="rId1032" Type="http://schemas.openxmlformats.org/officeDocument/2006/relationships/slide" Target="slides/slide1031.xml"/><Relationship Id="rId1477" Type="http://schemas.openxmlformats.org/officeDocument/2006/relationships/slide" Target="slides/slide1476.xml"/><Relationship Id="rId1684" Type="http://schemas.openxmlformats.org/officeDocument/2006/relationships/slide" Target="slides/slide1683.xml"/><Relationship Id="rId707" Type="http://schemas.openxmlformats.org/officeDocument/2006/relationships/slide" Target="slides/slide706.xml"/><Relationship Id="rId914" Type="http://schemas.openxmlformats.org/officeDocument/2006/relationships/slide" Target="slides/slide913.xml"/><Relationship Id="rId1337" Type="http://schemas.openxmlformats.org/officeDocument/2006/relationships/slide" Target="slides/slide1336.xml"/><Relationship Id="rId1544" Type="http://schemas.openxmlformats.org/officeDocument/2006/relationships/slide" Target="slides/slide1543.xml"/><Relationship Id="rId43" Type="http://schemas.openxmlformats.org/officeDocument/2006/relationships/slide" Target="slides/slide42.xml"/><Relationship Id="rId1404" Type="http://schemas.openxmlformats.org/officeDocument/2006/relationships/slide" Target="slides/slide1403.xml"/><Relationship Id="rId1611" Type="http://schemas.openxmlformats.org/officeDocument/2006/relationships/slide" Target="slides/slide1610.xml"/><Relationship Id="rId192" Type="http://schemas.openxmlformats.org/officeDocument/2006/relationships/slide" Target="slides/slide191.xml"/><Relationship Id="rId1709" Type="http://schemas.openxmlformats.org/officeDocument/2006/relationships/slide" Target="slides/slide1708.xml"/><Relationship Id="rId497" Type="http://schemas.openxmlformats.org/officeDocument/2006/relationships/slide" Target="slides/slide496.xml"/><Relationship Id="rId357" Type="http://schemas.openxmlformats.org/officeDocument/2006/relationships/slide" Target="slides/slide356.xml"/><Relationship Id="rId1194" Type="http://schemas.openxmlformats.org/officeDocument/2006/relationships/slide" Target="slides/slide1193.xml"/><Relationship Id="rId217" Type="http://schemas.openxmlformats.org/officeDocument/2006/relationships/slide" Target="slides/slide216.xml"/><Relationship Id="rId564" Type="http://schemas.openxmlformats.org/officeDocument/2006/relationships/slide" Target="slides/slide563.xml"/><Relationship Id="rId771" Type="http://schemas.openxmlformats.org/officeDocument/2006/relationships/slide" Target="slides/slide770.xml"/><Relationship Id="rId869" Type="http://schemas.openxmlformats.org/officeDocument/2006/relationships/slide" Target="slides/slide868.xml"/><Relationship Id="rId1499" Type="http://schemas.openxmlformats.org/officeDocument/2006/relationships/slide" Target="slides/slide1498.xml"/><Relationship Id="rId424" Type="http://schemas.openxmlformats.org/officeDocument/2006/relationships/slide" Target="slides/slide423.xml"/><Relationship Id="rId631" Type="http://schemas.openxmlformats.org/officeDocument/2006/relationships/slide" Target="slides/slide630.xml"/><Relationship Id="rId729" Type="http://schemas.openxmlformats.org/officeDocument/2006/relationships/slide" Target="slides/slide728.xml"/><Relationship Id="rId1054" Type="http://schemas.openxmlformats.org/officeDocument/2006/relationships/slide" Target="slides/slide1053.xml"/><Relationship Id="rId1261" Type="http://schemas.openxmlformats.org/officeDocument/2006/relationships/slide" Target="slides/slide1260.xml"/><Relationship Id="rId1359" Type="http://schemas.openxmlformats.org/officeDocument/2006/relationships/slide" Target="slides/slide1358.xml"/><Relationship Id="rId936" Type="http://schemas.openxmlformats.org/officeDocument/2006/relationships/slide" Target="slides/slide935.xml"/><Relationship Id="rId1121" Type="http://schemas.openxmlformats.org/officeDocument/2006/relationships/slide" Target="slides/slide1120.xml"/><Relationship Id="rId1219" Type="http://schemas.openxmlformats.org/officeDocument/2006/relationships/slide" Target="slides/slide1218.xml"/><Relationship Id="rId1566" Type="http://schemas.openxmlformats.org/officeDocument/2006/relationships/slide" Target="slides/slide1565.xml"/><Relationship Id="rId65" Type="http://schemas.openxmlformats.org/officeDocument/2006/relationships/slide" Target="slides/slide64.xml"/><Relationship Id="rId1426" Type="http://schemas.openxmlformats.org/officeDocument/2006/relationships/slide" Target="slides/slide1425.xml"/><Relationship Id="rId1633" Type="http://schemas.openxmlformats.org/officeDocument/2006/relationships/slide" Target="slides/slide1632.xml"/><Relationship Id="rId1700" Type="http://schemas.openxmlformats.org/officeDocument/2006/relationships/slide" Target="slides/slide1699.xml"/><Relationship Id="rId281" Type="http://schemas.openxmlformats.org/officeDocument/2006/relationships/slide" Target="slides/slide280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86" Type="http://schemas.openxmlformats.org/officeDocument/2006/relationships/slide" Target="slides/slide585.xml"/><Relationship Id="rId793" Type="http://schemas.openxmlformats.org/officeDocument/2006/relationships/slide" Target="slides/slide792.xml"/><Relationship Id="rId7" Type="http://schemas.openxmlformats.org/officeDocument/2006/relationships/slide" Target="slides/slide6.xml"/><Relationship Id="rId239" Type="http://schemas.openxmlformats.org/officeDocument/2006/relationships/slide" Target="slides/slide238.xml"/><Relationship Id="rId446" Type="http://schemas.openxmlformats.org/officeDocument/2006/relationships/slide" Target="slides/slide445.xml"/><Relationship Id="rId653" Type="http://schemas.openxmlformats.org/officeDocument/2006/relationships/slide" Target="slides/slide652.xml"/><Relationship Id="rId1076" Type="http://schemas.openxmlformats.org/officeDocument/2006/relationships/slide" Target="slides/slide1075.xml"/><Relationship Id="rId1283" Type="http://schemas.openxmlformats.org/officeDocument/2006/relationships/slide" Target="slides/slide1282.xml"/><Relationship Id="rId1490" Type="http://schemas.openxmlformats.org/officeDocument/2006/relationships/slide" Target="slides/slide1489.xml"/><Relationship Id="rId306" Type="http://schemas.openxmlformats.org/officeDocument/2006/relationships/slide" Target="slides/slide305.xml"/><Relationship Id="rId860" Type="http://schemas.openxmlformats.org/officeDocument/2006/relationships/slide" Target="slides/slide859.xml"/><Relationship Id="rId958" Type="http://schemas.openxmlformats.org/officeDocument/2006/relationships/slide" Target="slides/slide957.xml"/><Relationship Id="rId1143" Type="http://schemas.openxmlformats.org/officeDocument/2006/relationships/slide" Target="slides/slide1142.xml"/><Relationship Id="rId1588" Type="http://schemas.openxmlformats.org/officeDocument/2006/relationships/slide" Target="slides/slide1587.xml"/><Relationship Id="rId87" Type="http://schemas.openxmlformats.org/officeDocument/2006/relationships/slide" Target="slides/slide86.xml"/><Relationship Id="rId513" Type="http://schemas.openxmlformats.org/officeDocument/2006/relationships/slide" Target="slides/slide512.xml"/><Relationship Id="rId720" Type="http://schemas.openxmlformats.org/officeDocument/2006/relationships/slide" Target="slides/slide719.xml"/><Relationship Id="rId818" Type="http://schemas.openxmlformats.org/officeDocument/2006/relationships/slide" Target="slides/slide817.xml"/><Relationship Id="rId1350" Type="http://schemas.openxmlformats.org/officeDocument/2006/relationships/slide" Target="slides/slide1349.xml"/><Relationship Id="rId1448" Type="http://schemas.openxmlformats.org/officeDocument/2006/relationships/slide" Target="slides/slide1447.xml"/><Relationship Id="rId1655" Type="http://schemas.openxmlformats.org/officeDocument/2006/relationships/slide" Target="slides/slide1654.xml"/><Relationship Id="rId1003" Type="http://schemas.openxmlformats.org/officeDocument/2006/relationships/slide" Target="slides/slide1002.xml"/><Relationship Id="rId1210" Type="http://schemas.openxmlformats.org/officeDocument/2006/relationships/slide" Target="slides/slide1209.xml"/><Relationship Id="rId1308" Type="http://schemas.openxmlformats.org/officeDocument/2006/relationships/slide" Target="slides/slide1307.xml"/><Relationship Id="rId1515" Type="http://schemas.openxmlformats.org/officeDocument/2006/relationships/slide" Target="slides/slide1514.xml"/><Relationship Id="rId1722" Type="http://schemas.openxmlformats.org/officeDocument/2006/relationships/slide" Target="slides/slide1721.xml"/><Relationship Id="rId14" Type="http://schemas.openxmlformats.org/officeDocument/2006/relationships/slide" Target="slides/slide13.xml"/><Relationship Id="rId163" Type="http://schemas.openxmlformats.org/officeDocument/2006/relationships/slide" Target="slides/slide162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675" Type="http://schemas.openxmlformats.org/officeDocument/2006/relationships/slide" Target="slides/slide674.xml"/><Relationship Id="rId882" Type="http://schemas.openxmlformats.org/officeDocument/2006/relationships/slide" Target="slides/slide881.xml"/><Relationship Id="rId1098" Type="http://schemas.openxmlformats.org/officeDocument/2006/relationships/slide" Target="slides/slide1097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742" Type="http://schemas.openxmlformats.org/officeDocument/2006/relationships/slide" Target="slides/slide741.xml"/><Relationship Id="rId1165" Type="http://schemas.openxmlformats.org/officeDocument/2006/relationships/slide" Target="slides/slide1164.xml"/><Relationship Id="rId1372" Type="http://schemas.openxmlformats.org/officeDocument/2006/relationships/slide" Target="slides/slide1371.xml"/><Relationship Id="rId602" Type="http://schemas.openxmlformats.org/officeDocument/2006/relationships/slide" Target="slides/slide601.xml"/><Relationship Id="rId1025" Type="http://schemas.openxmlformats.org/officeDocument/2006/relationships/slide" Target="slides/slide1024.xml"/><Relationship Id="rId1232" Type="http://schemas.openxmlformats.org/officeDocument/2006/relationships/slide" Target="slides/slide1231.xml"/><Relationship Id="rId1677" Type="http://schemas.openxmlformats.org/officeDocument/2006/relationships/slide" Target="slides/slide1676.xml"/><Relationship Id="rId907" Type="http://schemas.openxmlformats.org/officeDocument/2006/relationships/slide" Target="slides/slide906.xml"/><Relationship Id="rId1537" Type="http://schemas.openxmlformats.org/officeDocument/2006/relationships/slide" Target="slides/slide1536.xml"/><Relationship Id="rId36" Type="http://schemas.openxmlformats.org/officeDocument/2006/relationships/slide" Target="slides/slide35.xml"/><Relationship Id="rId1604" Type="http://schemas.openxmlformats.org/officeDocument/2006/relationships/slide" Target="slides/slide1603.xml"/><Relationship Id="rId185" Type="http://schemas.openxmlformats.org/officeDocument/2006/relationships/slide" Target="slides/slide184.xml"/><Relationship Id="rId392" Type="http://schemas.openxmlformats.org/officeDocument/2006/relationships/slide" Target="slides/slide391.xml"/><Relationship Id="rId697" Type="http://schemas.openxmlformats.org/officeDocument/2006/relationships/slide" Target="slides/slide696.xml"/><Relationship Id="rId252" Type="http://schemas.openxmlformats.org/officeDocument/2006/relationships/slide" Target="slides/slide251.xml"/><Relationship Id="rId1187" Type="http://schemas.openxmlformats.org/officeDocument/2006/relationships/slide" Target="slides/slide1186.xml"/><Relationship Id="rId112" Type="http://schemas.openxmlformats.org/officeDocument/2006/relationships/slide" Target="slides/slide111.xml"/><Relationship Id="rId557" Type="http://schemas.openxmlformats.org/officeDocument/2006/relationships/slide" Target="slides/slide556.xml"/><Relationship Id="rId764" Type="http://schemas.openxmlformats.org/officeDocument/2006/relationships/slide" Target="slides/slide763.xml"/><Relationship Id="rId971" Type="http://schemas.openxmlformats.org/officeDocument/2006/relationships/slide" Target="slides/slide970.xml"/><Relationship Id="rId1394" Type="http://schemas.openxmlformats.org/officeDocument/2006/relationships/slide" Target="slides/slide1393.xml"/><Relationship Id="rId1699" Type="http://schemas.openxmlformats.org/officeDocument/2006/relationships/slide" Target="slides/slide1698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624" Type="http://schemas.openxmlformats.org/officeDocument/2006/relationships/slide" Target="slides/slide623.xml"/><Relationship Id="rId831" Type="http://schemas.openxmlformats.org/officeDocument/2006/relationships/slide" Target="slides/slide830.xml"/><Relationship Id="rId1047" Type="http://schemas.openxmlformats.org/officeDocument/2006/relationships/slide" Target="slides/slide1046.xml"/><Relationship Id="rId1254" Type="http://schemas.openxmlformats.org/officeDocument/2006/relationships/slide" Target="slides/slide1253.xml"/><Relationship Id="rId1461" Type="http://schemas.openxmlformats.org/officeDocument/2006/relationships/slide" Target="slides/slide1460.xml"/><Relationship Id="rId263" Type="http://schemas.openxmlformats.org/officeDocument/2006/relationships/slide" Target="slides/slide262.xml"/><Relationship Id="rId470" Type="http://schemas.openxmlformats.org/officeDocument/2006/relationships/slide" Target="slides/slide469.xml"/><Relationship Id="rId929" Type="http://schemas.openxmlformats.org/officeDocument/2006/relationships/slide" Target="slides/slide928.xml"/><Relationship Id="rId1114" Type="http://schemas.openxmlformats.org/officeDocument/2006/relationships/slide" Target="slides/slide1113.xml"/><Relationship Id="rId1321" Type="http://schemas.openxmlformats.org/officeDocument/2006/relationships/slide" Target="slides/slide1320.xml"/><Relationship Id="rId1559" Type="http://schemas.openxmlformats.org/officeDocument/2006/relationships/slide" Target="slides/slide1558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slide" Target="slides/slide567.xml"/><Relationship Id="rId775" Type="http://schemas.openxmlformats.org/officeDocument/2006/relationships/slide" Target="slides/slide774.xml"/><Relationship Id="rId982" Type="http://schemas.openxmlformats.org/officeDocument/2006/relationships/slide" Target="slides/slide981.xml"/><Relationship Id="rId1198" Type="http://schemas.openxmlformats.org/officeDocument/2006/relationships/slide" Target="slides/slide1197.xml"/><Relationship Id="rId1419" Type="http://schemas.openxmlformats.org/officeDocument/2006/relationships/slide" Target="slides/slide1418.xml"/><Relationship Id="rId1626" Type="http://schemas.openxmlformats.org/officeDocument/2006/relationships/slide" Target="slides/slide1625.xml"/><Relationship Id="rId428" Type="http://schemas.openxmlformats.org/officeDocument/2006/relationships/slide" Target="slides/slide427.xml"/><Relationship Id="rId635" Type="http://schemas.openxmlformats.org/officeDocument/2006/relationships/slide" Target="slides/slide634.xml"/><Relationship Id="rId842" Type="http://schemas.openxmlformats.org/officeDocument/2006/relationships/slide" Target="slides/slide841.xml"/><Relationship Id="rId1058" Type="http://schemas.openxmlformats.org/officeDocument/2006/relationships/slide" Target="slides/slide1057.xml"/><Relationship Id="rId1265" Type="http://schemas.openxmlformats.org/officeDocument/2006/relationships/slide" Target="slides/slide1264.xml"/><Relationship Id="rId1472" Type="http://schemas.openxmlformats.org/officeDocument/2006/relationships/slide" Target="slides/slide1471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702" Type="http://schemas.openxmlformats.org/officeDocument/2006/relationships/slide" Target="slides/slide701.xml"/><Relationship Id="rId1125" Type="http://schemas.openxmlformats.org/officeDocument/2006/relationships/slide" Target="slides/slide1124.xml"/><Relationship Id="rId1332" Type="http://schemas.openxmlformats.org/officeDocument/2006/relationships/slide" Target="slides/slide1331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579" Type="http://schemas.openxmlformats.org/officeDocument/2006/relationships/slide" Target="slides/slide578.xml"/><Relationship Id="rId786" Type="http://schemas.openxmlformats.org/officeDocument/2006/relationships/slide" Target="slides/slide785.xml"/><Relationship Id="rId993" Type="http://schemas.openxmlformats.org/officeDocument/2006/relationships/slide" Target="slides/slide992.xml"/><Relationship Id="rId1637" Type="http://schemas.openxmlformats.org/officeDocument/2006/relationships/slide" Target="slides/slide1636.xml"/><Relationship Id="rId341" Type="http://schemas.openxmlformats.org/officeDocument/2006/relationships/slide" Target="slides/slide340.xml"/><Relationship Id="rId439" Type="http://schemas.openxmlformats.org/officeDocument/2006/relationships/slide" Target="slides/slide438.xml"/><Relationship Id="rId646" Type="http://schemas.openxmlformats.org/officeDocument/2006/relationships/slide" Target="slides/slide645.xml"/><Relationship Id="rId1069" Type="http://schemas.openxmlformats.org/officeDocument/2006/relationships/slide" Target="slides/slide1068.xml"/><Relationship Id="rId1276" Type="http://schemas.openxmlformats.org/officeDocument/2006/relationships/slide" Target="slides/slide1275.xml"/><Relationship Id="rId1483" Type="http://schemas.openxmlformats.org/officeDocument/2006/relationships/slide" Target="slides/slide1482.xml"/><Relationship Id="rId1704" Type="http://schemas.openxmlformats.org/officeDocument/2006/relationships/slide" Target="slides/slide1703.xml"/><Relationship Id="rId201" Type="http://schemas.openxmlformats.org/officeDocument/2006/relationships/slide" Target="slides/slide200.xml"/><Relationship Id="rId285" Type="http://schemas.openxmlformats.org/officeDocument/2006/relationships/slide" Target="slides/slide284.xml"/><Relationship Id="rId506" Type="http://schemas.openxmlformats.org/officeDocument/2006/relationships/slide" Target="slides/slide505.xml"/><Relationship Id="rId853" Type="http://schemas.openxmlformats.org/officeDocument/2006/relationships/slide" Target="slides/slide852.xml"/><Relationship Id="rId1136" Type="http://schemas.openxmlformats.org/officeDocument/2006/relationships/slide" Target="slides/slide1135.xml"/><Relationship Id="rId1690" Type="http://schemas.openxmlformats.org/officeDocument/2006/relationships/slide" Target="slides/slide1689.xml"/><Relationship Id="rId492" Type="http://schemas.openxmlformats.org/officeDocument/2006/relationships/slide" Target="slides/slide491.xml"/><Relationship Id="rId713" Type="http://schemas.openxmlformats.org/officeDocument/2006/relationships/slide" Target="slides/slide712.xml"/><Relationship Id="rId797" Type="http://schemas.openxmlformats.org/officeDocument/2006/relationships/slide" Target="slides/slide796.xml"/><Relationship Id="rId920" Type="http://schemas.openxmlformats.org/officeDocument/2006/relationships/slide" Target="slides/slide919.xml"/><Relationship Id="rId1343" Type="http://schemas.openxmlformats.org/officeDocument/2006/relationships/slide" Target="slides/slide1342.xml"/><Relationship Id="rId1550" Type="http://schemas.openxmlformats.org/officeDocument/2006/relationships/slide" Target="slides/slide1549.xml"/><Relationship Id="rId1648" Type="http://schemas.openxmlformats.org/officeDocument/2006/relationships/slide" Target="slides/slide1647.xml"/><Relationship Id="rId145" Type="http://schemas.openxmlformats.org/officeDocument/2006/relationships/slide" Target="slides/slide144.xml"/><Relationship Id="rId352" Type="http://schemas.openxmlformats.org/officeDocument/2006/relationships/slide" Target="slides/slide351.xml"/><Relationship Id="rId1203" Type="http://schemas.openxmlformats.org/officeDocument/2006/relationships/slide" Target="slides/slide1202.xml"/><Relationship Id="rId1287" Type="http://schemas.openxmlformats.org/officeDocument/2006/relationships/slide" Target="slides/slide1286.xml"/><Relationship Id="rId1410" Type="http://schemas.openxmlformats.org/officeDocument/2006/relationships/slide" Target="slides/slide1409.xml"/><Relationship Id="rId1508" Type="http://schemas.openxmlformats.org/officeDocument/2006/relationships/slide" Target="slides/slide1507.xml"/><Relationship Id="rId212" Type="http://schemas.openxmlformats.org/officeDocument/2006/relationships/slide" Target="slides/slide211.xml"/><Relationship Id="rId657" Type="http://schemas.openxmlformats.org/officeDocument/2006/relationships/slide" Target="slides/slide656.xml"/><Relationship Id="rId864" Type="http://schemas.openxmlformats.org/officeDocument/2006/relationships/slide" Target="slides/slide863.xml"/><Relationship Id="rId1494" Type="http://schemas.openxmlformats.org/officeDocument/2006/relationships/slide" Target="slides/slide1493.xml"/><Relationship Id="rId1715" Type="http://schemas.openxmlformats.org/officeDocument/2006/relationships/slide" Target="slides/slide1714.xml"/><Relationship Id="rId296" Type="http://schemas.openxmlformats.org/officeDocument/2006/relationships/slide" Target="slides/slide295.xml"/><Relationship Id="rId517" Type="http://schemas.openxmlformats.org/officeDocument/2006/relationships/slide" Target="slides/slide516.xml"/><Relationship Id="rId724" Type="http://schemas.openxmlformats.org/officeDocument/2006/relationships/slide" Target="slides/slide723.xml"/><Relationship Id="rId931" Type="http://schemas.openxmlformats.org/officeDocument/2006/relationships/slide" Target="slides/slide930.xml"/><Relationship Id="rId1147" Type="http://schemas.openxmlformats.org/officeDocument/2006/relationships/slide" Target="slides/slide1146.xml"/><Relationship Id="rId1354" Type="http://schemas.openxmlformats.org/officeDocument/2006/relationships/slide" Target="slides/slide1353.xml"/><Relationship Id="rId1561" Type="http://schemas.openxmlformats.org/officeDocument/2006/relationships/slide" Target="slides/slide1560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363" Type="http://schemas.openxmlformats.org/officeDocument/2006/relationships/slide" Target="slides/slide362.xml"/><Relationship Id="rId570" Type="http://schemas.openxmlformats.org/officeDocument/2006/relationships/slide" Target="slides/slide569.xml"/><Relationship Id="rId1007" Type="http://schemas.openxmlformats.org/officeDocument/2006/relationships/slide" Target="slides/slide1006.xml"/><Relationship Id="rId1214" Type="http://schemas.openxmlformats.org/officeDocument/2006/relationships/slide" Target="slides/slide1213.xml"/><Relationship Id="rId1421" Type="http://schemas.openxmlformats.org/officeDocument/2006/relationships/slide" Target="slides/slide1420.xml"/><Relationship Id="rId1659" Type="http://schemas.openxmlformats.org/officeDocument/2006/relationships/slide" Target="slides/slide1658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668" Type="http://schemas.openxmlformats.org/officeDocument/2006/relationships/slide" Target="slides/slide667.xml"/><Relationship Id="rId875" Type="http://schemas.openxmlformats.org/officeDocument/2006/relationships/slide" Target="slides/slide874.xml"/><Relationship Id="rId1060" Type="http://schemas.openxmlformats.org/officeDocument/2006/relationships/slide" Target="slides/slide1059.xml"/><Relationship Id="rId1298" Type="http://schemas.openxmlformats.org/officeDocument/2006/relationships/slide" Target="slides/slide1297.xml"/><Relationship Id="rId1519" Type="http://schemas.openxmlformats.org/officeDocument/2006/relationships/slide" Target="slides/slide1518.xml"/><Relationship Id="rId1726" Type="http://schemas.openxmlformats.org/officeDocument/2006/relationships/slide" Target="slides/slide1725.xml"/><Relationship Id="rId18" Type="http://schemas.openxmlformats.org/officeDocument/2006/relationships/slide" Target="slides/slide17.xml"/><Relationship Id="rId528" Type="http://schemas.openxmlformats.org/officeDocument/2006/relationships/slide" Target="slides/slide527.xml"/><Relationship Id="rId735" Type="http://schemas.openxmlformats.org/officeDocument/2006/relationships/slide" Target="slides/slide734.xml"/><Relationship Id="rId942" Type="http://schemas.openxmlformats.org/officeDocument/2006/relationships/slide" Target="slides/slide941.xml"/><Relationship Id="rId1158" Type="http://schemas.openxmlformats.org/officeDocument/2006/relationships/slide" Target="slides/slide1157.xml"/><Relationship Id="rId1365" Type="http://schemas.openxmlformats.org/officeDocument/2006/relationships/slide" Target="slides/slide1364.xml"/><Relationship Id="rId1572" Type="http://schemas.openxmlformats.org/officeDocument/2006/relationships/slide" Target="slides/slide1571.xml"/><Relationship Id="rId167" Type="http://schemas.openxmlformats.org/officeDocument/2006/relationships/slide" Target="slides/slide166.xml"/><Relationship Id="rId374" Type="http://schemas.openxmlformats.org/officeDocument/2006/relationships/slide" Target="slides/slide373.xml"/><Relationship Id="rId581" Type="http://schemas.openxmlformats.org/officeDocument/2006/relationships/slide" Target="slides/slide580.xml"/><Relationship Id="rId1018" Type="http://schemas.openxmlformats.org/officeDocument/2006/relationships/slide" Target="slides/slide1017.xml"/><Relationship Id="rId1225" Type="http://schemas.openxmlformats.org/officeDocument/2006/relationships/slide" Target="slides/slide1224.xml"/><Relationship Id="rId1432" Type="http://schemas.openxmlformats.org/officeDocument/2006/relationships/slide" Target="slides/slide1431.xml"/><Relationship Id="rId71" Type="http://schemas.openxmlformats.org/officeDocument/2006/relationships/slide" Target="slides/slide70.xml"/><Relationship Id="rId234" Type="http://schemas.openxmlformats.org/officeDocument/2006/relationships/slide" Target="slides/slide233.xml"/><Relationship Id="rId679" Type="http://schemas.openxmlformats.org/officeDocument/2006/relationships/slide" Target="slides/slide678.xml"/><Relationship Id="rId802" Type="http://schemas.openxmlformats.org/officeDocument/2006/relationships/slide" Target="slides/slide801.xml"/><Relationship Id="rId886" Type="http://schemas.openxmlformats.org/officeDocument/2006/relationships/slide" Target="slides/slide885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41" Type="http://schemas.openxmlformats.org/officeDocument/2006/relationships/slide" Target="slides/slide440.xml"/><Relationship Id="rId539" Type="http://schemas.openxmlformats.org/officeDocument/2006/relationships/slide" Target="slides/slide538.xml"/><Relationship Id="rId746" Type="http://schemas.openxmlformats.org/officeDocument/2006/relationships/slide" Target="slides/slide745.xml"/><Relationship Id="rId1071" Type="http://schemas.openxmlformats.org/officeDocument/2006/relationships/slide" Target="slides/slide1070.xml"/><Relationship Id="rId1169" Type="http://schemas.openxmlformats.org/officeDocument/2006/relationships/slide" Target="slides/slide1168.xml"/><Relationship Id="rId1376" Type="http://schemas.openxmlformats.org/officeDocument/2006/relationships/slide" Target="slides/slide1375.xml"/><Relationship Id="rId1583" Type="http://schemas.openxmlformats.org/officeDocument/2006/relationships/slide" Target="slides/slide1582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953" Type="http://schemas.openxmlformats.org/officeDocument/2006/relationships/slide" Target="slides/slide952.xml"/><Relationship Id="rId1029" Type="http://schemas.openxmlformats.org/officeDocument/2006/relationships/slide" Target="slides/slide1028.xml"/><Relationship Id="rId1236" Type="http://schemas.openxmlformats.org/officeDocument/2006/relationships/slide" Target="slides/slide1235.xml"/><Relationship Id="rId82" Type="http://schemas.openxmlformats.org/officeDocument/2006/relationships/slide" Target="slides/slide81.xml"/><Relationship Id="rId385" Type="http://schemas.openxmlformats.org/officeDocument/2006/relationships/slide" Target="slides/slide384.xml"/><Relationship Id="rId592" Type="http://schemas.openxmlformats.org/officeDocument/2006/relationships/slide" Target="slides/slide591.xml"/><Relationship Id="rId606" Type="http://schemas.openxmlformats.org/officeDocument/2006/relationships/slide" Target="slides/slide605.xml"/><Relationship Id="rId813" Type="http://schemas.openxmlformats.org/officeDocument/2006/relationships/slide" Target="slides/slide812.xml"/><Relationship Id="rId1443" Type="http://schemas.openxmlformats.org/officeDocument/2006/relationships/slide" Target="slides/slide1442.xml"/><Relationship Id="rId1650" Type="http://schemas.openxmlformats.org/officeDocument/2006/relationships/slide" Target="slides/slide1649.xml"/><Relationship Id="rId245" Type="http://schemas.openxmlformats.org/officeDocument/2006/relationships/slide" Target="slides/slide244.xml"/><Relationship Id="rId452" Type="http://schemas.openxmlformats.org/officeDocument/2006/relationships/slide" Target="slides/slide451.xml"/><Relationship Id="rId897" Type="http://schemas.openxmlformats.org/officeDocument/2006/relationships/slide" Target="slides/slide896.xml"/><Relationship Id="rId1082" Type="http://schemas.openxmlformats.org/officeDocument/2006/relationships/slide" Target="slides/slide1081.xml"/><Relationship Id="rId1303" Type="http://schemas.openxmlformats.org/officeDocument/2006/relationships/slide" Target="slides/slide1302.xml"/><Relationship Id="rId1510" Type="http://schemas.openxmlformats.org/officeDocument/2006/relationships/slide" Target="slides/slide1509.xml"/><Relationship Id="rId105" Type="http://schemas.openxmlformats.org/officeDocument/2006/relationships/slide" Target="slides/slide104.xml"/><Relationship Id="rId312" Type="http://schemas.openxmlformats.org/officeDocument/2006/relationships/slide" Target="slides/slide311.xml"/><Relationship Id="rId757" Type="http://schemas.openxmlformats.org/officeDocument/2006/relationships/slide" Target="slides/slide756.xml"/><Relationship Id="rId964" Type="http://schemas.openxmlformats.org/officeDocument/2006/relationships/slide" Target="slides/slide963.xml"/><Relationship Id="rId1387" Type="http://schemas.openxmlformats.org/officeDocument/2006/relationships/slide" Target="slides/slide1386.xml"/><Relationship Id="rId1594" Type="http://schemas.openxmlformats.org/officeDocument/2006/relationships/slide" Target="slides/slide1593.xml"/><Relationship Id="rId1608" Type="http://schemas.openxmlformats.org/officeDocument/2006/relationships/slide" Target="slides/slide1607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96" Type="http://schemas.openxmlformats.org/officeDocument/2006/relationships/slide" Target="slides/slide395.xml"/><Relationship Id="rId617" Type="http://schemas.openxmlformats.org/officeDocument/2006/relationships/slide" Target="slides/slide616.xml"/><Relationship Id="rId824" Type="http://schemas.openxmlformats.org/officeDocument/2006/relationships/slide" Target="slides/slide823.xml"/><Relationship Id="rId1247" Type="http://schemas.openxmlformats.org/officeDocument/2006/relationships/slide" Target="slides/slide1246.xml"/><Relationship Id="rId1454" Type="http://schemas.openxmlformats.org/officeDocument/2006/relationships/slide" Target="slides/slide1453.xml"/><Relationship Id="rId1661" Type="http://schemas.openxmlformats.org/officeDocument/2006/relationships/slide" Target="slides/slide1660.xml"/><Relationship Id="rId256" Type="http://schemas.openxmlformats.org/officeDocument/2006/relationships/slide" Target="slides/slide255.xml"/><Relationship Id="rId463" Type="http://schemas.openxmlformats.org/officeDocument/2006/relationships/slide" Target="slides/slide462.xml"/><Relationship Id="rId670" Type="http://schemas.openxmlformats.org/officeDocument/2006/relationships/slide" Target="slides/slide669.xml"/><Relationship Id="rId1093" Type="http://schemas.openxmlformats.org/officeDocument/2006/relationships/slide" Target="slides/slide1092.xml"/><Relationship Id="rId1107" Type="http://schemas.openxmlformats.org/officeDocument/2006/relationships/slide" Target="slides/slide1106.xml"/><Relationship Id="rId1314" Type="http://schemas.openxmlformats.org/officeDocument/2006/relationships/slide" Target="slides/slide1313.xml"/><Relationship Id="rId1521" Type="http://schemas.openxmlformats.org/officeDocument/2006/relationships/slide" Target="slides/slide1520.xml"/><Relationship Id="rId116" Type="http://schemas.openxmlformats.org/officeDocument/2006/relationships/slide" Target="slides/slide115.xml"/><Relationship Id="rId323" Type="http://schemas.openxmlformats.org/officeDocument/2006/relationships/slide" Target="slides/slide322.xml"/><Relationship Id="rId530" Type="http://schemas.openxmlformats.org/officeDocument/2006/relationships/slide" Target="slides/slide529.xml"/><Relationship Id="rId768" Type="http://schemas.openxmlformats.org/officeDocument/2006/relationships/slide" Target="slides/slide767.xml"/><Relationship Id="rId975" Type="http://schemas.openxmlformats.org/officeDocument/2006/relationships/slide" Target="slides/slide974.xml"/><Relationship Id="rId1160" Type="http://schemas.openxmlformats.org/officeDocument/2006/relationships/slide" Target="slides/slide1159.xml"/><Relationship Id="rId1398" Type="http://schemas.openxmlformats.org/officeDocument/2006/relationships/slide" Target="slides/slide1397.xml"/><Relationship Id="rId1619" Type="http://schemas.openxmlformats.org/officeDocument/2006/relationships/slide" Target="slides/slide1618.xml"/><Relationship Id="rId20" Type="http://schemas.openxmlformats.org/officeDocument/2006/relationships/slide" Target="slides/slide19.xml"/><Relationship Id="rId628" Type="http://schemas.openxmlformats.org/officeDocument/2006/relationships/slide" Target="slides/slide627.xml"/><Relationship Id="rId835" Type="http://schemas.openxmlformats.org/officeDocument/2006/relationships/slide" Target="slides/slide834.xml"/><Relationship Id="rId1258" Type="http://schemas.openxmlformats.org/officeDocument/2006/relationships/slide" Target="slides/slide1257.xml"/><Relationship Id="rId1465" Type="http://schemas.openxmlformats.org/officeDocument/2006/relationships/slide" Target="slides/slide1464.xml"/><Relationship Id="rId1672" Type="http://schemas.openxmlformats.org/officeDocument/2006/relationships/slide" Target="slides/slide1671.xml"/><Relationship Id="rId267" Type="http://schemas.openxmlformats.org/officeDocument/2006/relationships/slide" Target="slides/slide266.xml"/><Relationship Id="rId474" Type="http://schemas.openxmlformats.org/officeDocument/2006/relationships/slide" Target="slides/slide473.xml"/><Relationship Id="rId1020" Type="http://schemas.openxmlformats.org/officeDocument/2006/relationships/slide" Target="slides/slide1019.xml"/><Relationship Id="rId1118" Type="http://schemas.openxmlformats.org/officeDocument/2006/relationships/slide" Target="slides/slide1117.xml"/><Relationship Id="rId1325" Type="http://schemas.openxmlformats.org/officeDocument/2006/relationships/slide" Target="slides/slide1324.xml"/><Relationship Id="rId1532" Type="http://schemas.openxmlformats.org/officeDocument/2006/relationships/slide" Target="slides/slide1531.xml"/><Relationship Id="rId127" Type="http://schemas.openxmlformats.org/officeDocument/2006/relationships/slide" Target="slides/slide126.xml"/><Relationship Id="rId681" Type="http://schemas.openxmlformats.org/officeDocument/2006/relationships/slide" Target="slides/slide680.xml"/><Relationship Id="rId779" Type="http://schemas.openxmlformats.org/officeDocument/2006/relationships/slide" Target="slides/slide778.xml"/><Relationship Id="rId902" Type="http://schemas.openxmlformats.org/officeDocument/2006/relationships/slide" Target="slides/slide901.xml"/><Relationship Id="rId986" Type="http://schemas.openxmlformats.org/officeDocument/2006/relationships/slide" Target="slides/slide985.xml"/><Relationship Id="rId31" Type="http://schemas.openxmlformats.org/officeDocument/2006/relationships/slide" Target="slides/slide30.xml"/><Relationship Id="rId334" Type="http://schemas.openxmlformats.org/officeDocument/2006/relationships/slide" Target="slides/slide333.xml"/><Relationship Id="rId541" Type="http://schemas.openxmlformats.org/officeDocument/2006/relationships/slide" Target="slides/slide540.xml"/><Relationship Id="rId639" Type="http://schemas.openxmlformats.org/officeDocument/2006/relationships/slide" Target="slides/slide638.xml"/><Relationship Id="rId1171" Type="http://schemas.openxmlformats.org/officeDocument/2006/relationships/slide" Target="slides/slide1170.xml"/><Relationship Id="rId1269" Type="http://schemas.openxmlformats.org/officeDocument/2006/relationships/slide" Target="slides/slide1268.xml"/><Relationship Id="rId1476" Type="http://schemas.openxmlformats.org/officeDocument/2006/relationships/slide" Target="slides/slide1475.xml"/><Relationship Id="rId180" Type="http://schemas.openxmlformats.org/officeDocument/2006/relationships/slide" Target="slides/slide179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846" Type="http://schemas.openxmlformats.org/officeDocument/2006/relationships/slide" Target="slides/slide845.xml"/><Relationship Id="rId1031" Type="http://schemas.openxmlformats.org/officeDocument/2006/relationships/slide" Target="slides/slide1030.xml"/><Relationship Id="rId1129" Type="http://schemas.openxmlformats.org/officeDocument/2006/relationships/slide" Target="slides/slide1128.xml"/><Relationship Id="rId1683" Type="http://schemas.openxmlformats.org/officeDocument/2006/relationships/slide" Target="slides/slide1682.xml"/><Relationship Id="rId485" Type="http://schemas.openxmlformats.org/officeDocument/2006/relationships/slide" Target="slides/slide484.xml"/><Relationship Id="rId692" Type="http://schemas.openxmlformats.org/officeDocument/2006/relationships/slide" Target="slides/slide691.xml"/><Relationship Id="rId706" Type="http://schemas.openxmlformats.org/officeDocument/2006/relationships/slide" Target="slides/slide705.xml"/><Relationship Id="rId913" Type="http://schemas.openxmlformats.org/officeDocument/2006/relationships/slide" Target="slides/slide912.xml"/><Relationship Id="rId1336" Type="http://schemas.openxmlformats.org/officeDocument/2006/relationships/slide" Target="slides/slide1335.xml"/><Relationship Id="rId1543" Type="http://schemas.openxmlformats.org/officeDocument/2006/relationships/slide" Target="slides/slide1542.xml"/><Relationship Id="rId42" Type="http://schemas.openxmlformats.org/officeDocument/2006/relationships/slide" Target="slides/slide41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552" Type="http://schemas.openxmlformats.org/officeDocument/2006/relationships/slide" Target="slides/slide551.xml"/><Relationship Id="rId997" Type="http://schemas.openxmlformats.org/officeDocument/2006/relationships/slide" Target="slides/slide996.xml"/><Relationship Id="rId1182" Type="http://schemas.openxmlformats.org/officeDocument/2006/relationships/slide" Target="slides/slide1181.xml"/><Relationship Id="rId1403" Type="http://schemas.openxmlformats.org/officeDocument/2006/relationships/slide" Target="slides/slide1402.xml"/><Relationship Id="rId1610" Type="http://schemas.openxmlformats.org/officeDocument/2006/relationships/slide" Target="slides/slide160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412" Type="http://schemas.openxmlformats.org/officeDocument/2006/relationships/slide" Target="slides/slide411.xml"/><Relationship Id="rId857" Type="http://schemas.openxmlformats.org/officeDocument/2006/relationships/slide" Target="slides/slide856.xml"/><Relationship Id="rId1042" Type="http://schemas.openxmlformats.org/officeDocument/2006/relationships/slide" Target="slides/slide1041.xml"/><Relationship Id="rId1487" Type="http://schemas.openxmlformats.org/officeDocument/2006/relationships/slide" Target="slides/slide1486.xml"/><Relationship Id="rId1694" Type="http://schemas.openxmlformats.org/officeDocument/2006/relationships/slide" Target="slides/slide1693.xml"/><Relationship Id="rId1708" Type="http://schemas.openxmlformats.org/officeDocument/2006/relationships/slide" Target="slides/slide1707.xml"/><Relationship Id="rId289" Type="http://schemas.openxmlformats.org/officeDocument/2006/relationships/slide" Target="slides/slide288.xml"/><Relationship Id="rId496" Type="http://schemas.openxmlformats.org/officeDocument/2006/relationships/slide" Target="slides/slide495.xml"/><Relationship Id="rId717" Type="http://schemas.openxmlformats.org/officeDocument/2006/relationships/slide" Target="slides/slide716.xml"/><Relationship Id="rId924" Type="http://schemas.openxmlformats.org/officeDocument/2006/relationships/slide" Target="slides/slide923.xml"/><Relationship Id="rId1347" Type="http://schemas.openxmlformats.org/officeDocument/2006/relationships/slide" Target="slides/slide1346.xml"/><Relationship Id="rId1554" Type="http://schemas.openxmlformats.org/officeDocument/2006/relationships/slide" Target="slides/slide1553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56" Type="http://schemas.openxmlformats.org/officeDocument/2006/relationships/slide" Target="slides/slide355.xml"/><Relationship Id="rId563" Type="http://schemas.openxmlformats.org/officeDocument/2006/relationships/slide" Target="slides/slide562.xml"/><Relationship Id="rId770" Type="http://schemas.openxmlformats.org/officeDocument/2006/relationships/slide" Target="slides/slide769.xml"/><Relationship Id="rId1193" Type="http://schemas.openxmlformats.org/officeDocument/2006/relationships/slide" Target="slides/slide1192.xml"/><Relationship Id="rId1207" Type="http://schemas.openxmlformats.org/officeDocument/2006/relationships/slide" Target="slides/slide1206.xml"/><Relationship Id="rId1414" Type="http://schemas.openxmlformats.org/officeDocument/2006/relationships/slide" Target="slides/slide1413.xml"/><Relationship Id="rId1621" Type="http://schemas.openxmlformats.org/officeDocument/2006/relationships/slide" Target="slides/slide1620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868" Type="http://schemas.openxmlformats.org/officeDocument/2006/relationships/slide" Target="slides/slide867.xml"/><Relationship Id="rId1053" Type="http://schemas.openxmlformats.org/officeDocument/2006/relationships/slide" Target="slides/slide1052.xml"/><Relationship Id="rId1260" Type="http://schemas.openxmlformats.org/officeDocument/2006/relationships/slide" Target="slides/slide1259.xml"/><Relationship Id="rId1498" Type="http://schemas.openxmlformats.org/officeDocument/2006/relationships/slide" Target="slides/slide1497.xml"/><Relationship Id="rId1719" Type="http://schemas.openxmlformats.org/officeDocument/2006/relationships/slide" Target="slides/slide1718.xml"/><Relationship Id="rId630" Type="http://schemas.openxmlformats.org/officeDocument/2006/relationships/slide" Target="slides/slide629.xml"/><Relationship Id="rId728" Type="http://schemas.openxmlformats.org/officeDocument/2006/relationships/slide" Target="slides/slide727.xml"/><Relationship Id="rId935" Type="http://schemas.openxmlformats.org/officeDocument/2006/relationships/slide" Target="slides/slide934.xml"/><Relationship Id="rId1358" Type="http://schemas.openxmlformats.org/officeDocument/2006/relationships/slide" Target="slides/slide1357.xml"/><Relationship Id="rId1565" Type="http://schemas.openxmlformats.org/officeDocument/2006/relationships/slide" Target="slides/slide1564.xml"/><Relationship Id="rId64" Type="http://schemas.openxmlformats.org/officeDocument/2006/relationships/slide" Target="slides/slide63.xml"/><Relationship Id="rId367" Type="http://schemas.openxmlformats.org/officeDocument/2006/relationships/slide" Target="slides/slide366.xml"/><Relationship Id="rId574" Type="http://schemas.openxmlformats.org/officeDocument/2006/relationships/slide" Target="slides/slide573.xml"/><Relationship Id="rId1120" Type="http://schemas.openxmlformats.org/officeDocument/2006/relationships/slide" Target="slides/slide1119.xml"/><Relationship Id="rId1218" Type="http://schemas.openxmlformats.org/officeDocument/2006/relationships/slide" Target="slides/slide1217.xml"/><Relationship Id="rId1425" Type="http://schemas.openxmlformats.org/officeDocument/2006/relationships/slide" Target="slides/slide1424.xml"/><Relationship Id="rId227" Type="http://schemas.openxmlformats.org/officeDocument/2006/relationships/slide" Target="slides/slide226.xml"/><Relationship Id="rId781" Type="http://schemas.openxmlformats.org/officeDocument/2006/relationships/slide" Target="slides/slide780.xml"/><Relationship Id="rId879" Type="http://schemas.openxmlformats.org/officeDocument/2006/relationships/slide" Target="slides/slide878.xml"/><Relationship Id="rId1632" Type="http://schemas.openxmlformats.org/officeDocument/2006/relationships/slide" Target="slides/slide1631.xml"/><Relationship Id="rId434" Type="http://schemas.openxmlformats.org/officeDocument/2006/relationships/slide" Target="slides/slide433.xml"/><Relationship Id="rId641" Type="http://schemas.openxmlformats.org/officeDocument/2006/relationships/slide" Target="slides/slide640.xml"/><Relationship Id="rId739" Type="http://schemas.openxmlformats.org/officeDocument/2006/relationships/slide" Target="slides/slide738.xml"/><Relationship Id="rId1064" Type="http://schemas.openxmlformats.org/officeDocument/2006/relationships/slide" Target="slides/slide1063.xml"/><Relationship Id="rId1271" Type="http://schemas.openxmlformats.org/officeDocument/2006/relationships/slide" Target="slides/slide1270.xml"/><Relationship Id="rId1369" Type="http://schemas.openxmlformats.org/officeDocument/2006/relationships/slide" Target="slides/slide1368.xml"/><Relationship Id="rId1576" Type="http://schemas.openxmlformats.org/officeDocument/2006/relationships/slide" Target="slides/slide1575.xml"/><Relationship Id="rId280" Type="http://schemas.openxmlformats.org/officeDocument/2006/relationships/slide" Target="slides/slide279.xml"/><Relationship Id="rId501" Type="http://schemas.openxmlformats.org/officeDocument/2006/relationships/slide" Target="slides/slide500.xml"/><Relationship Id="rId946" Type="http://schemas.openxmlformats.org/officeDocument/2006/relationships/slide" Target="slides/slide945.xml"/><Relationship Id="rId1131" Type="http://schemas.openxmlformats.org/officeDocument/2006/relationships/slide" Target="slides/slide1130.xml"/><Relationship Id="rId1229" Type="http://schemas.openxmlformats.org/officeDocument/2006/relationships/slide" Target="slides/slide1228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378" Type="http://schemas.openxmlformats.org/officeDocument/2006/relationships/slide" Target="slides/slide377.xml"/><Relationship Id="rId585" Type="http://schemas.openxmlformats.org/officeDocument/2006/relationships/slide" Target="slides/slide584.xml"/><Relationship Id="rId792" Type="http://schemas.openxmlformats.org/officeDocument/2006/relationships/slide" Target="slides/slide791.xml"/><Relationship Id="rId806" Type="http://schemas.openxmlformats.org/officeDocument/2006/relationships/slide" Target="slides/slide805.xml"/><Relationship Id="rId1436" Type="http://schemas.openxmlformats.org/officeDocument/2006/relationships/slide" Target="slides/slide1435.xml"/><Relationship Id="rId1643" Type="http://schemas.openxmlformats.org/officeDocument/2006/relationships/slide" Target="slides/slide164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652" Type="http://schemas.openxmlformats.org/officeDocument/2006/relationships/slide" Target="slides/slide651.xml"/><Relationship Id="rId1075" Type="http://schemas.openxmlformats.org/officeDocument/2006/relationships/slide" Target="slides/slide1074.xml"/><Relationship Id="rId1282" Type="http://schemas.openxmlformats.org/officeDocument/2006/relationships/slide" Target="slides/slide1281.xml"/><Relationship Id="rId1503" Type="http://schemas.openxmlformats.org/officeDocument/2006/relationships/slide" Target="slides/slide1502.xml"/><Relationship Id="rId1710" Type="http://schemas.openxmlformats.org/officeDocument/2006/relationships/slide" Target="slides/slide170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512" Type="http://schemas.openxmlformats.org/officeDocument/2006/relationships/slide" Target="slides/slide511.xml"/><Relationship Id="rId957" Type="http://schemas.openxmlformats.org/officeDocument/2006/relationships/slide" Target="slides/slide956.xml"/><Relationship Id="rId1142" Type="http://schemas.openxmlformats.org/officeDocument/2006/relationships/slide" Target="slides/slide1141.xml"/><Relationship Id="rId1587" Type="http://schemas.openxmlformats.org/officeDocument/2006/relationships/slide" Target="slides/slide1586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96" Type="http://schemas.openxmlformats.org/officeDocument/2006/relationships/slide" Target="slides/slide595.xml"/><Relationship Id="rId817" Type="http://schemas.openxmlformats.org/officeDocument/2006/relationships/slide" Target="slides/slide816.xml"/><Relationship Id="rId1002" Type="http://schemas.openxmlformats.org/officeDocument/2006/relationships/slide" Target="slides/slide1001.xml"/><Relationship Id="rId1447" Type="http://schemas.openxmlformats.org/officeDocument/2006/relationships/slide" Target="slides/slide1446.xml"/><Relationship Id="rId1654" Type="http://schemas.openxmlformats.org/officeDocument/2006/relationships/slide" Target="slides/slide1653.xml"/><Relationship Id="rId249" Type="http://schemas.openxmlformats.org/officeDocument/2006/relationships/slide" Target="slides/slide248.xml"/><Relationship Id="rId456" Type="http://schemas.openxmlformats.org/officeDocument/2006/relationships/slide" Target="slides/slide455.xml"/><Relationship Id="rId663" Type="http://schemas.openxmlformats.org/officeDocument/2006/relationships/slide" Target="slides/slide662.xml"/><Relationship Id="rId870" Type="http://schemas.openxmlformats.org/officeDocument/2006/relationships/slide" Target="slides/slide869.xml"/><Relationship Id="rId1086" Type="http://schemas.openxmlformats.org/officeDocument/2006/relationships/slide" Target="slides/slide1085.xml"/><Relationship Id="rId1293" Type="http://schemas.openxmlformats.org/officeDocument/2006/relationships/slide" Target="slides/slide1292.xml"/><Relationship Id="rId1307" Type="http://schemas.openxmlformats.org/officeDocument/2006/relationships/slide" Target="slides/slide1306.xml"/><Relationship Id="rId1514" Type="http://schemas.openxmlformats.org/officeDocument/2006/relationships/slide" Target="slides/slide1513.xml"/><Relationship Id="rId1721" Type="http://schemas.openxmlformats.org/officeDocument/2006/relationships/slide" Target="slides/slide1720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968" Type="http://schemas.openxmlformats.org/officeDocument/2006/relationships/slide" Target="slides/slide967.xml"/><Relationship Id="rId1153" Type="http://schemas.openxmlformats.org/officeDocument/2006/relationships/slide" Target="slides/slide1152.xml"/><Relationship Id="rId1598" Type="http://schemas.openxmlformats.org/officeDocument/2006/relationships/slide" Target="slides/slide1597.xml"/><Relationship Id="rId97" Type="http://schemas.openxmlformats.org/officeDocument/2006/relationships/slide" Target="slides/slide96.xml"/><Relationship Id="rId730" Type="http://schemas.openxmlformats.org/officeDocument/2006/relationships/slide" Target="slides/slide729.xml"/><Relationship Id="rId828" Type="http://schemas.openxmlformats.org/officeDocument/2006/relationships/slide" Target="slides/slide827.xml"/><Relationship Id="rId1013" Type="http://schemas.openxmlformats.org/officeDocument/2006/relationships/slide" Target="slides/slide1012.xml"/><Relationship Id="rId1360" Type="http://schemas.openxmlformats.org/officeDocument/2006/relationships/slide" Target="slides/slide1359.xml"/><Relationship Id="rId1458" Type="http://schemas.openxmlformats.org/officeDocument/2006/relationships/slide" Target="slides/slide1457.xml"/><Relationship Id="rId1665" Type="http://schemas.openxmlformats.org/officeDocument/2006/relationships/slide" Target="slides/slide1664.xml"/><Relationship Id="rId162" Type="http://schemas.openxmlformats.org/officeDocument/2006/relationships/slide" Target="slides/slide161.xml"/><Relationship Id="rId467" Type="http://schemas.openxmlformats.org/officeDocument/2006/relationships/slide" Target="slides/slide466.xml"/><Relationship Id="rId1097" Type="http://schemas.openxmlformats.org/officeDocument/2006/relationships/slide" Target="slides/slide1096.xml"/><Relationship Id="rId1220" Type="http://schemas.openxmlformats.org/officeDocument/2006/relationships/slide" Target="slides/slide1219.xml"/><Relationship Id="rId1318" Type="http://schemas.openxmlformats.org/officeDocument/2006/relationships/slide" Target="slides/slide1317.xml"/><Relationship Id="rId1525" Type="http://schemas.openxmlformats.org/officeDocument/2006/relationships/slide" Target="slides/slide1524.xml"/><Relationship Id="rId674" Type="http://schemas.openxmlformats.org/officeDocument/2006/relationships/slide" Target="slides/slide673.xml"/><Relationship Id="rId881" Type="http://schemas.openxmlformats.org/officeDocument/2006/relationships/slide" Target="slides/slide880.xml"/><Relationship Id="rId979" Type="http://schemas.openxmlformats.org/officeDocument/2006/relationships/slide" Target="slides/slide978.xml"/><Relationship Id="rId1732" Type="http://schemas.openxmlformats.org/officeDocument/2006/relationships/presProps" Target="presProps.xml"/><Relationship Id="rId24" Type="http://schemas.openxmlformats.org/officeDocument/2006/relationships/slide" Target="slides/slide23.xml"/><Relationship Id="rId327" Type="http://schemas.openxmlformats.org/officeDocument/2006/relationships/slide" Target="slides/slide326.xml"/><Relationship Id="rId534" Type="http://schemas.openxmlformats.org/officeDocument/2006/relationships/slide" Target="slides/slide533.xml"/><Relationship Id="rId741" Type="http://schemas.openxmlformats.org/officeDocument/2006/relationships/slide" Target="slides/slide740.xml"/><Relationship Id="rId839" Type="http://schemas.openxmlformats.org/officeDocument/2006/relationships/slide" Target="slides/slide838.xml"/><Relationship Id="rId1164" Type="http://schemas.openxmlformats.org/officeDocument/2006/relationships/slide" Target="slides/slide1163.xml"/><Relationship Id="rId1371" Type="http://schemas.openxmlformats.org/officeDocument/2006/relationships/slide" Target="slides/slide1370.xml"/><Relationship Id="rId1469" Type="http://schemas.openxmlformats.org/officeDocument/2006/relationships/slide" Target="slides/slide1468.xml"/><Relationship Id="rId173" Type="http://schemas.openxmlformats.org/officeDocument/2006/relationships/slide" Target="slides/slide172.xml"/><Relationship Id="rId380" Type="http://schemas.openxmlformats.org/officeDocument/2006/relationships/slide" Target="slides/slide379.xml"/><Relationship Id="rId601" Type="http://schemas.openxmlformats.org/officeDocument/2006/relationships/slide" Target="slides/slide600.xml"/><Relationship Id="rId1024" Type="http://schemas.openxmlformats.org/officeDocument/2006/relationships/slide" Target="slides/slide1023.xml"/><Relationship Id="rId1231" Type="http://schemas.openxmlformats.org/officeDocument/2006/relationships/slide" Target="slides/slide1230.xml"/><Relationship Id="rId1676" Type="http://schemas.openxmlformats.org/officeDocument/2006/relationships/slide" Target="slides/slide1675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685" Type="http://schemas.openxmlformats.org/officeDocument/2006/relationships/slide" Target="slides/slide684.xml"/><Relationship Id="rId892" Type="http://schemas.openxmlformats.org/officeDocument/2006/relationships/slide" Target="slides/slide891.xml"/><Relationship Id="rId906" Type="http://schemas.openxmlformats.org/officeDocument/2006/relationships/slide" Target="slides/slide905.xml"/><Relationship Id="rId1329" Type="http://schemas.openxmlformats.org/officeDocument/2006/relationships/slide" Target="slides/slide1328.xml"/><Relationship Id="rId1536" Type="http://schemas.openxmlformats.org/officeDocument/2006/relationships/slide" Target="slides/slide1535.xml"/><Relationship Id="rId35" Type="http://schemas.openxmlformats.org/officeDocument/2006/relationships/slide" Target="slides/slide34.xml"/><Relationship Id="rId100" Type="http://schemas.openxmlformats.org/officeDocument/2006/relationships/slide" Target="slides/slide99.xml"/><Relationship Id="rId338" Type="http://schemas.openxmlformats.org/officeDocument/2006/relationships/slide" Target="slides/slide337.xml"/><Relationship Id="rId545" Type="http://schemas.openxmlformats.org/officeDocument/2006/relationships/slide" Target="slides/slide544.xml"/><Relationship Id="rId752" Type="http://schemas.openxmlformats.org/officeDocument/2006/relationships/slide" Target="slides/slide751.xml"/><Relationship Id="rId1175" Type="http://schemas.openxmlformats.org/officeDocument/2006/relationships/slide" Target="slides/slide1174.xml"/><Relationship Id="rId1382" Type="http://schemas.openxmlformats.org/officeDocument/2006/relationships/slide" Target="slides/slide1381.xml"/><Relationship Id="rId1603" Type="http://schemas.openxmlformats.org/officeDocument/2006/relationships/slide" Target="slides/slide1602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612" Type="http://schemas.openxmlformats.org/officeDocument/2006/relationships/slide" Target="slides/slide611.xml"/><Relationship Id="rId1035" Type="http://schemas.openxmlformats.org/officeDocument/2006/relationships/slide" Target="slides/slide1034.xml"/><Relationship Id="rId1242" Type="http://schemas.openxmlformats.org/officeDocument/2006/relationships/slide" Target="slides/slide1241.xml"/><Relationship Id="rId1687" Type="http://schemas.openxmlformats.org/officeDocument/2006/relationships/slide" Target="slides/slide1686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696" Type="http://schemas.openxmlformats.org/officeDocument/2006/relationships/slide" Target="slides/slide695.xml"/><Relationship Id="rId917" Type="http://schemas.openxmlformats.org/officeDocument/2006/relationships/slide" Target="slides/slide916.xml"/><Relationship Id="rId1102" Type="http://schemas.openxmlformats.org/officeDocument/2006/relationships/slide" Target="slides/slide1101.xml"/><Relationship Id="rId1547" Type="http://schemas.openxmlformats.org/officeDocument/2006/relationships/slide" Target="slides/slide1546.xml"/><Relationship Id="rId46" Type="http://schemas.openxmlformats.org/officeDocument/2006/relationships/slide" Target="slides/slide45.xml"/><Relationship Id="rId349" Type="http://schemas.openxmlformats.org/officeDocument/2006/relationships/slide" Target="slides/slide348.xml"/><Relationship Id="rId556" Type="http://schemas.openxmlformats.org/officeDocument/2006/relationships/slide" Target="slides/slide555.xml"/><Relationship Id="rId763" Type="http://schemas.openxmlformats.org/officeDocument/2006/relationships/slide" Target="slides/slide762.xml"/><Relationship Id="rId1186" Type="http://schemas.openxmlformats.org/officeDocument/2006/relationships/slide" Target="slides/slide1185.xml"/><Relationship Id="rId1393" Type="http://schemas.openxmlformats.org/officeDocument/2006/relationships/slide" Target="slides/slide1392.xml"/><Relationship Id="rId1407" Type="http://schemas.openxmlformats.org/officeDocument/2006/relationships/slide" Target="slides/slide1406.xml"/><Relationship Id="rId1614" Type="http://schemas.openxmlformats.org/officeDocument/2006/relationships/slide" Target="slides/slide1613.xml"/><Relationship Id="rId111" Type="http://schemas.openxmlformats.org/officeDocument/2006/relationships/slide" Target="slides/slide110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416" Type="http://schemas.openxmlformats.org/officeDocument/2006/relationships/slide" Target="slides/slide415.xml"/><Relationship Id="rId970" Type="http://schemas.openxmlformats.org/officeDocument/2006/relationships/slide" Target="slides/slide969.xml"/><Relationship Id="rId1046" Type="http://schemas.openxmlformats.org/officeDocument/2006/relationships/slide" Target="slides/slide1045.xml"/><Relationship Id="rId1253" Type="http://schemas.openxmlformats.org/officeDocument/2006/relationships/slide" Target="slides/slide1252.xml"/><Relationship Id="rId1698" Type="http://schemas.openxmlformats.org/officeDocument/2006/relationships/slide" Target="slides/slide1697.xml"/><Relationship Id="rId623" Type="http://schemas.openxmlformats.org/officeDocument/2006/relationships/slide" Target="slides/slide622.xml"/><Relationship Id="rId830" Type="http://schemas.openxmlformats.org/officeDocument/2006/relationships/slide" Target="slides/slide829.xml"/><Relationship Id="rId928" Type="http://schemas.openxmlformats.org/officeDocument/2006/relationships/slide" Target="slides/slide927.xml"/><Relationship Id="rId1460" Type="http://schemas.openxmlformats.org/officeDocument/2006/relationships/slide" Target="slides/slide1459.xml"/><Relationship Id="rId1558" Type="http://schemas.openxmlformats.org/officeDocument/2006/relationships/slide" Target="slides/slide1557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567" Type="http://schemas.openxmlformats.org/officeDocument/2006/relationships/slide" Target="slides/slide566.xml"/><Relationship Id="rId1113" Type="http://schemas.openxmlformats.org/officeDocument/2006/relationships/slide" Target="slides/slide1112.xml"/><Relationship Id="rId1197" Type="http://schemas.openxmlformats.org/officeDocument/2006/relationships/slide" Target="slides/slide1196.xml"/><Relationship Id="rId1320" Type="http://schemas.openxmlformats.org/officeDocument/2006/relationships/slide" Target="slides/slide1319.xml"/><Relationship Id="rId1418" Type="http://schemas.openxmlformats.org/officeDocument/2006/relationships/slide" Target="slides/slide1417.xml"/><Relationship Id="rId122" Type="http://schemas.openxmlformats.org/officeDocument/2006/relationships/slide" Target="slides/slide121.xml"/><Relationship Id="rId774" Type="http://schemas.openxmlformats.org/officeDocument/2006/relationships/slide" Target="slides/slide773.xml"/><Relationship Id="rId981" Type="http://schemas.openxmlformats.org/officeDocument/2006/relationships/slide" Target="slides/slide980.xml"/><Relationship Id="rId1057" Type="http://schemas.openxmlformats.org/officeDocument/2006/relationships/slide" Target="slides/slide1056.xml"/><Relationship Id="rId1625" Type="http://schemas.openxmlformats.org/officeDocument/2006/relationships/slide" Target="slides/slide1624.xml"/><Relationship Id="rId427" Type="http://schemas.openxmlformats.org/officeDocument/2006/relationships/slide" Target="slides/slide426.xml"/><Relationship Id="rId634" Type="http://schemas.openxmlformats.org/officeDocument/2006/relationships/slide" Target="slides/slide633.xml"/><Relationship Id="rId841" Type="http://schemas.openxmlformats.org/officeDocument/2006/relationships/slide" Target="slides/slide840.xml"/><Relationship Id="rId1264" Type="http://schemas.openxmlformats.org/officeDocument/2006/relationships/slide" Target="slides/slide1263.xml"/><Relationship Id="rId1471" Type="http://schemas.openxmlformats.org/officeDocument/2006/relationships/slide" Target="slides/slide1470.xml"/><Relationship Id="rId1569" Type="http://schemas.openxmlformats.org/officeDocument/2006/relationships/slide" Target="slides/slide1568.xml"/><Relationship Id="rId273" Type="http://schemas.openxmlformats.org/officeDocument/2006/relationships/slide" Target="slides/slide272.xml"/><Relationship Id="rId480" Type="http://schemas.openxmlformats.org/officeDocument/2006/relationships/slide" Target="slides/slide479.xml"/><Relationship Id="rId701" Type="http://schemas.openxmlformats.org/officeDocument/2006/relationships/slide" Target="slides/slide700.xml"/><Relationship Id="rId939" Type="http://schemas.openxmlformats.org/officeDocument/2006/relationships/slide" Target="slides/slide938.xml"/><Relationship Id="rId1124" Type="http://schemas.openxmlformats.org/officeDocument/2006/relationships/slide" Target="slides/slide1123.xml"/><Relationship Id="rId1331" Type="http://schemas.openxmlformats.org/officeDocument/2006/relationships/slide" Target="slides/slide1330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340" Type="http://schemas.openxmlformats.org/officeDocument/2006/relationships/slide" Target="slides/slide339.xml"/><Relationship Id="rId578" Type="http://schemas.openxmlformats.org/officeDocument/2006/relationships/slide" Target="slides/slide577.xml"/><Relationship Id="rId785" Type="http://schemas.openxmlformats.org/officeDocument/2006/relationships/slide" Target="slides/slide784.xml"/><Relationship Id="rId992" Type="http://schemas.openxmlformats.org/officeDocument/2006/relationships/slide" Target="slides/slide991.xml"/><Relationship Id="rId1429" Type="http://schemas.openxmlformats.org/officeDocument/2006/relationships/slide" Target="slides/slide1428.xml"/><Relationship Id="rId1636" Type="http://schemas.openxmlformats.org/officeDocument/2006/relationships/slide" Target="slides/slide1635.xml"/><Relationship Id="rId200" Type="http://schemas.openxmlformats.org/officeDocument/2006/relationships/slide" Target="slides/slide199.xml"/><Relationship Id="rId438" Type="http://schemas.openxmlformats.org/officeDocument/2006/relationships/slide" Target="slides/slide437.xml"/><Relationship Id="rId645" Type="http://schemas.openxmlformats.org/officeDocument/2006/relationships/slide" Target="slides/slide644.xml"/><Relationship Id="rId852" Type="http://schemas.openxmlformats.org/officeDocument/2006/relationships/slide" Target="slides/slide851.xml"/><Relationship Id="rId1068" Type="http://schemas.openxmlformats.org/officeDocument/2006/relationships/slide" Target="slides/slide1067.xml"/><Relationship Id="rId1275" Type="http://schemas.openxmlformats.org/officeDocument/2006/relationships/slide" Target="slides/slide1274.xml"/><Relationship Id="rId1482" Type="http://schemas.openxmlformats.org/officeDocument/2006/relationships/slide" Target="slides/slide1481.xml"/><Relationship Id="rId1703" Type="http://schemas.openxmlformats.org/officeDocument/2006/relationships/slide" Target="slides/slide1702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712" Type="http://schemas.openxmlformats.org/officeDocument/2006/relationships/slide" Target="slides/slide711.xml"/><Relationship Id="rId1135" Type="http://schemas.openxmlformats.org/officeDocument/2006/relationships/slide" Target="slides/slide1134.xml"/><Relationship Id="rId1342" Type="http://schemas.openxmlformats.org/officeDocument/2006/relationships/slide" Target="slides/slide1341.xml"/><Relationship Id="rId79" Type="http://schemas.openxmlformats.org/officeDocument/2006/relationships/slide" Target="slides/slide78.xml"/><Relationship Id="rId144" Type="http://schemas.openxmlformats.org/officeDocument/2006/relationships/slide" Target="slides/slide143.xml"/><Relationship Id="rId589" Type="http://schemas.openxmlformats.org/officeDocument/2006/relationships/slide" Target="slides/slide588.xml"/><Relationship Id="rId796" Type="http://schemas.openxmlformats.org/officeDocument/2006/relationships/slide" Target="slides/slide795.xml"/><Relationship Id="rId1202" Type="http://schemas.openxmlformats.org/officeDocument/2006/relationships/slide" Target="slides/slide1201.xml"/><Relationship Id="rId1647" Type="http://schemas.openxmlformats.org/officeDocument/2006/relationships/slide" Target="slides/slide1646.xml"/><Relationship Id="rId351" Type="http://schemas.openxmlformats.org/officeDocument/2006/relationships/slide" Target="slides/slide350.xml"/><Relationship Id="rId449" Type="http://schemas.openxmlformats.org/officeDocument/2006/relationships/slide" Target="slides/slide448.xml"/><Relationship Id="rId656" Type="http://schemas.openxmlformats.org/officeDocument/2006/relationships/slide" Target="slides/slide655.xml"/><Relationship Id="rId863" Type="http://schemas.openxmlformats.org/officeDocument/2006/relationships/slide" Target="slides/slide862.xml"/><Relationship Id="rId1079" Type="http://schemas.openxmlformats.org/officeDocument/2006/relationships/slide" Target="slides/slide1078.xml"/><Relationship Id="rId1286" Type="http://schemas.openxmlformats.org/officeDocument/2006/relationships/slide" Target="slides/slide1285.xml"/><Relationship Id="rId1493" Type="http://schemas.openxmlformats.org/officeDocument/2006/relationships/slide" Target="slides/slide1492.xml"/><Relationship Id="rId1507" Type="http://schemas.openxmlformats.org/officeDocument/2006/relationships/slide" Target="slides/slide1506.xml"/><Relationship Id="rId1714" Type="http://schemas.openxmlformats.org/officeDocument/2006/relationships/slide" Target="slides/slide1713.xml"/><Relationship Id="rId211" Type="http://schemas.openxmlformats.org/officeDocument/2006/relationships/slide" Target="slides/slide210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516" Type="http://schemas.openxmlformats.org/officeDocument/2006/relationships/slide" Target="slides/slide515.xml"/><Relationship Id="rId1146" Type="http://schemas.openxmlformats.org/officeDocument/2006/relationships/slide" Target="slides/slide1145.xml"/><Relationship Id="rId723" Type="http://schemas.openxmlformats.org/officeDocument/2006/relationships/slide" Target="slides/slide722.xml"/><Relationship Id="rId930" Type="http://schemas.openxmlformats.org/officeDocument/2006/relationships/slide" Target="slides/slide929.xml"/><Relationship Id="rId1006" Type="http://schemas.openxmlformats.org/officeDocument/2006/relationships/slide" Target="slides/slide1005.xml"/><Relationship Id="rId1353" Type="http://schemas.openxmlformats.org/officeDocument/2006/relationships/slide" Target="slides/slide1352.xml"/><Relationship Id="rId1560" Type="http://schemas.openxmlformats.org/officeDocument/2006/relationships/slide" Target="slides/slide1559.xml"/><Relationship Id="rId1658" Type="http://schemas.openxmlformats.org/officeDocument/2006/relationships/slide" Target="slides/slide1657.xml"/><Relationship Id="rId155" Type="http://schemas.openxmlformats.org/officeDocument/2006/relationships/slide" Target="slides/slide154.xml"/><Relationship Id="rId362" Type="http://schemas.openxmlformats.org/officeDocument/2006/relationships/slide" Target="slides/slide361.xml"/><Relationship Id="rId1213" Type="http://schemas.openxmlformats.org/officeDocument/2006/relationships/slide" Target="slides/slide1212.xml"/><Relationship Id="rId1297" Type="http://schemas.openxmlformats.org/officeDocument/2006/relationships/slide" Target="slides/slide1296.xml"/><Relationship Id="rId1420" Type="http://schemas.openxmlformats.org/officeDocument/2006/relationships/slide" Target="slides/slide1419.xml"/><Relationship Id="rId1518" Type="http://schemas.openxmlformats.org/officeDocument/2006/relationships/slide" Target="slides/slide1517.xml"/><Relationship Id="rId222" Type="http://schemas.openxmlformats.org/officeDocument/2006/relationships/slide" Target="slides/slide221.xml"/><Relationship Id="rId667" Type="http://schemas.openxmlformats.org/officeDocument/2006/relationships/slide" Target="slides/slide666.xml"/><Relationship Id="rId874" Type="http://schemas.openxmlformats.org/officeDocument/2006/relationships/slide" Target="slides/slide873.xml"/><Relationship Id="rId1725" Type="http://schemas.openxmlformats.org/officeDocument/2006/relationships/slide" Target="slides/slide1724.xml"/><Relationship Id="rId17" Type="http://schemas.openxmlformats.org/officeDocument/2006/relationships/slide" Target="slides/slide16.xml"/><Relationship Id="rId527" Type="http://schemas.openxmlformats.org/officeDocument/2006/relationships/slide" Target="slides/slide526.xml"/><Relationship Id="rId734" Type="http://schemas.openxmlformats.org/officeDocument/2006/relationships/slide" Target="slides/slide733.xml"/><Relationship Id="rId941" Type="http://schemas.openxmlformats.org/officeDocument/2006/relationships/slide" Target="slides/slide940.xml"/><Relationship Id="rId1157" Type="http://schemas.openxmlformats.org/officeDocument/2006/relationships/slide" Target="slides/slide1156.xml"/><Relationship Id="rId1364" Type="http://schemas.openxmlformats.org/officeDocument/2006/relationships/slide" Target="slides/slide1363.xml"/><Relationship Id="rId1571" Type="http://schemas.openxmlformats.org/officeDocument/2006/relationships/slide" Target="slides/slide1570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73" Type="http://schemas.openxmlformats.org/officeDocument/2006/relationships/slide" Target="slides/slide372.xml"/><Relationship Id="rId580" Type="http://schemas.openxmlformats.org/officeDocument/2006/relationships/slide" Target="slides/slide579.xml"/><Relationship Id="rId801" Type="http://schemas.openxmlformats.org/officeDocument/2006/relationships/slide" Target="slides/slide800.xml"/><Relationship Id="rId1017" Type="http://schemas.openxmlformats.org/officeDocument/2006/relationships/slide" Target="slides/slide1016.xml"/><Relationship Id="rId1224" Type="http://schemas.openxmlformats.org/officeDocument/2006/relationships/slide" Target="slides/slide1223.xml"/><Relationship Id="rId1431" Type="http://schemas.openxmlformats.org/officeDocument/2006/relationships/slide" Target="slides/slide1430.xml"/><Relationship Id="rId1669" Type="http://schemas.openxmlformats.org/officeDocument/2006/relationships/slide" Target="slides/slide1668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678" Type="http://schemas.openxmlformats.org/officeDocument/2006/relationships/slide" Target="slides/slide677.xml"/><Relationship Id="rId885" Type="http://schemas.openxmlformats.org/officeDocument/2006/relationships/slide" Target="slides/slide884.xml"/><Relationship Id="rId1070" Type="http://schemas.openxmlformats.org/officeDocument/2006/relationships/slide" Target="slides/slide1069.xml"/><Relationship Id="rId1529" Type="http://schemas.openxmlformats.org/officeDocument/2006/relationships/slide" Target="slides/slide1528.xml"/><Relationship Id="rId28" Type="http://schemas.openxmlformats.org/officeDocument/2006/relationships/slide" Target="slides/slide27.xml"/><Relationship Id="rId300" Type="http://schemas.openxmlformats.org/officeDocument/2006/relationships/slide" Target="slides/slide299.xml"/><Relationship Id="rId538" Type="http://schemas.openxmlformats.org/officeDocument/2006/relationships/slide" Target="slides/slide537.xml"/><Relationship Id="rId745" Type="http://schemas.openxmlformats.org/officeDocument/2006/relationships/slide" Target="slides/slide744.xml"/><Relationship Id="rId952" Type="http://schemas.openxmlformats.org/officeDocument/2006/relationships/slide" Target="slides/slide951.xml"/><Relationship Id="rId1168" Type="http://schemas.openxmlformats.org/officeDocument/2006/relationships/slide" Target="slides/slide1167.xml"/><Relationship Id="rId1375" Type="http://schemas.openxmlformats.org/officeDocument/2006/relationships/slide" Target="slides/slide1374.xml"/><Relationship Id="rId1582" Type="http://schemas.openxmlformats.org/officeDocument/2006/relationships/slide" Target="slides/slide1581.xml"/><Relationship Id="rId81" Type="http://schemas.openxmlformats.org/officeDocument/2006/relationships/slide" Target="slides/slide80.xml"/><Relationship Id="rId177" Type="http://schemas.openxmlformats.org/officeDocument/2006/relationships/slide" Target="slides/slide176.xml"/><Relationship Id="rId384" Type="http://schemas.openxmlformats.org/officeDocument/2006/relationships/slide" Target="slides/slide383.xml"/><Relationship Id="rId591" Type="http://schemas.openxmlformats.org/officeDocument/2006/relationships/slide" Target="slides/slide590.xml"/><Relationship Id="rId605" Type="http://schemas.openxmlformats.org/officeDocument/2006/relationships/slide" Target="slides/slide604.xml"/><Relationship Id="rId812" Type="http://schemas.openxmlformats.org/officeDocument/2006/relationships/slide" Target="slides/slide811.xml"/><Relationship Id="rId1028" Type="http://schemas.openxmlformats.org/officeDocument/2006/relationships/slide" Target="slides/slide1027.xml"/><Relationship Id="rId1235" Type="http://schemas.openxmlformats.org/officeDocument/2006/relationships/slide" Target="slides/slide1234.xml"/><Relationship Id="rId1442" Type="http://schemas.openxmlformats.org/officeDocument/2006/relationships/slide" Target="slides/slide1441.xml"/><Relationship Id="rId244" Type="http://schemas.openxmlformats.org/officeDocument/2006/relationships/slide" Target="slides/slide243.xml"/><Relationship Id="rId689" Type="http://schemas.openxmlformats.org/officeDocument/2006/relationships/slide" Target="slides/slide688.xml"/><Relationship Id="rId896" Type="http://schemas.openxmlformats.org/officeDocument/2006/relationships/slide" Target="slides/slide895.xml"/><Relationship Id="rId1081" Type="http://schemas.openxmlformats.org/officeDocument/2006/relationships/slide" Target="slides/slide1080.xml"/><Relationship Id="rId1302" Type="http://schemas.openxmlformats.org/officeDocument/2006/relationships/slide" Target="slides/slide1301.xml"/><Relationship Id="rId39" Type="http://schemas.openxmlformats.org/officeDocument/2006/relationships/slide" Target="slides/slide38.xml"/><Relationship Id="rId451" Type="http://schemas.openxmlformats.org/officeDocument/2006/relationships/slide" Target="slides/slide450.xml"/><Relationship Id="rId549" Type="http://schemas.openxmlformats.org/officeDocument/2006/relationships/slide" Target="slides/slide548.xml"/><Relationship Id="rId756" Type="http://schemas.openxmlformats.org/officeDocument/2006/relationships/slide" Target="slides/slide755.xml"/><Relationship Id="rId1179" Type="http://schemas.openxmlformats.org/officeDocument/2006/relationships/slide" Target="slides/slide1178.xml"/><Relationship Id="rId1386" Type="http://schemas.openxmlformats.org/officeDocument/2006/relationships/slide" Target="slides/slide1385.xml"/><Relationship Id="rId1593" Type="http://schemas.openxmlformats.org/officeDocument/2006/relationships/slide" Target="slides/slide1592.xml"/><Relationship Id="rId1607" Type="http://schemas.openxmlformats.org/officeDocument/2006/relationships/slide" Target="slides/slide1606.xml"/><Relationship Id="rId104" Type="http://schemas.openxmlformats.org/officeDocument/2006/relationships/slide" Target="slides/slide103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963" Type="http://schemas.openxmlformats.org/officeDocument/2006/relationships/slide" Target="slides/slide962.xml"/><Relationship Id="rId1039" Type="http://schemas.openxmlformats.org/officeDocument/2006/relationships/slide" Target="slides/slide1038.xml"/><Relationship Id="rId1246" Type="http://schemas.openxmlformats.org/officeDocument/2006/relationships/slide" Target="slides/slide1245.xml"/><Relationship Id="rId92" Type="http://schemas.openxmlformats.org/officeDocument/2006/relationships/slide" Target="slides/slide91.xml"/><Relationship Id="rId616" Type="http://schemas.openxmlformats.org/officeDocument/2006/relationships/slide" Target="slides/slide615.xml"/><Relationship Id="rId823" Type="http://schemas.openxmlformats.org/officeDocument/2006/relationships/slide" Target="slides/slide822.xml"/><Relationship Id="rId1453" Type="http://schemas.openxmlformats.org/officeDocument/2006/relationships/slide" Target="slides/slide1452.xml"/><Relationship Id="rId1660" Type="http://schemas.openxmlformats.org/officeDocument/2006/relationships/slide" Target="slides/slide1659.xml"/><Relationship Id="rId255" Type="http://schemas.openxmlformats.org/officeDocument/2006/relationships/slide" Target="slides/slide254.xml"/><Relationship Id="rId462" Type="http://schemas.openxmlformats.org/officeDocument/2006/relationships/slide" Target="slides/slide461.xml"/><Relationship Id="rId1092" Type="http://schemas.openxmlformats.org/officeDocument/2006/relationships/slide" Target="slides/slide1091.xml"/><Relationship Id="rId1106" Type="http://schemas.openxmlformats.org/officeDocument/2006/relationships/slide" Target="slides/slide1105.xml"/><Relationship Id="rId1313" Type="http://schemas.openxmlformats.org/officeDocument/2006/relationships/slide" Target="slides/slide1312.xml"/><Relationship Id="rId1397" Type="http://schemas.openxmlformats.org/officeDocument/2006/relationships/slide" Target="slides/slide1396.xml"/><Relationship Id="rId1520" Type="http://schemas.openxmlformats.org/officeDocument/2006/relationships/slide" Target="slides/slide1519.xml"/><Relationship Id="rId115" Type="http://schemas.openxmlformats.org/officeDocument/2006/relationships/slide" Target="slides/slide114.xml"/><Relationship Id="rId322" Type="http://schemas.openxmlformats.org/officeDocument/2006/relationships/slide" Target="slides/slide321.xml"/><Relationship Id="rId767" Type="http://schemas.openxmlformats.org/officeDocument/2006/relationships/slide" Target="slides/slide766.xml"/><Relationship Id="rId974" Type="http://schemas.openxmlformats.org/officeDocument/2006/relationships/slide" Target="slides/slide973.xml"/><Relationship Id="rId1618" Type="http://schemas.openxmlformats.org/officeDocument/2006/relationships/slide" Target="slides/slide1617.xml"/><Relationship Id="rId199" Type="http://schemas.openxmlformats.org/officeDocument/2006/relationships/slide" Target="slides/slide198.xml"/><Relationship Id="rId627" Type="http://schemas.openxmlformats.org/officeDocument/2006/relationships/slide" Target="slides/slide626.xml"/><Relationship Id="rId834" Type="http://schemas.openxmlformats.org/officeDocument/2006/relationships/slide" Target="slides/slide833.xml"/><Relationship Id="rId1257" Type="http://schemas.openxmlformats.org/officeDocument/2006/relationships/slide" Target="slides/slide1256.xml"/><Relationship Id="rId1464" Type="http://schemas.openxmlformats.org/officeDocument/2006/relationships/slide" Target="slides/slide1463.xml"/><Relationship Id="rId1671" Type="http://schemas.openxmlformats.org/officeDocument/2006/relationships/slide" Target="slides/slide1670.xml"/><Relationship Id="rId266" Type="http://schemas.openxmlformats.org/officeDocument/2006/relationships/slide" Target="slides/slide265.xml"/><Relationship Id="rId473" Type="http://schemas.openxmlformats.org/officeDocument/2006/relationships/slide" Target="slides/slide472.xml"/><Relationship Id="rId680" Type="http://schemas.openxmlformats.org/officeDocument/2006/relationships/slide" Target="slides/slide679.xml"/><Relationship Id="rId901" Type="http://schemas.openxmlformats.org/officeDocument/2006/relationships/slide" Target="slides/slide900.xml"/><Relationship Id="rId1117" Type="http://schemas.openxmlformats.org/officeDocument/2006/relationships/slide" Target="slides/slide1116.xml"/><Relationship Id="rId1324" Type="http://schemas.openxmlformats.org/officeDocument/2006/relationships/slide" Target="slides/slide1323.xml"/><Relationship Id="rId1531" Type="http://schemas.openxmlformats.org/officeDocument/2006/relationships/slide" Target="slides/slide1530.xml"/><Relationship Id="rId30" Type="http://schemas.openxmlformats.org/officeDocument/2006/relationships/slide" Target="slides/slide29.xml"/><Relationship Id="rId126" Type="http://schemas.openxmlformats.org/officeDocument/2006/relationships/slide" Target="slides/slide125.xml"/><Relationship Id="rId333" Type="http://schemas.openxmlformats.org/officeDocument/2006/relationships/slide" Target="slides/slide332.xml"/><Relationship Id="rId540" Type="http://schemas.openxmlformats.org/officeDocument/2006/relationships/slide" Target="slides/slide539.xml"/><Relationship Id="rId778" Type="http://schemas.openxmlformats.org/officeDocument/2006/relationships/slide" Target="slides/slide777.xml"/><Relationship Id="rId985" Type="http://schemas.openxmlformats.org/officeDocument/2006/relationships/slide" Target="slides/slide984.xml"/><Relationship Id="rId1170" Type="http://schemas.openxmlformats.org/officeDocument/2006/relationships/slide" Target="slides/slide1169.xml"/><Relationship Id="rId1629" Type="http://schemas.openxmlformats.org/officeDocument/2006/relationships/slide" Target="slides/slide1628.xml"/><Relationship Id="rId638" Type="http://schemas.openxmlformats.org/officeDocument/2006/relationships/slide" Target="slides/slide637.xml"/><Relationship Id="rId845" Type="http://schemas.openxmlformats.org/officeDocument/2006/relationships/slide" Target="slides/slide844.xml"/><Relationship Id="rId1030" Type="http://schemas.openxmlformats.org/officeDocument/2006/relationships/slide" Target="slides/slide1029.xml"/><Relationship Id="rId1268" Type="http://schemas.openxmlformats.org/officeDocument/2006/relationships/slide" Target="slides/slide1267.xml"/><Relationship Id="rId1475" Type="http://schemas.openxmlformats.org/officeDocument/2006/relationships/slide" Target="slides/slide1474.xml"/><Relationship Id="rId1682" Type="http://schemas.openxmlformats.org/officeDocument/2006/relationships/slide" Target="slides/slide1681.xml"/><Relationship Id="rId277" Type="http://schemas.openxmlformats.org/officeDocument/2006/relationships/slide" Target="slides/slide276.xml"/><Relationship Id="rId400" Type="http://schemas.openxmlformats.org/officeDocument/2006/relationships/slide" Target="slides/slide399.xml"/><Relationship Id="rId484" Type="http://schemas.openxmlformats.org/officeDocument/2006/relationships/slide" Target="slides/slide483.xml"/><Relationship Id="rId705" Type="http://schemas.openxmlformats.org/officeDocument/2006/relationships/slide" Target="slides/slide704.xml"/><Relationship Id="rId1128" Type="http://schemas.openxmlformats.org/officeDocument/2006/relationships/slide" Target="slides/slide1127.xml"/><Relationship Id="rId1335" Type="http://schemas.openxmlformats.org/officeDocument/2006/relationships/slide" Target="slides/slide1334.xml"/><Relationship Id="rId1542" Type="http://schemas.openxmlformats.org/officeDocument/2006/relationships/slide" Target="slides/slide1541.xml"/><Relationship Id="rId137" Type="http://schemas.openxmlformats.org/officeDocument/2006/relationships/slide" Target="slides/slide136.xml"/><Relationship Id="rId344" Type="http://schemas.openxmlformats.org/officeDocument/2006/relationships/slide" Target="slides/slide343.xml"/><Relationship Id="rId691" Type="http://schemas.openxmlformats.org/officeDocument/2006/relationships/slide" Target="slides/slide690.xml"/><Relationship Id="rId789" Type="http://schemas.openxmlformats.org/officeDocument/2006/relationships/slide" Target="slides/slide788.xml"/><Relationship Id="rId912" Type="http://schemas.openxmlformats.org/officeDocument/2006/relationships/slide" Target="slides/slide911.xml"/><Relationship Id="rId996" Type="http://schemas.openxmlformats.org/officeDocument/2006/relationships/slide" Target="slides/slide995.xml"/><Relationship Id="rId41" Type="http://schemas.openxmlformats.org/officeDocument/2006/relationships/slide" Target="slides/slide40.xml"/><Relationship Id="rId551" Type="http://schemas.openxmlformats.org/officeDocument/2006/relationships/slide" Target="slides/slide550.xml"/><Relationship Id="rId649" Type="http://schemas.openxmlformats.org/officeDocument/2006/relationships/slide" Target="slides/slide648.xml"/><Relationship Id="rId856" Type="http://schemas.openxmlformats.org/officeDocument/2006/relationships/slide" Target="slides/slide855.xml"/><Relationship Id="rId1181" Type="http://schemas.openxmlformats.org/officeDocument/2006/relationships/slide" Target="slides/slide1180.xml"/><Relationship Id="rId1279" Type="http://schemas.openxmlformats.org/officeDocument/2006/relationships/slide" Target="slides/slide1278.xml"/><Relationship Id="rId1402" Type="http://schemas.openxmlformats.org/officeDocument/2006/relationships/slide" Target="slides/slide1401.xml"/><Relationship Id="rId1486" Type="http://schemas.openxmlformats.org/officeDocument/2006/relationships/slide" Target="slides/slide1485.xml"/><Relationship Id="rId1707" Type="http://schemas.openxmlformats.org/officeDocument/2006/relationships/slide" Target="slides/slide1706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509" Type="http://schemas.openxmlformats.org/officeDocument/2006/relationships/slide" Target="slides/slide508.xml"/><Relationship Id="rId1041" Type="http://schemas.openxmlformats.org/officeDocument/2006/relationships/slide" Target="slides/slide1040.xml"/><Relationship Id="rId1139" Type="http://schemas.openxmlformats.org/officeDocument/2006/relationships/slide" Target="slides/slide1138.xml"/><Relationship Id="rId1346" Type="http://schemas.openxmlformats.org/officeDocument/2006/relationships/slide" Target="slides/slide1345.xml"/><Relationship Id="rId1693" Type="http://schemas.openxmlformats.org/officeDocument/2006/relationships/slide" Target="slides/slide1692.xml"/><Relationship Id="rId495" Type="http://schemas.openxmlformats.org/officeDocument/2006/relationships/slide" Target="slides/slide494.xml"/><Relationship Id="rId716" Type="http://schemas.openxmlformats.org/officeDocument/2006/relationships/slide" Target="slides/slide715.xml"/><Relationship Id="rId923" Type="http://schemas.openxmlformats.org/officeDocument/2006/relationships/slide" Target="slides/slide922.xml"/><Relationship Id="rId1553" Type="http://schemas.openxmlformats.org/officeDocument/2006/relationships/slide" Target="slides/slide1552.xml"/><Relationship Id="rId52" Type="http://schemas.openxmlformats.org/officeDocument/2006/relationships/slide" Target="slides/slide51.xml"/><Relationship Id="rId148" Type="http://schemas.openxmlformats.org/officeDocument/2006/relationships/slide" Target="slides/slide147.xml"/><Relationship Id="rId355" Type="http://schemas.openxmlformats.org/officeDocument/2006/relationships/slide" Target="slides/slide354.xml"/><Relationship Id="rId562" Type="http://schemas.openxmlformats.org/officeDocument/2006/relationships/slide" Target="slides/slide561.xml"/><Relationship Id="rId1192" Type="http://schemas.openxmlformats.org/officeDocument/2006/relationships/slide" Target="slides/slide1191.xml"/><Relationship Id="rId1206" Type="http://schemas.openxmlformats.org/officeDocument/2006/relationships/slide" Target="slides/slide1205.xml"/><Relationship Id="rId1413" Type="http://schemas.openxmlformats.org/officeDocument/2006/relationships/slide" Target="slides/slide1412.xml"/><Relationship Id="rId1620" Type="http://schemas.openxmlformats.org/officeDocument/2006/relationships/slide" Target="slides/slide1619.xml"/><Relationship Id="rId215" Type="http://schemas.openxmlformats.org/officeDocument/2006/relationships/slide" Target="slides/slide214.xml"/><Relationship Id="rId422" Type="http://schemas.openxmlformats.org/officeDocument/2006/relationships/slide" Target="slides/slide421.xml"/><Relationship Id="rId867" Type="http://schemas.openxmlformats.org/officeDocument/2006/relationships/slide" Target="slides/slide866.xml"/><Relationship Id="rId1052" Type="http://schemas.openxmlformats.org/officeDocument/2006/relationships/slide" Target="slides/slide1051.xml"/><Relationship Id="rId1497" Type="http://schemas.openxmlformats.org/officeDocument/2006/relationships/slide" Target="slides/slide1496.xml"/><Relationship Id="rId1718" Type="http://schemas.openxmlformats.org/officeDocument/2006/relationships/slide" Target="slides/slide1717.xml"/><Relationship Id="rId299" Type="http://schemas.openxmlformats.org/officeDocument/2006/relationships/slide" Target="slides/slide298.xml"/><Relationship Id="rId727" Type="http://schemas.openxmlformats.org/officeDocument/2006/relationships/slide" Target="slides/slide726.xml"/><Relationship Id="rId934" Type="http://schemas.openxmlformats.org/officeDocument/2006/relationships/slide" Target="slides/slide933.xml"/><Relationship Id="rId1357" Type="http://schemas.openxmlformats.org/officeDocument/2006/relationships/slide" Target="slides/slide1356.xml"/><Relationship Id="rId1564" Type="http://schemas.openxmlformats.org/officeDocument/2006/relationships/slide" Target="slides/slide1563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66" Type="http://schemas.openxmlformats.org/officeDocument/2006/relationships/slide" Target="slides/slide365.xml"/><Relationship Id="rId573" Type="http://schemas.openxmlformats.org/officeDocument/2006/relationships/slide" Target="slides/slide572.xml"/><Relationship Id="rId780" Type="http://schemas.openxmlformats.org/officeDocument/2006/relationships/slide" Target="slides/slide779.xml"/><Relationship Id="rId1217" Type="http://schemas.openxmlformats.org/officeDocument/2006/relationships/slide" Target="slides/slide1216.xml"/><Relationship Id="rId1424" Type="http://schemas.openxmlformats.org/officeDocument/2006/relationships/slide" Target="slides/slide1423.xml"/><Relationship Id="rId1631" Type="http://schemas.openxmlformats.org/officeDocument/2006/relationships/slide" Target="slides/slide1630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878" Type="http://schemas.openxmlformats.org/officeDocument/2006/relationships/slide" Target="slides/slide877.xml"/><Relationship Id="rId1063" Type="http://schemas.openxmlformats.org/officeDocument/2006/relationships/slide" Target="slides/slide1062.xml"/><Relationship Id="rId1270" Type="http://schemas.openxmlformats.org/officeDocument/2006/relationships/slide" Target="slides/slide1269.xml"/><Relationship Id="rId1729" Type="http://schemas.openxmlformats.org/officeDocument/2006/relationships/slide" Target="slides/slide1728.xml"/><Relationship Id="rId640" Type="http://schemas.openxmlformats.org/officeDocument/2006/relationships/slide" Target="slides/slide639.xml"/><Relationship Id="rId738" Type="http://schemas.openxmlformats.org/officeDocument/2006/relationships/slide" Target="slides/slide737.xml"/><Relationship Id="rId945" Type="http://schemas.openxmlformats.org/officeDocument/2006/relationships/slide" Target="slides/slide944.xml"/><Relationship Id="rId1368" Type="http://schemas.openxmlformats.org/officeDocument/2006/relationships/slide" Target="slides/slide1367.xml"/><Relationship Id="rId1575" Type="http://schemas.openxmlformats.org/officeDocument/2006/relationships/slide" Target="slides/slide1574.xml"/><Relationship Id="rId74" Type="http://schemas.openxmlformats.org/officeDocument/2006/relationships/slide" Target="slides/slide73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84" Type="http://schemas.openxmlformats.org/officeDocument/2006/relationships/slide" Target="slides/slide583.xml"/><Relationship Id="rId805" Type="http://schemas.openxmlformats.org/officeDocument/2006/relationships/slide" Target="slides/slide804.xml"/><Relationship Id="rId1130" Type="http://schemas.openxmlformats.org/officeDocument/2006/relationships/slide" Target="slides/slide1129.xml"/><Relationship Id="rId1228" Type="http://schemas.openxmlformats.org/officeDocument/2006/relationships/slide" Target="slides/slide1227.xml"/><Relationship Id="rId1435" Type="http://schemas.openxmlformats.org/officeDocument/2006/relationships/slide" Target="slides/slide1434.xml"/><Relationship Id="rId5" Type="http://schemas.openxmlformats.org/officeDocument/2006/relationships/slide" Target="slides/slide4.xml"/><Relationship Id="rId237" Type="http://schemas.openxmlformats.org/officeDocument/2006/relationships/slide" Target="slides/slide236.xml"/><Relationship Id="rId791" Type="http://schemas.openxmlformats.org/officeDocument/2006/relationships/slide" Target="slides/slide790.xml"/><Relationship Id="rId889" Type="http://schemas.openxmlformats.org/officeDocument/2006/relationships/slide" Target="slides/slide888.xml"/><Relationship Id="rId1074" Type="http://schemas.openxmlformats.org/officeDocument/2006/relationships/slide" Target="slides/slide1073.xml"/><Relationship Id="rId1642" Type="http://schemas.openxmlformats.org/officeDocument/2006/relationships/slide" Target="slides/slide1641.xml"/><Relationship Id="rId444" Type="http://schemas.openxmlformats.org/officeDocument/2006/relationships/slide" Target="slides/slide443.xml"/><Relationship Id="rId651" Type="http://schemas.openxmlformats.org/officeDocument/2006/relationships/slide" Target="slides/slide650.xml"/><Relationship Id="rId749" Type="http://schemas.openxmlformats.org/officeDocument/2006/relationships/slide" Target="slides/slide748.xml"/><Relationship Id="rId1281" Type="http://schemas.openxmlformats.org/officeDocument/2006/relationships/slide" Target="slides/slide1280.xml"/><Relationship Id="rId1379" Type="http://schemas.openxmlformats.org/officeDocument/2006/relationships/slide" Target="slides/slide1378.xml"/><Relationship Id="rId1502" Type="http://schemas.openxmlformats.org/officeDocument/2006/relationships/slide" Target="slides/slide1501.xml"/><Relationship Id="rId1586" Type="http://schemas.openxmlformats.org/officeDocument/2006/relationships/slide" Target="slides/slide1585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609" Type="http://schemas.openxmlformats.org/officeDocument/2006/relationships/slide" Target="slides/slide608.xml"/><Relationship Id="rId956" Type="http://schemas.openxmlformats.org/officeDocument/2006/relationships/slide" Target="slides/slide955.xml"/><Relationship Id="rId1141" Type="http://schemas.openxmlformats.org/officeDocument/2006/relationships/slide" Target="slides/slide1140.xml"/><Relationship Id="rId1239" Type="http://schemas.openxmlformats.org/officeDocument/2006/relationships/slide" Target="slides/slide12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595" Type="http://schemas.openxmlformats.org/officeDocument/2006/relationships/slide" Target="slides/slide594.xml"/><Relationship Id="rId816" Type="http://schemas.openxmlformats.org/officeDocument/2006/relationships/slide" Target="slides/slide815.xml"/><Relationship Id="rId1001" Type="http://schemas.openxmlformats.org/officeDocument/2006/relationships/slide" Target="slides/slide1000.xml"/><Relationship Id="rId1446" Type="http://schemas.openxmlformats.org/officeDocument/2006/relationships/slide" Target="slides/slide1445.xml"/><Relationship Id="rId1653" Type="http://schemas.openxmlformats.org/officeDocument/2006/relationships/slide" Target="slides/slide1652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662" Type="http://schemas.openxmlformats.org/officeDocument/2006/relationships/slide" Target="slides/slide661.xml"/><Relationship Id="rId1085" Type="http://schemas.openxmlformats.org/officeDocument/2006/relationships/slide" Target="slides/slide1084.xml"/><Relationship Id="rId1292" Type="http://schemas.openxmlformats.org/officeDocument/2006/relationships/slide" Target="slides/slide1291.xml"/><Relationship Id="rId1306" Type="http://schemas.openxmlformats.org/officeDocument/2006/relationships/slide" Target="slides/slide1305.xml"/><Relationship Id="rId1513" Type="http://schemas.openxmlformats.org/officeDocument/2006/relationships/slide" Target="slides/slide1512.xml"/><Relationship Id="rId1720" Type="http://schemas.openxmlformats.org/officeDocument/2006/relationships/slide" Target="slides/slide1719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22" Type="http://schemas.openxmlformats.org/officeDocument/2006/relationships/slide" Target="slides/slide521.xml"/><Relationship Id="rId967" Type="http://schemas.openxmlformats.org/officeDocument/2006/relationships/slide" Target="slides/slide966.xml"/><Relationship Id="rId1152" Type="http://schemas.openxmlformats.org/officeDocument/2006/relationships/slide" Target="slides/slide1151.xml"/><Relationship Id="rId1597" Type="http://schemas.openxmlformats.org/officeDocument/2006/relationships/slide" Target="slides/slide1596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399" Type="http://schemas.openxmlformats.org/officeDocument/2006/relationships/slide" Target="slides/slide398.xml"/><Relationship Id="rId827" Type="http://schemas.openxmlformats.org/officeDocument/2006/relationships/slide" Target="slides/slide826.xml"/><Relationship Id="rId1012" Type="http://schemas.openxmlformats.org/officeDocument/2006/relationships/slide" Target="slides/slide1011.xml"/><Relationship Id="rId1457" Type="http://schemas.openxmlformats.org/officeDocument/2006/relationships/slide" Target="slides/slide1456.xml"/><Relationship Id="rId1664" Type="http://schemas.openxmlformats.org/officeDocument/2006/relationships/slide" Target="slides/slide1663.xml"/><Relationship Id="rId259" Type="http://schemas.openxmlformats.org/officeDocument/2006/relationships/slide" Target="slides/slide258.xml"/><Relationship Id="rId466" Type="http://schemas.openxmlformats.org/officeDocument/2006/relationships/slide" Target="slides/slide465.xml"/><Relationship Id="rId673" Type="http://schemas.openxmlformats.org/officeDocument/2006/relationships/slide" Target="slides/slide672.xml"/><Relationship Id="rId880" Type="http://schemas.openxmlformats.org/officeDocument/2006/relationships/slide" Target="slides/slide879.xml"/><Relationship Id="rId1096" Type="http://schemas.openxmlformats.org/officeDocument/2006/relationships/slide" Target="slides/slide1095.xml"/><Relationship Id="rId1317" Type="http://schemas.openxmlformats.org/officeDocument/2006/relationships/slide" Target="slides/slide1316.xml"/><Relationship Id="rId1524" Type="http://schemas.openxmlformats.org/officeDocument/2006/relationships/slide" Target="slides/slide1523.xml"/><Relationship Id="rId1731" Type="http://schemas.openxmlformats.org/officeDocument/2006/relationships/notesMaster" Target="notesMasters/notesMaster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978" Type="http://schemas.openxmlformats.org/officeDocument/2006/relationships/slide" Target="slides/slide977.xml"/><Relationship Id="rId1163" Type="http://schemas.openxmlformats.org/officeDocument/2006/relationships/slide" Target="slides/slide1162.xml"/><Relationship Id="rId1370" Type="http://schemas.openxmlformats.org/officeDocument/2006/relationships/slide" Target="slides/slide1369.xml"/><Relationship Id="rId740" Type="http://schemas.openxmlformats.org/officeDocument/2006/relationships/slide" Target="slides/slide739.xml"/><Relationship Id="rId838" Type="http://schemas.openxmlformats.org/officeDocument/2006/relationships/slide" Target="slides/slide837.xml"/><Relationship Id="rId1023" Type="http://schemas.openxmlformats.org/officeDocument/2006/relationships/slide" Target="slides/slide1022.xml"/><Relationship Id="rId1468" Type="http://schemas.openxmlformats.org/officeDocument/2006/relationships/slide" Target="slides/slide1467.xml"/><Relationship Id="rId1675" Type="http://schemas.openxmlformats.org/officeDocument/2006/relationships/slide" Target="slides/slide1674.xml"/><Relationship Id="rId172" Type="http://schemas.openxmlformats.org/officeDocument/2006/relationships/slide" Target="slides/slide171.xml"/><Relationship Id="rId477" Type="http://schemas.openxmlformats.org/officeDocument/2006/relationships/slide" Target="slides/slide476.xml"/><Relationship Id="rId600" Type="http://schemas.openxmlformats.org/officeDocument/2006/relationships/slide" Target="slides/slide599.xml"/><Relationship Id="rId684" Type="http://schemas.openxmlformats.org/officeDocument/2006/relationships/slide" Target="slides/slide683.xml"/><Relationship Id="rId1230" Type="http://schemas.openxmlformats.org/officeDocument/2006/relationships/slide" Target="slides/slide1229.xml"/><Relationship Id="rId1328" Type="http://schemas.openxmlformats.org/officeDocument/2006/relationships/slide" Target="slides/slide1327.xml"/><Relationship Id="rId1535" Type="http://schemas.openxmlformats.org/officeDocument/2006/relationships/slide" Target="slides/slide1534.xml"/><Relationship Id="rId337" Type="http://schemas.openxmlformats.org/officeDocument/2006/relationships/slide" Target="slides/slide336.xml"/><Relationship Id="rId891" Type="http://schemas.openxmlformats.org/officeDocument/2006/relationships/slide" Target="slides/slide890.xml"/><Relationship Id="rId905" Type="http://schemas.openxmlformats.org/officeDocument/2006/relationships/slide" Target="slides/slide904.xml"/><Relationship Id="rId989" Type="http://schemas.openxmlformats.org/officeDocument/2006/relationships/slide" Target="slides/slide988.xml"/><Relationship Id="rId34" Type="http://schemas.openxmlformats.org/officeDocument/2006/relationships/slide" Target="slides/slide33.xml"/><Relationship Id="rId544" Type="http://schemas.openxmlformats.org/officeDocument/2006/relationships/slide" Target="slides/slide543.xml"/><Relationship Id="rId751" Type="http://schemas.openxmlformats.org/officeDocument/2006/relationships/slide" Target="slides/slide750.xml"/><Relationship Id="rId849" Type="http://schemas.openxmlformats.org/officeDocument/2006/relationships/slide" Target="slides/slide848.xml"/><Relationship Id="rId1174" Type="http://schemas.openxmlformats.org/officeDocument/2006/relationships/slide" Target="slides/slide1173.xml"/><Relationship Id="rId1381" Type="http://schemas.openxmlformats.org/officeDocument/2006/relationships/slide" Target="slides/slide1380.xml"/><Relationship Id="rId1479" Type="http://schemas.openxmlformats.org/officeDocument/2006/relationships/slide" Target="slides/slide1478.xml"/><Relationship Id="rId1602" Type="http://schemas.openxmlformats.org/officeDocument/2006/relationships/slide" Target="slides/slide1601.xml"/><Relationship Id="rId1686" Type="http://schemas.openxmlformats.org/officeDocument/2006/relationships/slide" Target="slides/slide1685.xml"/><Relationship Id="rId183" Type="http://schemas.openxmlformats.org/officeDocument/2006/relationships/slide" Target="slides/slide182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611" Type="http://schemas.openxmlformats.org/officeDocument/2006/relationships/slide" Target="slides/slide610.xml"/><Relationship Id="rId1034" Type="http://schemas.openxmlformats.org/officeDocument/2006/relationships/slide" Target="slides/slide1033.xml"/><Relationship Id="rId1241" Type="http://schemas.openxmlformats.org/officeDocument/2006/relationships/slide" Target="slides/slide1240.xml"/><Relationship Id="rId1339" Type="http://schemas.openxmlformats.org/officeDocument/2006/relationships/slide" Target="slides/slide1338.xml"/><Relationship Id="rId250" Type="http://schemas.openxmlformats.org/officeDocument/2006/relationships/slide" Target="slides/slide249.xml"/><Relationship Id="rId488" Type="http://schemas.openxmlformats.org/officeDocument/2006/relationships/slide" Target="slides/slide487.xml"/><Relationship Id="rId695" Type="http://schemas.openxmlformats.org/officeDocument/2006/relationships/slide" Target="slides/slide694.xml"/><Relationship Id="rId709" Type="http://schemas.openxmlformats.org/officeDocument/2006/relationships/slide" Target="slides/slide708.xml"/><Relationship Id="rId916" Type="http://schemas.openxmlformats.org/officeDocument/2006/relationships/slide" Target="slides/slide915.xml"/><Relationship Id="rId1101" Type="http://schemas.openxmlformats.org/officeDocument/2006/relationships/slide" Target="slides/slide1100.xml"/><Relationship Id="rId1546" Type="http://schemas.openxmlformats.org/officeDocument/2006/relationships/slide" Target="slides/slide1545.xml"/><Relationship Id="rId45" Type="http://schemas.openxmlformats.org/officeDocument/2006/relationships/slide" Target="slides/slide44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55" Type="http://schemas.openxmlformats.org/officeDocument/2006/relationships/slide" Target="slides/slide554.xml"/><Relationship Id="rId762" Type="http://schemas.openxmlformats.org/officeDocument/2006/relationships/slide" Target="slides/slide761.xml"/><Relationship Id="rId1185" Type="http://schemas.openxmlformats.org/officeDocument/2006/relationships/slide" Target="slides/slide1184.xml"/><Relationship Id="rId1392" Type="http://schemas.openxmlformats.org/officeDocument/2006/relationships/slide" Target="slides/slide1391.xml"/><Relationship Id="rId1406" Type="http://schemas.openxmlformats.org/officeDocument/2006/relationships/slide" Target="slides/slide1405.xml"/><Relationship Id="rId1613" Type="http://schemas.openxmlformats.org/officeDocument/2006/relationships/slide" Target="slides/slide161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622" Type="http://schemas.openxmlformats.org/officeDocument/2006/relationships/slide" Target="slides/slide621.xml"/><Relationship Id="rId1045" Type="http://schemas.openxmlformats.org/officeDocument/2006/relationships/slide" Target="slides/slide1044.xml"/><Relationship Id="rId1252" Type="http://schemas.openxmlformats.org/officeDocument/2006/relationships/slide" Target="slides/slide1251.xml"/><Relationship Id="rId1697" Type="http://schemas.openxmlformats.org/officeDocument/2006/relationships/slide" Target="slides/slide1696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927" Type="http://schemas.openxmlformats.org/officeDocument/2006/relationships/slide" Target="slides/slide926.xml"/><Relationship Id="rId1112" Type="http://schemas.openxmlformats.org/officeDocument/2006/relationships/slide" Target="slides/slide1111.xml"/><Relationship Id="rId1557" Type="http://schemas.openxmlformats.org/officeDocument/2006/relationships/slide" Target="slides/slide1556.xml"/><Relationship Id="rId56" Type="http://schemas.openxmlformats.org/officeDocument/2006/relationships/slide" Target="slides/slide55.xml"/><Relationship Id="rId359" Type="http://schemas.openxmlformats.org/officeDocument/2006/relationships/slide" Target="slides/slide358.xml"/><Relationship Id="rId566" Type="http://schemas.openxmlformats.org/officeDocument/2006/relationships/slide" Target="slides/slide565.xml"/><Relationship Id="rId773" Type="http://schemas.openxmlformats.org/officeDocument/2006/relationships/slide" Target="slides/slide772.xml"/><Relationship Id="rId1196" Type="http://schemas.openxmlformats.org/officeDocument/2006/relationships/slide" Target="slides/slide1195.xml"/><Relationship Id="rId1417" Type="http://schemas.openxmlformats.org/officeDocument/2006/relationships/slide" Target="slides/slide1416.xml"/><Relationship Id="rId1624" Type="http://schemas.openxmlformats.org/officeDocument/2006/relationships/slide" Target="slides/slide1623.xml"/><Relationship Id="rId121" Type="http://schemas.openxmlformats.org/officeDocument/2006/relationships/slide" Target="slides/slide120.xml"/><Relationship Id="rId219" Type="http://schemas.openxmlformats.org/officeDocument/2006/relationships/slide" Target="slides/slide218.xml"/><Relationship Id="rId426" Type="http://schemas.openxmlformats.org/officeDocument/2006/relationships/slide" Target="slides/slide425.xml"/><Relationship Id="rId633" Type="http://schemas.openxmlformats.org/officeDocument/2006/relationships/slide" Target="slides/slide632.xml"/><Relationship Id="rId980" Type="http://schemas.openxmlformats.org/officeDocument/2006/relationships/slide" Target="slides/slide979.xml"/><Relationship Id="rId1056" Type="http://schemas.openxmlformats.org/officeDocument/2006/relationships/slide" Target="slides/slide1055.xml"/><Relationship Id="rId1263" Type="http://schemas.openxmlformats.org/officeDocument/2006/relationships/slide" Target="slides/slide1262.xml"/><Relationship Id="rId840" Type="http://schemas.openxmlformats.org/officeDocument/2006/relationships/slide" Target="slides/slide839.xml"/><Relationship Id="rId938" Type="http://schemas.openxmlformats.org/officeDocument/2006/relationships/slide" Target="slides/slide937.xml"/><Relationship Id="rId1470" Type="http://schemas.openxmlformats.org/officeDocument/2006/relationships/slide" Target="slides/slide1469.xml"/><Relationship Id="rId1568" Type="http://schemas.openxmlformats.org/officeDocument/2006/relationships/slide" Target="slides/slide1567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577" Type="http://schemas.openxmlformats.org/officeDocument/2006/relationships/slide" Target="slides/slide576.xml"/><Relationship Id="rId700" Type="http://schemas.openxmlformats.org/officeDocument/2006/relationships/slide" Target="slides/slide699.xml"/><Relationship Id="rId1123" Type="http://schemas.openxmlformats.org/officeDocument/2006/relationships/slide" Target="slides/slide1122.xml"/><Relationship Id="rId1330" Type="http://schemas.openxmlformats.org/officeDocument/2006/relationships/slide" Target="slides/slide1329.xml"/><Relationship Id="rId1428" Type="http://schemas.openxmlformats.org/officeDocument/2006/relationships/slide" Target="slides/slide1427.xml"/><Relationship Id="rId1635" Type="http://schemas.openxmlformats.org/officeDocument/2006/relationships/slide" Target="slides/slide1634.xml"/><Relationship Id="rId132" Type="http://schemas.openxmlformats.org/officeDocument/2006/relationships/slide" Target="slides/slide131.xml"/><Relationship Id="rId784" Type="http://schemas.openxmlformats.org/officeDocument/2006/relationships/slide" Target="slides/slide783.xml"/><Relationship Id="rId991" Type="http://schemas.openxmlformats.org/officeDocument/2006/relationships/slide" Target="slides/slide990.xml"/><Relationship Id="rId1067" Type="http://schemas.openxmlformats.org/officeDocument/2006/relationships/slide" Target="slides/slide1066.xml"/><Relationship Id="rId437" Type="http://schemas.openxmlformats.org/officeDocument/2006/relationships/slide" Target="slides/slide436.xml"/><Relationship Id="rId644" Type="http://schemas.openxmlformats.org/officeDocument/2006/relationships/slide" Target="slides/slide643.xml"/><Relationship Id="rId851" Type="http://schemas.openxmlformats.org/officeDocument/2006/relationships/slide" Target="slides/slide850.xml"/><Relationship Id="rId1274" Type="http://schemas.openxmlformats.org/officeDocument/2006/relationships/slide" Target="slides/slide1273.xml"/><Relationship Id="rId1481" Type="http://schemas.openxmlformats.org/officeDocument/2006/relationships/slide" Target="slides/slide1480.xml"/><Relationship Id="rId1579" Type="http://schemas.openxmlformats.org/officeDocument/2006/relationships/slide" Target="slides/slide1578.xml"/><Relationship Id="rId1702" Type="http://schemas.openxmlformats.org/officeDocument/2006/relationships/slide" Target="slides/slide1701.xml"/><Relationship Id="rId283" Type="http://schemas.openxmlformats.org/officeDocument/2006/relationships/slide" Target="slides/slide282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711" Type="http://schemas.openxmlformats.org/officeDocument/2006/relationships/slide" Target="slides/slide710.xml"/><Relationship Id="rId949" Type="http://schemas.openxmlformats.org/officeDocument/2006/relationships/slide" Target="slides/slide948.xml"/><Relationship Id="rId1134" Type="http://schemas.openxmlformats.org/officeDocument/2006/relationships/slide" Target="slides/slide1133.xml"/><Relationship Id="rId1341" Type="http://schemas.openxmlformats.org/officeDocument/2006/relationships/slide" Target="slides/slide1340.xml"/><Relationship Id="rId78" Type="http://schemas.openxmlformats.org/officeDocument/2006/relationships/slide" Target="slides/slide77.xml"/><Relationship Id="rId143" Type="http://schemas.openxmlformats.org/officeDocument/2006/relationships/slide" Target="slides/slide142.xml"/><Relationship Id="rId350" Type="http://schemas.openxmlformats.org/officeDocument/2006/relationships/slide" Target="slides/slide349.xml"/><Relationship Id="rId588" Type="http://schemas.openxmlformats.org/officeDocument/2006/relationships/slide" Target="slides/slide587.xml"/><Relationship Id="rId795" Type="http://schemas.openxmlformats.org/officeDocument/2006/relationships/slide" Target="slides/slide794.xml"/><Relationship Id="rId809" Type="http://schemas.openxmlformats.org/officeDocument/2006/relationships/slide" Target="slides/slide808.xml"/><Relationship Id="rId1201" Type="http://schemas.openxmlformats.org/officeDocument/2006/relationships/slide" Target="slides/slide1200.xml"/><Relationship Id="rId1439" Type="http://schemas.openxmlformats.org/officeDocument/2006/relationships/slide" Target="slides/slide1438.xml"/><Relationship Id="rId1646" Type="http://schemas.openxmlformats.org/officeDocument/2006/relationships/slide" Target="slides/slide164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448" Type="http://schemas.openxmlformats.org/officeDocument/2006/relationships/slide" Target="slides/slide447.xml"/><Relationship Id="rId655" Type="http://schemas.openxmlformats.org/officeDocument/2006/relationships/slide" Target="slides/slide654.xml"/><Relationship Id="rId862" Type="http://schemas.openxmlformats.org/officeDocument/2006/relationships/slide" Target="slides/slide861.xml"/><Relationship Id="rId1078" Type="http://schemas.openxmlformats.org/officeDocument/2006/relationships/slide" Target="slides/slide1077.xml"/><Relationship Id="rId1285" Type="http://schemas.openxmlformats.org/officeDocument/2006/relationships/slide" Target="slides/slide1284.xml"/><Relationship Id="rId1492" Type="http://schemas.openxmlformats.org/officeDocument/2006/relationships/slide" Target="slides/slide1491.xml"/><Relationship Id="rId1506" Type="http://schemas.openxmlformats.org/officeDocument/2006/relationships/slide" Target="slides/slide1505.xml"/><Relationship Id="rId1713" Type="http://schemas.openxmlformats.org/officeDocument/2006/relationships/slide" Target="slides/slide171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722" Type="http://schemas.openxmlformats.org/officeDocument/2006/relationships/slide" Target="slides/slide721.xml"/><Relationship Id="rId1145" Type="http://schemas.openxmlformats.org/officeDocument/2006/relationships/slide" Target="slides/slide1144.xml"/><Relationship Id="rId1352" Type="http://schemas.openxmlformats.org/officeDocument/2006/relationships/slide" Target="slides/slide1351.xml"/><Relationship Id="rId89" Type="http://schemas.openxmlformats.org/officeDocument/2006/relationships/slide" Target="slides/slide88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99" Type="http://schemas.openxmlformats.org/officeDocument/2006/relationships/slide" Target="slides/slide598.xml"/><Relationship Id="rId1005" Type="http://schemas.openxmlformats.org/officeDocument/2006/relationships/slide" Target="slides/slide1004.xml"/><Relationship Id="rId1212" Type="http://schemas.openxmlformats.org/officeDocument/2006/relationships/slide" Target="slides/slide1211.xml"/><Relationship Id="rId1657" Type="http://schemas.openxmlformats.org/officeDocument/2006/relationships/slide" Target="slides/slide1656.xml"/><Relationship Id="rId459" Type="http://schemas.openxmlformats.org/officeDocument/2006/relationships/slide" Target="slides/slide458.xml"/><Relationship Id="rId666" Type="http://schemas.openxmlformats.org/officeDocument/2006/relationships/slide" Target="slides/slide665.xml"/><Relationship Id="rId873" Type="http://schemas.openxmlformats.org/officeDocument/2006/relationships/slide" Target="slides/slide872.xml"/><Relationship Id="rId1089" Type="http://schemas.openxmlformats.org/officeDocument/2006/relationships/slide" Target="slides/slide1088.xml"/><Relationship Id="rId1296" Type="http://schemas.openxmlformats.org/officeDocument/2006/relationships/slide" Target="slides/slide1295.xml"/><Relationship Id="rId1517" Type="http://schemas.openxmlformats.org/officeDocument/2006/relationships/slide" Target="slides/slide1516.xml"/><Relationship Id="rId1724" Type="http://schemas.openxmlformats.org/officeDocument/2006/relationships/slide" Target="slides/slide1723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19" Type="http://schemas.openxmlformats.org/officeDocument/2006/relationships/slide" Target="slides/slide318.xml"/><Relationship Id="rId526" Type="http://schemas.openxmlformats.org/officeDocument/2006/relationships/slide" Target="slides/slide525.xml"/><Relationship Id="rId1156" Type="http://schemas.openxmlformats.org/officeDocument/2006/relationships/slide" Target="slides/slide1155.xml"/><Relationship Id="rId1363" Type="http://schemas.openxmlformats.org/officeDocument/2006/relationships/slide" Target="slides/slide1362.xml"/><Relationship Id="rId733" Type="http://schemas.openxmlformats.org/officeDocument/2006/relationships/slide" Target="slides/slide732.xml"/><Relationship Id="rId940" Type="http://schemas.openxmlformats.org/officeDocument/2006/relationships/slide" Target="slides/slide939.xml"/><Relationship Id="rId1016" Type="http://schemas.openxmlformats.org/officeDocument/2006/relationships/slide" Target="slides/slide1015.xml"/><Relationship Id="rId1570" Type="http://schemas.openxmlformats.org/officeDocument/2006/relationships/slide" Target="slides/slide1569.xml"/><Relationship Id="rId1668" Type="http://schemas.openxmlformats.org/officeDocument/2006/relationships/slide" Target="slides/slide1667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677" Type="http://schemas.openxmlformats.org/officeDocument/2006/relationships/slide" Target="slides/slide676.xml"/><Relationship Id="rId800" Type="http://schemas.openxmlformats.org/officeDocument/2006/relationships/slide" Target="slides/slide799.xml"/><Relationship Id="rId1223" Type="http://schemas.openxmlformats.org/officeDocument/2006/relationships/slide" Target="slides/slide1222.xml"/><Relationship Id="rId1430" Type="http://schemas.openxmlformats.org/officeDocument/2006/relationships/slide" Target="slides/slide1429.xml"/><Relationship Id="rId1528" Type="http://schemas.openxmlformats.org/officeDocument/2006/relationships/slide" Target="slides/slide1527.xml"/><Relationship Id="rId232" Type="http://schemas.openxmlformats.org/officeDocument/2006/relationships/slide" Target="slides/slide231.xml"/><Relationship Id="rId884" Type="http://schemas.openxmlformats.org/officeDocument/2006/relationships/slide" Target="slides/slide883.xml"/><Relationship Id="rId1735" Type="http://schemas.openxmlformats.org/officeDocument/2006/relationships/tableStyles" Target="tableStyles.xml"/><Relationship Id="rId27" Type="http://schemas.openxmlformats.org/officeDocument/2006/relationships/slide" Target="slides/slide26.xml"/><Relationship Id="rId537" Type="http://schemas.openxmlformats.org/officeDocument/2006/relationships/slide" Target="slides/slide536.xml"/><Relationship Id="rId744" Type="http://schemas.openxmlformats.org/officeDocument/2006/relationships/slide" Target="slides/slide743.xml"/><Relationship Id="rId951" Type="http://schemas.openxmlformats.org/officeDocument/2006/relationships/slide" Target="slides/slide950.xml"/><Relationship Id="rId1167" Type="http://schemas.openxmlformats.org/officeDocument/2006/relationships/slide" Target="slides/slide1166.xml"/><Relationship Id="rId1374" Type="http://schemas.openxmlformats.org/officeDocument/2006/relationships/slide" Target="slides/slide1373.xml"/><Relationship Id="rId1581" Type="http://schemas.openxmlformats.org/officeDocument/2006/relationships/slide" Target="slides/slide1580.xml"/><Relationship Id="rId1679" Type="http://schemas.openxmlformats.org/officeDocument/2006/relationships/slide" Target="slides/slide1678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83" Type="http://schemas.openxmlformats.org/officeDocument/2006/relationships/slide" Target="slides/slide382.xml"/><Relationship Id="rId590" Type="http://schemas.openxmlformats.org/officeDocument/2006/relationships/slide" Target="slides/slide589.xml"/><Relationship Id="rId604" Type="http://schemas.openxmlformats.org/officeDocument/2006/relationships/slide" Target="slides/slide603.xml"/><Relationship Id="rId811" Type="http://schemas.openxmlformats.org/officeDocument/2006/relationships/slide" Target="slides/slide810.xml"/><Relationship Id="rId1027" Type="http://schemas.openxmlformats.org/officeDocument/2006/relationships/slide" Target="slides/slide1026.xml"/><Relationship Id="rId1234" Type="http://schemas.openxmlformats.org/officeDocument/2006/relationships/slide" Target="slides/slide1233.xml"/><Relationship Id="rId1441" Type="http://schemas.openxmlformats.org/officeDocument/2006/relationships/slide" Target="slides/slide1440.xml"/><Relationship Id="rId243" Type="http://schemas.openxmlformats.org/officeDocument/2006/relationships/slide" Target="slides/slide242.xml"/><Relationship Id="rId450" Type="http://schemas.openxmlformats.org/officeDocument/2006/relationships/slide" Target="slides/slide449.xml"/><Relationship Id="rId688" Type="http://schemas.openxmlformats.org/officeDocument/2006/relationships/slide" Target="slides/slide687.xml"/><Relationship Id="rId895" Type="http://schemas.openxmlformats.org/officeDocument/2006/relationships/slide" Target="slides/slide894.xml"/><Relationship Id="rId909" Type="http://schemas.openxmlformats.org/officeDocument/2006/relationships/slide" Target="slides/slide908.xml"/><Relationship Id="rId1080" Type="http://schemas.openxmlformats.org/officeDocument/2006/relationships/slide" Target="slides/slide1079.xml"/><Relationship Id="rId1301" Type="http://schemas.openxmlformats.org/officeDocument/2006/relationships/slide" Target="slides/slide1300.xml"/><Relationship Id="rId1539" Type="http://schemas.openxmlformats.org/officeDocument/2006/relationships/slide" Target="slides/slide1538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548" Type="http://schemas.openxmlformats.org/officeDocument/2006/relationships/slide" Target="slides/slide547.xml"/><Relationship Id="rId755" Type="http://schemas.openxmlformats.org/officeDocument/2006/relationships/slide" Target="slides/slide754.xml"/><Relationship Id="rId962" Type="http://schemas.openxmlformats.org/officeDocument/2006/relationships/slide" Target="slides/slide961.xml"/><Relationship Id="rId1178" Type="http://schemas.openxmlformats.org/officeDocument/2006/relationships/slide" Target="slides/slide1177.xml"/><Relationship Id="rId1385" Type="http://schemas.openxmlformats.org/officeDocument/2006/relationships/slide" Target="slides/slide1384.xml"/><Relationship Id="rId1592" Type="http://schemas.openxmlformats.org/officeDocument/2006/relationships/slide" Target="slides/slide1591.xml"/><Relationship Id="rId1606" Type="http://schemas.openxmlformats.org/officeDocument/2006/relationships/slide" Target="slides/slide1605.xml"/><Relationship Id="rId91" Type="http://schemas.openxmlformats.org/officeDocument/2006/relationships/slide" Target="slides/slide90.xml"/><Relationship Id="rId187" Type="http://schemas.openxmlformats.org/officeDocument/2006/relationships/slide" Target="slides/slide186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615" Type="http://schemas.openxmlformats.org/officeDocument/2006/relationships/slide" Target="slides/slide614.xml"/><Relationship Id="rId822" Type="http://schemas.openxmlformats.org/officeDocument/2006/relationships/slide" Target="slides/slide821.xml"/><Relationship Id="rId1038" Type="http://schemas.openxmlformats.org/officeDocument/2006/relationships/slide" Target="slides/slide1037.xml"/><Relationship Id="rId1245" Type="http://schemas.openxmlformats.org/officeDocument/2006/relationships/slide" Target="slides/slide1244.xml"/><Relationship Id="rId1452" Type="http://schemas.openxmlformats.org/officeDocument/2006/relationships/slide" Target="slides/slide1451.xml"/><Relationship Id="rId254" Type="http://schemas.openxmlformats.org/officeDocument/2006/relationships/slide" Target="slides/slide253.xml"/><Relationship Id="rId699" Type="http://schemas.openxmlformats.org/officeDocument/2006/relationships/slide" Target="slides/slide698.xml"/><Relationship Id="rId1091" Type="http://schemas.openxmlformats.org/officeDocument/2006/relationships/slide" Target="slides/slide1090.xml"/><Relationship Id="rId1105" Type="http://schemas.openxmlformats.org/officeDocument/2006/relationships/slide" Target="slides/slide1104.xml"/><Relationship Id="rId1312" Type="http://schemas.openxmlformats.org/officeDocument/2006/relationships/slide" Target="slides/slide1311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461" Type="http://schemas.openxmlformats.org/officeDocument/2006/relationships/slide" Target="slides/slide460.xml"/><Relationship Id="rId559" Type="http://schemas.openxmlformats.org/officeDocument/2006/relationships/slide" Target="slides/slide558.xml"/><Relationship Id="rId766" Type="http://schemas.openxmlformats.org/officeDocument/2006/relationships/slide" Target="slides/slide765.xml"/><Relationship Id="rId1189" Type="http://schemas.openxmlformats.org/officeDocument/2006/relationships/slide" Target="slides/slide1188.xml"/><Relationship Id="rId1396" Type="http://schemas.openxmlformats.org/officeDocument/2006/relationships/slide" Target="slides/slide1395.xml"/><Relationship Id="rId1617" Type="http://schemas.openxmlformats.org/officeDocument/2006/relationships/slide" Target="slides/slide161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419" Type="http://schemas.openxmlformats.org/officeDocument/2006/relationships/slide" Target="slides/slide418.xml"/><Relationship Id="rId626" Type="http://schemas.openxmlformats.org/officeDocument/2006/relationships/slide" Target="slides/slide625.xml"/><Relationship Id="rId973" Type="http://schemas.openxmlformats.org/officeDocument/2006/relationships/slide" Target="slides/slide972.xml"/><Relationship Id="rId1049" Type="http://schemas.openxmlformats.org/officeDocument/2006/relationships/slide" Target="slides/slide1048.xml"/><Relationship Id="rId1256" Type="http://schemas.openxmlformats.org/officeDocument/2006/relationships/slide" Target="slides/slide1255.xml"/><Relationship Id="rId833" Type="http://schemas.openxmlformats.org/officeDocument/2006/relationships/slide" Target="slides/slide832.xml"/><Relationship Id="rId1116" Type="http://schemas.openxmlformats.org/officeDocument/2006/relationships/slide" Target="slides/slide1115.xml"/><Relationship Id="rId1463" Type="http://schemas.openxmlformats.org/officeDocument/2006/relationships/slide" Target="slides/slide1462.xml"/><Relationship Id="rId1670" Type="http://schemas.openxmlformats.org/officeDocument/2006/relationships/slide" Target="slides/slide1669.xml"/><Relationship Id="rId265" Type="http://schemas.openxmlformats.org/officeDocument/2006/relationships/slide" Target="slides/slide264.xml"/><Relationship Id="rId472" Type="http://schemas.openxmlformats.org/officeDocument/2006/relationships/slide" Target="slides/slide471.xml"/><Relationship Id="rId900" Type="http://schemas.openxmlformats.org/officeDocument/2006/relationships/slide" Target="slides/slide899.xml"/><Relationship Id="rId1323" Type="http://schemas.openxmlformats.org/officeDocument/2006/relationships/slide" Target="slides/slide1322.xml"/><Relationship Id="rId1530" Type="http://schemas.openxmlformats.org/officeDocument/2006/relationships/slide" Target="slides/slide1529.xml"/><Relationship Id="rId1628" Type="http://schemas.openxmlformats.org/officeDocument/2006/relationships/slide" Target="slides/slide1627.xml"/><Relationship Id="rId125" Type="http://schemas.openxmlformats.org/officeDocument/2006/relationships/slide" Target="slides/slide124.xml"/><Relationship Id="rId332" Type="http://schemas.openxmlformats.org/officeDocument/2006/relationships/slide" Target="slides/slide331.xml"/><Relationship Id="rId777" Type="http://schemas.openxmlformats.org/officeDocument/2006/relationships/slide" Target="slides/slide776.xml"/><Relationship Id="rId984" Type="http://schemas.openxmlformats.org/officeDocument/2006/relationships/slide" Target="slides/slide983.xml"/><Relationship Id="rId637" Type="http://schemas.openxmlformats.org/officeDocument/2006/relationships/slide" Target="slides/slide636.xml"/><Relationship Id="rId844" Type="http://schemas.openxmlformats.org/officeDocument/2006/relationships/slide" Target="slides/slide843.xml"/><Relationship Id="rId1267" Type="http://schemas.openxmlformats.org/officeDocument/2006/relationships/slide" Target="slides/slide1266.xml"/><Relationship Id="rId1474" Type="http://schemas.openxmlformats.org/officeDocument/2006/relationships/slide" Target="slides/slide1473.xml"/><Relationship Id="rId1681" Type="http://schemas.openxmlformats.org/officeDocument/2006/relationships/slide" Target="slides/slide1680.xml"/><Relationship Id="rId276" Type="http://schemas.openxmlformats.org/officeDocument/2006/relationships/slide" Target="slides/slide275.xml"/><Relationship Id="rId483" Type="http://schemas.openxmlformats.org/officeDocument/2006/relationships/slide" Target="slides/slide482.xml"/><Relationship Id="rId690" Type="http://schemas.openxmlformats.org/officeDocument/2006/relationships/slide" Target="slides/slide689.xml"/><Relationship Id="rId704" Type="http://schemas.openxmlformats.org/officeDocument/2006/relationships/slide" Target="slides/slide703.xml"/><Relationship Id="rId911" Type="http://schemas.openxmlformats.org/officeDocument/2006/relationships/slide" Target="slides/slide910.xml"/><Relationship Id="rId1127" Type="http://schemas.openxmlformats.org/officeDocument/2006/relationships/slide" Target="slides/slide1126.xml"/><Relationship Id="rId1334" Type="http://schemas.openxmlformats.org/officeDocument/2006/relationships/slide" Target="slides/slide1333.xml"/><Relationship Id="rId1541" Type="http://schemas.openxmlformats.org/officeDocument/2006/relationships/slide" Target="slides/slide1540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343" Type="http://schemas.openxmlformats.org/officeDocument/2006/relationships/slide" Target="slides/slide342.xml"/><Relationship Id="rId550" Type="http://schemas.openxmlformats.org/officeDocument/2006/relationships/slide" Target="slides/slide549.xml"/><Relationship Id="rId788" Type="http://schemas.openxmlformats.org/officeDocument/2006/relationships/slide" Target="slides/slide787.xml"/><Relationship Id="rId995" Type="http://schemas.openxmlformats.org/officeDocument/2006/relationships/slide" Target="slides/slide994.xml"/><Relationship Id="rId1180" Type="http://schemas.openxmlformats.org/officeDocument/2006/relationships/slide" Target="slides/slide1179.xml"/><Relationship Id="rId1401" Type="http://schemas.openxmlformats.org/officeDocument/2006/relationships/slide" Target="slides/slide1400.xml"/><Relationship Id="rId1639" Type="http://schemas.openxmlformats.org/officeDocument/2006/relationships/slide" Target="slides/slide1638.xml"/><Relationship Id="rId203" Type="http://schemas.openxmlformats.org/officeDocument/2006/relationships/slide" Target="slides/slide202.xml"/><Relationship Id="rId648" Type="http://schemas.openxmlformats.org/officeDocument/2006/relationships/slide" Target="slides/slide647.xml"/><Relationship Id="rId855" Type="http://schemas.openxmlformats.org/officeDocument/2006/relationships/slide" Target="slides/slide854.xml"/><Relationship Id="rId1040" Type="http://schemas.openxmlformats.org/officeDocument/2006/relationships/slide" Target="slides/slide1039.xml"/><Relationship Id="rId1278" Type="http://schemas.openxmlformats.org/officeDocument/2006/relationships/slide" Target="slides/slide1277.xml"/><Relationship Id="rId1485" Type="http://schemas.openxmlformats.org/officeDocument/2006/relationships/slide" Target="slides/slide1484.xml"/><Relationship Id="rId1692" Type="http://schemas.openxmlformats.org/officeDocument/2006/relationships/slide" Target="slides/slide1691.xml"/><Relationship Id="rId1706" Type="http://schemas.openxmlformats.org/officeDocument/2006/relationships/slide" Target="slides/slide170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715" Type="http://schemas.openxmlformats.org/officeDocument/2006/relationships/slide" Target="slides/slide714.xml"/><Relationship Id="rId922" Type="http://schemas.openxmlformats.org/officeDocument/2006/relationships/slide" Target="slides/slide921.xml"/><Relationship Id="rId1138" Type="http://schemas.openxmlformats.org/officeDocument/2006/relationships/slide" Target="slides/slide1137.xml"/><Relationship Id="rId1345" Type="http://schemas.openxmlformats.org/officeDocument/2006/relationships/slide" Target="slides/slide1344.xml"/><Relationship Id="rId1552" Type="http://schemas.openxmlformats.org/officeDocument/2006/relationships/slide" Target="slides/slide1551.xml"/><Relationship Id="rId147" Type="http://schemas.openxmlformats.org/officeDocument/2006/relationships/slide" Target="slides/slide146.xml"/><Relationship Id="rId354" Type="http://schemas.openxmlformats.org/officeDocument/2006/relationships/slide" Target="slides/slide353.xml"/><Relationship Id="rId799" Type="http://schemas.openxmlformats.org/officeDocument/2006/relationships/slide" Target="slides/slide798.xml"/><Relationship Id="rId1191" Type="http://schemas.openxmlformats.org/officeDocument/2006/relationships/slide" Target="slides/slide1190.xml"/><Relationship Id="rId1205" Type="http://schemas.openxmlformats.org/officeDocument/2006/relationships/slide" Target="slides/slide1204.xml"/><Relationship Id="rId51" Type="http://schemas.openxmlformats.org/officeDocument/2006/relationships/slide" Target="slides/slide50.xml"/><Relationship Id="rId561" Type="http://schemas.openxmlformats.org/officeDocument/2006/relationships/slide" Target="slides/slide560.xml"/><Relationship Id="rId659" Type="http://schemas.openxmlformats.org/officeDocument/2006/relationships/slide" Target="slides/slide658.xml"/><Relationship Id="rId866" Type="http://schemas.openxmlformats.org/officeDocument/2006/relationships/slide" Target="slides/slide865.xml"/><Relationship Id="rId1289" Type="http://schemas.openxmlformats.org/officeDocument/2006/relationships/slide" Target="slides/slide1288.xml"/><Relationship Id="rId1412" Type="http://schemas.openxmlformats.org/officeDocument/2006/relationships/slide" Target="slides/slide1411.xml"/><Relationship Id="rId1496" Type="http://schemas.openxmlformats.org/officeDocument/2006/relationships/slide" Target="slides/slide1495.xml"/><Relationship Id="rId1717" Type="http://schemas.openxmlformats.org/officeDocument/2006/relationships/slide" Target="slides/slide1716.xml"/><Relationship Id="rId214" Type="http://schemas.openxmlformats.org/officeDocument/2006/relationships/slide" Target="slides/slide213.xml"/><Relationship Id="rId298" Type="http://schemas.openxmlformats.org/officeDocument/2006/relationships/slide" Target="slides/slide297.xml"/><Relationship Id="rId421" Type="http://schemas.openxmlformats.org/officeDocument/2006/relationships/slide" Target="slides/slide420.xml"/><Relationship Id="rId519" Type="http://schemas.openxmlformats.org/officeDocument/2006/relationships/slide" Target="slides/slide518.xml"/><Relationship Id="rId1051" Type="http://schemas.openxmlformats.org/officeDocument/2006/relationships/slide" Target="slides/slide1050.xml"/><Relationship Id="rId1149" Type="http://schemas.openxmlformats.org/officeDocument/2006/relationships/slide" Target="slides/slide1148.xml"/><Relationship Id="rId1356" Type="http://schemas.openxmlformats.org/officeDocument/2006/relationships/slide" Target="slides/slide1355.xml"/><Relationship Id="rId158" Type="http://schemas.openxmlformats.org/officeDocument/2006/relationships/slide" Target="slides/slide157.xml"/><Relationship Id="rId726" Type="http://schemas.openxmlformats.org/officeDocument/2006/relationships/slide" Target="slides/slide725.xml"/><Relationship Id="rId933" Type="http://schemas.openxmlformats.org/officeDocument/2006/relationships/slide" Target="slides/slide932.xml"/><Relationship Id="rId1009" Type="http://schemas.openxmlformats.org/officeDocument/2006/relationships/slide" Target="slides/slide1008.xml"/><Relationship Id="rId1563" Type="http://schemas.openxmlformats.org/officeDocument/2006/relationships/slide" Target="slides/slide1562.xml"/><Relationship Id="rId62" Type="http://schemas.openxmlformats.org/officeDocument/2006/relationships/slide" Target="slides/slide61.xml"/><Relationship Id="rId365" Type="http://schemas.openxmlformats.org/officeDocument/2006/relationships/slide" Target="slides/slide364.xml"/><Relationship Id="rId572" Type="http://schemas.openxmlformats.org/officeDocument/2006/relationships/slide" Target="slides/slide571.xml"/><Relationship Id="rId1216" Type="http://schemas.openxmlformats.org/officeDocument/2006/relationships/slide" Target="slides/slide1215.xml"/><Relationship Id="rId1423" Type="http://schemas.openxmlformats.org/officeDocument/2006/relationships/slide" Target="slides/slide1422.xml"/><Relationship Id="rId1630" Type="http://schemas.openxmlformats.org/officeDocument/2006/relationships/slide" Target="slides/slide1629.xml"/><Relationship Id="rId225" Type="http://schemas.openxmlformats.org/officeDocument/2006/relationships/slide" Target="slides/slide224.xml"/><Relationship Id="rId432" Type="http://schemas.openxmlformats.org/officeDocument/2006/relationships/slide" Target="slides/slide431.xml"/><Relationship Id="rId877" Type="http://schemas.openxmlformats.org/officeDocument/2006/relationships/slide" Target="slides/slide876.xml"/><Relationship Id="rId1062" Type="http://schemas.openxmlformats.org/officeDocument/2006/relationships/slide" Target="slides/slide1061.xml"/><Relationship Id="rId1728" Type="http://schemas.openxmlformats.org/officeDocument/2006/relationships/slide" Target="slides/slide1727.xml"/><Relationship Id="rId737" Type="http://schemas.openxmlformats.org/officeDocument/2006/relationships/slide" Target="slides/slide736.xml"/><Relationship Id="rId944" Type="http://schemas.openxmlformats.org/officeDocument/2006/relationships/slide" Target="slides/slide943.xml"/><Relationship Id="rId1367" Type="http://schemas.openxmlformats.org/officeDocument/2006/relationships/slide" Target="slides/slide1366.xml"/><Relationship Id="rId1574" Type="http://schemas.openxmlformats.org/officeDocument/2006/relationships/slide" Target="slides/slide1573.xml"/><Relationship Id="rId73" Type="http://schemas.openxmlformats.org/officeDocument/2006/relationships/slide" Target="slides/slide72.xml"/><Relationship Id="rId169" Type="http://schemas.openxmlformats.org/officeDocument/2006/relationships/slide" Target="slides/slide168.xml"/><Relationship Id="rId376" Type="http://schemas.openxmlformats.org/officeDocument/2006/relationships/slide" Target="slides/slide375.xml"/><Relationship Id="rId583" Type="http://schemas.openxmlformats.org/officeDocument/2006/relationships/slide" Target="slides/slide582.xml"/><Relationship Id="rId790" Type="http://schemas.openxmlformats.org/officeDocument/2006/relationships/slide" Target="slides/slide789.xml"/><Relationship Id="rId804" Type="http://schemas.openxmlformats.org/officeDocument/2006/relationships/slide" Target="slides/slide803.xml"/><Relationship Id="rId1227" Type="http://schemas.openxmlformats.org/officeDocument/2006/relationships/slide" Target="slides/slide1226.xml"/><Relationship Id="rId1434" Type="http://schemas.openxmlformats.org/officeDocument/2006/relationships/slide" Target="slides/slide1433.xml"/><Relationship Id="rId1641" Type="http://schemas.openxmlformats.org/officeDocument/2006/relationships/slide" Target="slides/slide1640.xml"/><Relationship Id="rId4" Type="http://schemas.openxmlformats.org/officeDocument/2006/relationships/slide" Target="slides/slide3.xml"/><Relationship Id="rId236" Type="http://schemas.openxmlformats.org/officeDocument/2006/relationships/slide" Target="slides/slide235.xml"/><Relationship Id="rId443" Type="http://schemas.openxmlformats.org/officeDocument/2006/relationships/slide" Target="slides/slide442.xml"/><Relationship Id="rId650" Type="http://schemas.openxmlformats.org/officeDocument/2006/relationships/slide" Target="slides/slide649.xml"/><Relationship Id="rId888" Type="http://schemas.openxmlformats.org/officeDocument/2006/relationships/slide" Target="slides/slide887.xml"/><Relationship Id="rId1073" Type="http://schemas.openxmlformats.org/officeDocument/2006/relationships/slide" Target="slides/slide1072.xml"/><Relationship Id="rId1280" Type="http://schemas.openxmlformats.org/officeDocument/2006/relationships/slide" Target="slides/slide1279.xml"/><Relationship Id="rId1501" Type="http://schemas.openxmlformats.org/officeDocument/2006/relationships/slide" Target="slides/slide1500.xml"/><Relationship Id="rId303" Type="http://schemas.openxmlformats.org/officeDocument/2006/relationships/slide" Target="slides/slide302.xml"/><Relationship Id="rId748" Type="http://schemas.openxmlformats.org/officeDocument/2006/relationships/slide" Target="slides/slide747.xml"/><Relationship Id="rId955" Type="http://schemas.openxmlformats.org/officeDocument/2006/relationships/slide" Target="slides/slide954.xml"/><Relationship Id="rId1140" Type="http://schemas.openxmlformats.org/officeDocument/2006/relationships/slide" Target="slides/slide1139.xml"/><Relationship Id="rId1378" Type="http://schemas.openxmlformats.org/officeDocument/2006/relationships/slide" Target="slides/slide1377.xml"/><Relationship Id="rId1585" Type="http://schemas.openxmlformats.org/officeDocument/2006/relationships/slide" Target="slides/slide1584.xml"/><Relationship Id="rId84" Type="http://schemas.openxmlformats.org/officeDocument/2006/relationships/slide" Target="slides/slide83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94" Type="http://schemas.openxmlformats.org/officeDocument/2006/relationships/slide" Target="slides/slide593.xml"/><Relationship Id="rId608" Type="http://schemas.openxmlformats.org/officeDocument/2006/relationships/slide" Target="slides/slide607.xml"/><Relationship Id="rId815" Type="http://schemas.openxmlformats.org/officeDocument/2006/relationships/slide" Target="slides/slide814.xml"/><Relationship Id="rId1238" Type="http://schemas.openxmlformats.org/officeDocument/2006/relationships/slide" Target="slides/slide1237.xml"/><Relationship Id="rId1445" Type="http://schemas.openxmlformats.org/officeDocument/2006/relationships/slide" Target="slides/slide1444.xml"/><Relationship Id="rId1652" Type="http://schemas.openxmlformats.org/officeDocument/2006/relationships/slide" Target="slides/slide1651.xml"/><Relationship Id="rId247" Type="http://schemas.openxmlformats.org/officeDocument/2006/relationships/slide" Target="slides/slide246.xml"/><Relationship Id="rId899" Type="http://schemas.openxmlformats.org/officeDocument/2006/relationships/slide" Target="slides/slide898.xml"/><Relationship Id="rId1000" Type="http://schemas.openxmlformats.org/officeDocument/2006/relationships/slide" Target="slides/slide999.xml"/><Relationship Id="rId1084" Type="http://schemas.openxmlformats.org/officeDocument/2006/relationships/slide" Target="slides/slide1083.xml"/><Relationship Id="rId1305" Type="http://schemas.openxmlformats.org/officeDocument/2006/relationships/slide" Target="slides/slide1304.xml"/><Relationship Id="rId107" Type="http://schemas.openxmlformats.org/officeDocument/2006/relationships/slide" Target="slides/slide106.xml"/><Relationship Id="rId454" Type="http://schemas.openxmlformats.org/officeDocument/2006/relationships/slide" Target="slides/slide453.xml"/><Relationship Id="rId661" Type="http://schemas.openxmlformats.org/officeDocument/2006/relationships/slide" Target="slides/slide660.xml"/><Relationship Id="rId759" Type="http://schemas.openxmlformats.org/officeDocument/2006/relationships/slide" Target="slides/slide758.xml"/><Relationship Id="rId966" Type="http://schemas.openxmlformats.org/officeDocument/2006/relationships/slide" Target="slides/slide965.xml"/><Relationship Id="rId1291" Type="http://schemas.openxmlformats.org/officeDocument/2006/relationships/slide" Target="slides/slide1290.xml"/><Relationship Id="rId1389" Type="http://schemas.openxmlformats.org/officeDocument/2006/relationships/slide" Target="slides/slide1388.xml"/><Relationship Id="rId1512" Type="http://schemas.openxmlformats.org/officeDocument/2006/relationships/slide" Target="slides/slide1511.xml"/><Relationship Id="rId1596" Type="http://schemas.openxmlformats.org/officeDocument/2006/relationships/slide" Target="slides/slide1595.xml"/><Relationship Id="rId11" Type="http://schemas.openxmlformats.org/officeDocument/2006/relationships/slide" Target="slides/slide10.xml"/><Relationship Id="rId314" Type="http://schemas.openxmlformats.org/officeDocument/2006/relationships/slide" Target="slides/slide313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619" Type="http://schemas.openxmlformats.org/officeDocument/2006/relationships/slide" Target="slides/slide618.xml"/><Relationship Id="rId1151" Type="http://schemas.openxmlformats.org/officeDocument/2006/relationships/slide" Target="slides/slide1150.xml"/><Relationship Id="rId1249" Type="http://schemas.openxmlformats.org/officeDocument/2006/relationships/slide" Target="slides/slide12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826" Type="http://schemas.openxmlformats.org/officeDocument/2006/relationships/slide" Target="slides/slide825.xml"/><Relationship Id="rId1011" Type="http://schemas.openxmlformats.org/officeDocument/2006/relationships/slide" Target="slides/slide1010.xml"/><Relationship Id="rId1109" Type="http://schemas.openxmlformats.org/officeDocument/2006/relationships/slide" Target="slides/slide1108.xml"/><Relationship Id="rId1456" Type="http://schemas.openxmlformats.org/officeDocument/2006/relationships/slide" Target="slides/slide1455.xml"/><Relationship Id="rId1663" Type="http://schemas.openxmlformats.org/officeDocument/2006/relationships/slide" Target="slides/slide166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672" Type="http://schemas.openxmlformats.org/officeDocument/2006/relationships/slide" Target="slides/slide671.xml"/><Relationship Id="rId1095" Type="http://schemas.openxmlformats.org/officeDocument/2006/relationships/slide" Target="slides/slide1094.xml"/><Relationship Id="rId1316" Type="http://schemas.openxmlformats.org/officeDocument/2006/relationships/slide" Target="slides/slide1315.xml"/><Relationship Id="rId1523" Type="http://schemas.openxmlformats.org/officeDocument/2006/relationships/slide" Target="slides/slide1522.xml"/><Relationship Id="rId1730" Type="http://schemas.openxmlformats.org/officeDocument/2006/relationships/slide" Target="slides/slide1729.xml"/><Relationship Id="rId22" Type="http://schemas.openxmlformats.org/officeDocument/2006/relationships/slide" Target="slides/slide21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532" Type="http://schemas.openxmlformats.org/officeDocument/2006/relationships/slide" Target="slides/slide531.xml"/><Relationship Id="rId977" Type="http://schemas.openxmlformats.org/officeDocument/2006/relationships/slide" Target="slides/slide976.xml"/><Relationship Id="rId1162" Type="http://schemas.openxmlformats.org/officeDocument/2006/relationships/slide" Target="slides/slide1161.xml"/><Relationship Id="rId171" Type="http://schemas.openxmlformats.org/officeDocument/2006/relationships/slide" Target="slides/slide170.xml"/><Relationship Id="rId837" Type="http://schemas.openxmlformats.org/officeDocument/2006/relationships/slide" Target="slides/slide836.xml"/><Relationship Id="rId1022" Type="http://schemas.openxmlformats.org/officeDocument/2006/relationships/slide" Target="slides/slide1021.xml"/><Relationship Id="rId1467" Type="http://schemas.openxmlformats.org/officeDocument/2006/relationships/slide" Target="slides/slide1466.xml"/><Relationship Id="rId1674" Type="http://schemas.openxmlformats.org/officeDocument/2006/relationships/slide" Target="slides/slide1673.xml"/><Relationship Id="rId269" Type="http://schemas.openxmlformats.org/officeDocument/2006/relationships/slide" Target="slides/slide268.xml"/><Relationship Id="rId476" Type="http://schemas.openxmlformats.org/officeDocument/2006/relationships/slide" Target="slides/slide475.xml"/><Relationship Id="rId683" Type="http://schemas.openxmlformats.org/officeDocument/2006/relationships/slide" Target="slides/slide682.xml"/><Relationship Id="rId890" Type="http://schemas.openxmlformats.org/officeDocument/2006/relationships/slide" Target="slides/slide889.xml"/><Relationship Id="rId904" Type="http://schemas.openxmlformats.org/officeDocument/2006/relationships/slide" Target="slides/slide903.xml"/><Relationship Id="rId1327" Type="http://schemas.openxmlformats.org/officeDocument/2006/relationships/slide" Target="slides/slide1326.xml"/><Relationship Id="rId1534" Type="http://schemas.openxmlformats.org/officeDocument/2006/relationships/slide" Target="slides/slide1533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336" Type="http://schemas.openxmlformats.org/officeDocument/2006/relationships/slide" Target="slides/slide335.xml"/><Relationship Id="rId543" Type="http://schemas.openxmlformats.org/officeDocument/2006/relationships/slide" Target="slides/slide542.xml"/><Relationship Id="rId988" Type="http://schemas.openxmlformats.org/officeDocument/2006/relationships/slide" Target="slides/slide987.xml"/><Relationship Id="rId1173" Type="http://schemas.openxmlformats.org/officeDocument/2006/relationships/slide" Target="slides/slide1172.xml"/><Relationship Id="rId1380" Type="http://schemas.openxmlformats.org/officeDocument/2006/relationships/slide" Target="slides/slide1379.xml"/><Relationship Id="rId1601" Type="http://schemas.openxmlformats.org/officeDocument/2006/relationships/slide" Target="slides/slide1600.xml"/><Relationship Id="rId182" Type="http://schemas.openxmlformats.org/officeDocument/2006/relationships/slide" Target="slides/slide181.xml"/><Relationship Id="rId403" Type="http://schemas.openxmlformats.org/officeDocument/2006/relationships/slide" Target="slides/slide402.xml"/><Relationship Id="rId750" Type="http://schemas.openxmlformats.org/officeDocument/2006/relationships/slide" Target="slides/slide749.xml"/><Relationship Id="rId848" Type="http://schemas.openxmlformats.org/officeDocument/2006/relationships/slide" Target="slides/slide847.xml"/><Relationship Id="rId1033" Type="http://schemas.openxmlformats.org/officeDocument/2006/relationships/slide" Target="slides/slide1032.xml"/><Relationship Id="rId1478" Type="http://schemas.openxmlformats.org/officeDocument/2006/relationships/slide" Target="slides/slide1477.xml"/><Relationship Id="rId1685" Type="http://schemas.openxmlformats.org/officeDocument/2006/relationships/slide" Target="slides/slide1684.xml"/><Relationship Id="rId487" Type="http://schemas.openxmlformats.org/officeDocument/2006/relationships/slide" Target="slides/slide486.xml"/><Relationship Id="rId610" Type="http://schemas.openxmlformats.org/officeDocument/2006/relationships/slide" Target="slides/slide609.xml"/><Relationship Id="rId694" Type="http://schemas.openxmlformats.org/officeDocument/2006/relationships/slide" Target="slides/slide693.xml"/><Relationship Id="rId708" Type="http://schemas.openxmlformats.org/officeDocument/2006/relationships/slide" Target="slides/slide707.xml"/><Relationship Id="rId915" Type="http://schemas.openxmlformats.org/officeDocument/2006/relationships/slide" Target="slides/slide914.xml"/><Relationship Id="rId1240" Type="http://schemas.openxmlformats.org/officeDocument/2006/relationships/slide" Target="slides/slide1239.xml"/><Relationship Id="rId1338" Type="http://schemas.openxmlformats.org/officeDocument/2006/relationships/slide" Target="slides/slide1337.xml"/><Relationship Id="rId1545" Type="http://schemas.openxmlformats.org/officeDocument/2006/relationships/slide" Target="slides/slide1544.xml"/><Relationship Id="rId347" Type="http://schemas.openxmlformats.org/officeDocument/2006/relationships/slide" Target="slides/slide346.xml"/><Relationship Id="rId999" Type="http://schemas.openxmlformats.org/officeDocument/2006/relationships/slide" Target="slides/slide998.xml"/><Relationship Id="rId1100" Type="http://schemas.openxmlformats.org/officeDocument/2006/relationships/slide" Target="slides/slide1099.xml"/><Relationship Id="rId1184" Type="http://schemas.openxmlformats.org/officeDocument/2006/relationships/slide" Target="slides/slide1183.xml"/><Relationship Id="rId1405" Type="http://schemas.openxmlformats.org/officeDocument/2006/relationships/slide" Target="slides/slide1404.xml"/><Relationship Id="rId44" Type="http://schemas.openxmlformats.org/officeDocument/2006/relationships/slide" Target="slides/slide43.xml"/><Relationship Id="rId554" Type="http://schemas.openxmlformats.org/officeDocument/2006/relationships/slide" Target="slides/slide553.xml"/><Relationship Id="rId761" Type="http://schemas.openxmlformats.org/officeDocument/2006/relationships/slide" Target="slides/slide760.xml"/><Relationship Id="rId859" Type="http://schemas.openxmlformats.org/officeDocument/2006/relationships/slide" Target="slides/slide858.xml"/><Relationship Id="rId1391" Type="http://schemas.openxmlformats.org/officeDocument/2006/relationships/slide" Target="slides/slide1390.xml"/><Relationship Id="rId1489" Type="http://schemas.openxmlformats.org/officeDocument/2006/relationships/slide" Target="slides/slide1488.xml"/><Relationship Id="rId1612" Type="http://schemas.openxmlformats.org/officeDocument/2006/relationships/slide" Target="slides/slide1611.xml"/><Relationship Id="rId1696" Type="http://schemas.openxmlformats.org/officeDocument/2006/relationships/slide" Target="slides/slide1695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414" Type="http://schemas.openxmlformats.org/officeDocument/2006/relationships/slide" Target="slides/slide413.xml"/><Relationship Id="rId498" Type="http://schemas.openxmlformats.org/officeDocument/2006/relationships/slide" Target="slides/slide497.xml"/><Relationship Id="rId621" Type="http://schemas.openxmlformats.org/officeDocument/2006/relationships/slide" Target="slides/slide620.xml"/><Relationship Id="rId1044" Type="http://schemas.openxmlformats.org/officeDocument/2006/relationships/slide" Target="slides/slide1043.xml"/><Relationship Id="rId1251" Type="http://schemas.openxmlformats.org/officeDocument/2006/relationships/slide" Target="slides/slide1250.xml"/><Relationship Id="rId1349" Type="http://schemas.openxmlformats.org/officeDocument/2006/relationships/slide" Target="slides/slide1348.xml"/><Relationship Id="rId260" Type="http://schemas.openxmlformats.org/officeDocument/2006/relationships/slide" Target="slides/slide259.xml"/><Relationship Id="rId719" Type="http://schemas.openxmlformats.org/officeDocument/2006/relationships/slide" Target="slides/slide718.xml"/><Relationship Id="rId926" Type="http://schemas.openxmlformats.org/officeDocument/2006/relationships/slide" Target="slides/slide925.xml"/><Relationship Id="rId1111" Type="http://schemas.openxmlformats.org/officeDocument/2006/relationships/slide" Target="slides/slide1110.xml"/><Relationship Id="rId1556" Type="http://schemas.openxmlformats.org/officeDocument/2006/relationships/slide" Target="slides/slide1555.xml"/><Relationship Id="rId55" Type="http://schemas.openxmlformats.org/officeDocument/2006/relationships/slide" Target="slides/slide54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772" Type="http://schemas.openxmlformats.org/officeDocument/2006/relationships/slide" Target="slides/slide771.xml"/><Relationship Id="rId1195" Type="http://schemas.openxmlformats.org/officeDocument/2006/relationships/slide" Target="slides/slide1194.xml"/><Relationship Id="rId1209" Type="http://schemas.openxmlformats.org/officeDocument/2006/relationships/slide" Target="slides/slide1208.xml"/><Relationship Id="rId1416" Type="http://schemas.openxmlformats.org/officeDocument/2006/relationships/slide" Target="slides/slide1415.xml"/><Relationship Id="rId1623" Type="http://schemas.openxmlformats.org/officeDocument/2006/relationships/slide" Target="slides/slide1622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632" Type="http://schemas.openxmlformats.org/officeDocument/2006/relationships/slide" Target="slides/slide631.xml"/><Relationship Id="rId1055" Type="http://schemas.openxmlformats.org/officeDocument/2006/relationships/slide" Target="slides/slide1054.xml"/><Relationship Id="rId1262" Type="http://schemas.openxmlformats.org/officeDocument/2006/relationships/slide" Target="slides/slide1261.xml"/><Relationship Id="rId271" Type="http://schemas.openxmlformats.org/officeDocument/2006/relationships/slide" Target="slides/slide270.xml"/><Relationship Id="rId937" Type="http://schemas.openxmlformats.org/officeDocument/2006/relationships/slide" Target="slides/slide936.xml"/><Relationship Id="rId1122" Type="http://schemas.openxmlformats.org/officeDocument/2006/relationships/slide" Target="slides/slide1121.xml"/><Relationship Id="rId1567" Type="http://schemas.openxmlformats.org/officeDocument/2006/relationships/slide" Target="slides/slide1566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69" Type="http://schemas.openxmlformats.org/officeDocument/2006/relationships/slide" Target="slides/slide368.xml"/><Relationship Id="rId576" Type="http://schemas.openxmlformats.org/officeDocument/2006/relationships/slide" Target="slides/slide575.xml"/><Relationship Id="rId783" Type="http://schemas.openxmlformats.org/officeDocument/2006/relationships/slide" Target="slides/slide782.xml"/><Relationship Id="rId990" Type="http://schemas.openxmlformats.org/officeDocument/2006/relationships/slide" Target="slides/slide989.xml"/><Relationship Id="rId1427" Type="http://schemas.openxmlformats.org/officeDocument/2006/relationships/slide" Target="slides/slide1426.xml"/><Relationship Id="rId1634" Type="http://schemas.openxmlformats.org/officeDocument/2006/relationships/slide" Target="slides/slide1633.xml"/><Relationship Id="rId229" Type="http://schemas.openxmlformats.org/officeDocument/2006/relationships/slide" Target="slides/slide228.xml"/><Relationship Id="rId436" Type="http://schemas.openxmlformats.org/officeDocument/2006/relationships/slide" Target="slides/slide435.xml"/><Relationship Id="rId643" Type="http://schemas.openxmlformats.org/officeDocument/2006/relationships/slide" Target="slides/slide642.xml"/><Relationship Id="rId1066" Type="http://schemas.openxmlformats.org/officeDocument/2006/relationships/slide" Target="slides/slide1065.xml"/><Relationship Id="rId1273" Type="http://schemas.openxmlformats.org/officeDocument/2006/relationships/slide" Target="slides/slide1272.xml"/><Relationship Id="rId1480" Type="http://schemas.openxmlformats.org/officeDocument/2006/relationships/slide" Target="slides/slide1479.xml"/><Relationship Id="rId850" Type="http://schemas.openxmlformats.org/officeDocument/2006/relationships/slide" Target="slides/slide849.xml"/><Relationship Id="rId948" Type="http://schemas.openxmlformats.org/officeDocument/2006/relationships/slide" Target="slides/slide947.xml"/><Relationship Id="rId1133" Type="http://schemas.openxmlformats.org/officeDocument/2006/relationships/slide" Target="slides/slide1132.xml"/><Relationship Id="rId1578" Type="http://schemas.openxmlformats.org/officeDocument/2006/relationships/slide" Target="slides/slide1577.xml"/><Relationship Id="rId1701" Type="http://schemas.openxmlformats.org/officeDocument/2006/relationships/slide" Target="slides/slide1700.xml"/><Relationship Id="rId77" Type="http://schemas.openxmlformats.org/officeDocument/2006/relationships/slide" Target="slides/slide76.xml"/><Relationship Id="rId282" Type="http://schemas.openxmlformats.org/officeDocument/2006/relationships/slide" Target="slides/slide281.xml"/><Relationship Id="rId503" Type="http://schemas.openxmlformats.org/officeDocument/2006/relationships/slide" Target="slides/slide502.xml"/><Relationship Id="rId587" Type="http://schemas.openxmlformats.org/officeDocument/2006/relationships/slide" Target="slides/slide586.xml"/><Relationship Id="rId710" Type="http://schemas.openxmlformats.org/officeDocument/2006/relationships/slide" Target="slides/slide709.xml"/><Relationship Id="rId808" Type="http://schemas.openxmlformats.org/officeDocument/2006/relationships/slide" Target="slides/slide807.xml"/><Relationship Id="rId1340" Type="http://schemas.openxmlformats.org/officeDocument/2006/relationships/slide" Target="slides/slide1339.xml"/><Relationship Id="rId1438" Type="http://schemas.openxmlformats.org/officeDocument/2006/relationships/slide" Target="slides/slide1437.xml"/><Relationship Id="rId1645" Type="http://schemas.openxmlformats.org/officeDocument/2006/relationships/slide" Target="slides/slide1644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447" Type="http://schemas.openxmlformats.org/officeDocument/2006/relationships/slide" Target="slides/slide446.xml"/><Relationship Id="rId794" Type="http://schemas.openxmlformats.org/officeDocument/2006/relationships/slide" Target="slides/slide793.xml"/><Relationship Id="rId1077" Type="http://schemas.openxmlformats.org/officeDocument/2006/relationships/slide" Target="slides/slide1076.xml"/><Relationship Id="rId1200" Type="http://schemas.openxmlformats.org/officeDocument/2006/relationships/slide" Target="slides/slide1199.xml"/><Relationship Id="rId654" Type="http://schemas.openxmlformats.org/officeDocument/2006/relationships/slide" Target="slides/slide653.xml"/><Relationship Id="rId861" Type="http://schemas.openxmlformats.org/officeDocument/2006/relationships/slide" Target="slides/slide860.xml"/><Relationship Id="rId959" Type="http://schemas.openxmlformats.org/officeDocument/2006/relationships/slide" Target="slides/slide958.xml"/><Relationship Id="rId1284" Type="http://schemas.openxmlformats.org/officeDocument/2006/relationships/slide" Target="slides/slide1283.xml"/><Relationship Id="rId1491" Type="http://schemas.openxmlformats.org/officeDocument/2006/relationships/slide" Target="slides/slide1490.xml"/><Relationship Id="rId1505" Type="http://schemas.openxmlformats.org/officeDocument/2006/relationships/slide" Target="slides/slide1504.xml"/><Relationship Id="rId1589" Type="http://schemas.openxmlformats.org/officeDocument/2006/relationships/slide" Target="slides/slide1588.xml"/><Relationship Id="rId1712" Type="http://schemas.openxmlformats.org/officeDocument/2006/relationships/slide" Target="slides/slide171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514" Type="http://schemas.openxmlformats.org/officeDocument/2006/relationships/slide" Target="slides/slide513.xml"/><Relationship Id="rId721" Type="http://schemas.openxmlformats.org/officeDocument/2006/relationships/slide" Target="slides/slide720.xml"/><Relationship Id="rId1144" Type="http://schemas.openxmlformats.org/officeDocument/2006/relationships/slide" Target="slides/slide1143.xml"/><Relationship Id="rId1351" Type="http://schemas.openxmlformats.org/officeDocument/2006/relationships/slide" Target="slides/slide1350.xml"/><Relationship Id="rId1449" Type="http://schemas.openxmlformats.org/officeDocument/2006/relationships/slide" Target="slides/slide1448.xml"/><Relationship Id="rId88" Type="http://schemas.openxmlformats.org/officeDocument/2006/relationships/slide" Target="slides/slide87.xml"/><Relationship Id="rId153" Type="http://schemas.openxmlformats.org/officeDocument/2006/relationships/slide" Target="slides/slide152.xml"/><Relationship Id="rId360" Type="http://schemas.openxmlformats.org/officeDocument/2006/relationships/slide" Target="slides/slide359.xml"/><Relationship Id="rId598" Type="http://schemas.openxmlformats.org/officeDocument/2006/relationships/slide" Target="slides/slide597.xml"/><Relationship Id="rId819" Type="http://schemas.openxmlformats.org/officeDocument/2006/relationships/slide" Target="slides/slide818.xml"/><Relationship Id="rId1004" Type="http://schemas.openxmlformats.org/officeDocument/2006/relationships/slide" Target="slides/slide1003.xml"/><Relationship Id="rId1211" Type="http://schemas.openxmlformats.org/officeDocument/2006/relationships/slide" Target="slides/slide1210.xml"/><Relationship Id="rId1656" Type="http://schemas.openxmlformats.org/officeDocument/2006/relationships/slide" Target="slides/slide1655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665" Type="http://schemas.openxmlformats.org/officeDocument/2006/relationships/slide" Target="slides/slide664.xml"/><Relationship Id="rId872" Type="http://schemas.openxmlformats.org/officeDocument/2006/relationships/slide" Target="slides/slide871.xml"/><Relationship Id="rId1088" Type="http://schemas.openxmlformats.org/officeDocument/2006/relationships/slide" Target="slides/slide1087.xml"/><Relationship Id="rId1295" Type="http://schemas.openxmlformats.org/officeDocument/2006/relationships/slide" Target="slides/slide1294.xml"/><Relationship Id="rId1309" Type="http://schemas.openxmlformats.org/officeDocument/2006/relationships/slide" Target="slides/slide1308.xml"/><Relationship Id="rId1516" Type="http://schemas.openxmlformats.org/officeDocument/2006/relationships/slide" Target="slides/slide1515.xml"/><Relationship Id="rId1723" Type="http://schemas.openxmlformats.org/officeDocument/2006/relationships/slide" Target="slides/slide1722.xml"/><Relationship Id="rId15" Type="http://schemas.openxmlformats.org/officeDocument/2006/relationships/slide" Target="slides/slide14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732" Type="http://schemas.openxmlformats.org/officeDocument/2006/relationships/slide" Target="slides/slide731.xml"/><Relationship Id="rId1155" Type="http://schemas.openxmlformats.org/officeDocument/2006/relationships/slide" Target="slides/slide1154.xml"/><Relationship Id="rId1362" Type="http://schemas.openxmlformats.org/officeDocument/2006/relationships/slide" Target="slides/slide1361.xml"/><Relationship Id="rId99" Type="http://schemas.openxmlformats.org/officeDocument/2006/relationships/slide" Target="slides/slide98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1015" Type="http://schemas.openxmlformats.org/officeDocument/2006/relationships/slide" Target="slides/slide1014.xml"/><Relationship Id="rId1222" Type="http://schemas.openxmlformats.org/officeDocument/2006/relationships/slide" Target="slides/slide1221.xml"/><Relationship Id="rId1667" Type="http://schemas.openxmlformats.org/officeDocument/2006/relationships/slide" Target="slides/slide1666.xml"/><Relationship Id="rId469" Type="http://schemas.openxmlformats.org/officeDocument/2006/relationships/slide" Target="slides/slide468.xml"/><Relationship Id="rId676" Type="http://schemas.openxmlformats.org/officeDocument/2006/relationships/slide" Target="slides/slide675.xml"/><Relationship Id="rId883" Type="http://schemas.openxmlformats.org/officeDocument/2006/relationships/slide" Target="slides/slide882.xml"/><Relationship Id="rId1099" Type="http://schemas.openxmlformats.org/officeDocument/2006/relationships/slide" Target="slides/slide1098.xml"/><Relationship Id="rId1527" Type="http://schemas.openxmlformats.org/officeDocument/2006/relationships/slide" Target="slides/slide1526.xml"/><Relationship Id="rId1734" Type="http://schemas.openxmlformats.org/officeDocument/2006/relationships/theme" Target="theme/theme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329" Type="http://schemas.openxmlformats.org/officeDocument/2006/relationships/slide" Target="slides/slide328.xml"/><Relationship Id="rId536" Type="http://schemas.openxmlformats.org/officeDocument/2006/relationships/slide" Target="slides/slide535.xml"/><Relationship Id="rId1166" Type="http://schemas.openxmlformats.org/officeDocument/2006/relationships/slide" Target="slides/slide1165.xml"/><Relationship Id="rId1373" Type="http://schemas.openxmlformats.org/officeDocument/2006/relationships/slide" Target="slides/slide1372.xml"/><Relationship Id="rId175" Type="http://schemas.openxmlformats.org/officeDocument/2006/relationships/slide" Target="slides/slide174.xml"/><Relationship Id="rId743" Type="http://schemas.openxmlformats.org/officeDocument/2006/relationships/slide" Target="slides/slide742.xml"/><Relationship Id="rId950" Type="http://schemas.openxmlformats.org/officeDocument/2006/relationships/slide" Target="slides/slide949.xml"/><Relationship Id="rId1026" Type="http://schemas.openxmlformats.org/officeDocument/2006/relationships/slide" Target="slides/slide1025.xml"/><Relationship Id="rId1580" Type="http://schemas.openxmlformats.org/officeDocument/2006/relationships/slide" Target="slides/slide1579.xml"/><Relationship Id="rId1678" Type="http://schemas.openxmlformats.org/officeDocument/2006/relationships/slide" Target="slides/slide1677.xml"/><Relationship Id="rId382" Type="http://schemas.openxmlformats.org/officeDocument/2006/relationships/slide" Target="slides/slide381.xml"/><Relationship Id="rId603" Type="http://schemas.openxmlformats.org/officeDocument/2006/relationships/slide" Target="slides/slide602.xml"/><Relationship Id="rId687" Type="http://schemas.openxmlformats.org/officeDocument/2006/relationships/slide" Target="slides/slide686.xml"/><Relationship Id="rId810" Type="http://schemas.openxmlformats.org/officeDocument/2006/relationships/slide" Target="slides/slide809.xml"/><Relationship Id="rId908" Type="http://schemas.openxmlformats.org/officeDocument/2006/relationships/slide" Target="slides/slide907.xml"/><Relationship Id="rId1233" Type="http://schemas.openxmlformats.org/officeDocument/2006/relationships/slide" Target="slides/slide1232.xml"/><Relationship Id="rId1440" Type="http://schemas.openxmlformats.org/officeDocument/2006/relationships/slide" Target="slides/slide1439.xml"/><Relationship Id="rId1538" Type="http://schemas.openxmlformats.org/officeDocument/2006/relationships/slide" Target="slides/slide1537.xml"/><Relationship Id="rId242" Type="http://schemas.openxmlformats.org/officeDocument/2006/relationships/slide" Target="slides/slide241.xml"/><Relationship Id="rId894" Type="http://schemas.openxmlformats.org/officeDocument/2006/relationships/slide" Target="slides/slide893.xml"/><Relationship Id="rId1177" Type="http://schemas.openxmlformats.org/officeDocument/2006/relationships/slide" Target="slides/slide1176.xml"/><Relationship Id="rId1300" Type="http://schemas.openxmlformats.org/officeDocument/2006/relationships/slide" Target="slides/slide1299.xml"/><Relationship Id="rId37" Type="http://schemas.openxmlformats.org/officeDocument/2006/relationships/slide" Target="slides/slide36.xml"/><Relationship Id="rId102" Type="http://schemas.openxmlformats.org/officeDocument/2006/relationships/slide" Target="slides/slide101.xml"/><Relationship Id="rId547" Type="http://schemas.openxmlformats.org/officeDocument/2006/relationships/slide" Target="slides/slide546.xml"/><Relationship Id="rId754" Type="http://schemas.openxmlformats.org/officeDocument/2006/relationships/slide" Target="slides/slide753.xml"/><Relationship Id="rId961" Type="http://schemas.openxmlformats.org/officeDocument/2006/relationships/slide" Target="slides/slide960.xml"/><Relationship Id="rId1384" Type="http://schemas.openxmlformats.org/officeDocument/2006/relationships/slide" Target="slides/slide1383.xml"/><Relationship Id="rId1591" Type="http://schemas.openxmlformats.org/officeDocument/2006/relationships/slide" Target="slides/slide1590.xml"/><Relationship Id="rId1605" Type="http://schemas.openxmlformats.org/officeDocument/2006/relationships/slide" Target="slides/slide1604.xml"/><Relationship Id="rId1689" Type="http://schemas.openxmlformats.org/officeDocument/2006/relationships/slide" Target="slides/slide1688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614" Type="http://schemas.openxmlformats.org/officeDocument/2006/relationships/slide" Target="slides/slide613.xml"/><Relationship Id="rId821" Type="http://schemas.openxmlformats.org/officeDocument/2006/relationships/slide" Target="slides/slide820.xml"/><Relationship Id="rId1037" Type="http://schemas.openxmlformats.org/officeDocument/2006/relationships/slide" Target="slides/slide1036.xml"/><Relationship Id="rId1244" Type="http://schemas.openxmlformats.org/officeDocument/2006/relationships/slide" Target="slides/slide1243.xml"/><Relationship Id="rId1451" Type="http://schemas.openxmlformats.org/officeDocument/2006/relationships/slide" Target="slides/slide1450.xml"/><Relationship Id="rId253" Type="http://schemas.openxmlformats.org/officeDocument/2006/relationships/slide" Target="slides/slide252.xml"/><Relationship Id="rId460" Type="http://schemas.openxmlformats.org/officeDocument/2006/relationships/slide" Target="slides/slide459.xml"/><Relationship Id="rId698" Type="http://schemas.openxmlformats.org/officeDocument/2006/relationships/slide" Target="slides/slide697.xml"/><Relationship Id="rId919" Type="http://schemas.openxmlformats.org/officeDocument/2006/relationships/slide" Target="slides/slide918.xml"/><Relationship Id="rId1090" Type="http://schemas.openxmlformats.org/officeDocument/2006/relationships/slide" Target="slides/slide1089.xml"/><Relationship Id="rId1104" Type="http://schemas.openxmlformats.org/officeDocument/2006/relationships/slide" Target="slides/slide1103.xml"/><Relationship Id="rId1311" Type="http://schemas.openxmlformats.org/officeDocument/2006/relationships/slide" Target="slides/slide1310.xml"/><Relationship Id="rId1549" Type="http://schemas.openxmlformats.org/officeDocument/2006/relationships/slide" Target="slides/slide1548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Relationship Id="rId765" Type="http://schemas.openxmlformats.org/officeDocument/2006/relationships/slide" Target="slides/slide764.xml"/><Relationship Id="rId972" Type="http://schemas.openxmlformats.org/officeDocument/2006/relationships/slide" Target="slides/slide971.xml"/><Relationship Id="rId1188" Type="http://schemas.openxmlformats.org/officeDocument/2006/relationships/slide" Target="slides/slide1187.xml"/><Relationship Id="rId1395" Type="http://schemas.openxmlformats.org/officeDocument/2006/relationships/slide" Target="slides/slide1394.xml"/><Relationship Id="rId1409" Type="http://schemas.openxmlformats.org/officeDocument/2006/relationships/slide" Target="slides/slide1408.xml"/><Relationship Id="rId1616" Type="http://schemas.openxmlformats.org/officeDocument/2006/relationships/slide" Target="slides/slide1615.xml"/><Relationship Id="rId197" Type="http://schemas.openxmlformats.org/officeDocument/2006/relationships/slide" Target="slides/slide196.xml"/><Relationship Id="rId418" Type="http://schemas.openxmlformats.org/officeDocument/2006/relationships/slide" Target="slides/slide417.xml"/><Relationship Id="rId625" Type="http://schemas.openxmlformats.org/officeDocument/2006/relationships/slide" Target="slides/slide624.xml"/><Relationship Id="rId832" Type="http://schemas.openxmlformats.org/officeDocument/2006/relationships/slide" Target="slides/slide831.xml"/><Relationship Id="rId1048" Type="http://schemas.openxmlformats.org/officeDocument/2006/relationships/slide" Target="slides/slide1047.xml"/><Relationship Id="rId1255" Type="http://schemas.openxmlformats.org/officeDocument/2006/relationships/slide" Target="slides/slide1254.xml"/><Relationship Id="rId1462" Type="http://schemas.openxmlformats.org/officeDocument/2006/relationships/slide" Target="slides/slide146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1115" Type="http://schemas.openxmlformats.org/officeDocument/2006/relationships/slide" Target="slides/slide1114.xml"/><Relationship Id="rId1322" Type="http://schemas.openxmlformats.org/officeDocument/2006/relationships/slide" Target="slides/slide1321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569" Type="http://schemas.openxmlformats.org/officeDocument/2006/relationships/slide" Target="slides/slide568.xml"/><Relationship Id="rId776" Type="http://schemas.openxmlformats.org/officeDocument/2006/relationships/slide" Target="slides/slide775.xml"/><Relationship Id="rId983" Type="http://schemas.openxmlformats.org/officeDocument/2006/relationships/slide" Target="slides/slide982.xml"/><Relationship Id="rId1199" Type="http://schemas.openxmlformats.org/officeDocument/2006/relationships/slide" Target="slides/slide1198.xml"/><Relationship Id="rId1627" Type="http://schemas.openxmlformats.org/officeDocument/2006/relationships/slide" Target="slides/slide1626.xml"/><Relationship Id="rId331" Type="http://schemas.openxmlformats.org/officeDocument/2006/relationships/slide" Target="slides/slide330.xml"/><Relationship Id="rId429" Type="http://schemas.openxmlformats.org/officeDocument/2006/relationships/slide" Target="slides/slide428.xml"/><Relationship Id="rId636" Type="http://schemas.openxmlformats.org/officeDocument/2006/relationships/slide" Target="slides/slide635.xml"/><Relationship Id="rId1059" Type="http://schemas.openxmlformats.org/officeDocument/2006/relationships/slide" Target="slides/slide1058.xml"/><Relationship Id="rId1266" Type="http://schemas.openxmlformats.org/officeDocument/2006/relationships/slide" Target="slides/slide1265.xml"/><Relationship Id="rId1473" Type="http://schemas.openxmlformats.org/officeDocument/2006/relationships/slide" Target="slides/slide1472.xml"/><Relationship Id="rId843" Type="http://schemas.openxmlformats.org/officeDocument/2006/relationships/slide" Target="slides/slide842.xml"/><Relationship Id="rId1126" Type="http://schemas.openxmlformats.org/officeDocument/2006/relationships/slide" Target="slides/slide1125.xml"/><Relationship Id="rId1680" Type="http://schemas.openxmlformats.org/officeDocument/2006/relationships/slide" Target="slides/slide1679.xml"/><Relationship Id="rId275" Type="http://schemas.openxmlformats.org/officeDocument/2006/relationships/slide" Target="slides/slide274.xml"/><Relationship Id="rId482" Type="http://schemas.openxmlformats.org/officeDocument/2006/relationships/slide" Target="slides/slide481.xml"/><Relationship Id="rId703" Type="http://schemas.openxmlformats.org/officeDocument/2006/relationships/slide" Target="slides/slide702.xml"/><Relationship Id="rId910" Type="http://schemas.openxmlformats.org/officeDocument/2006/relationships/slide" Target="slides/slide909.xml"/><Relationship Id="rId1333" Type="http://schemas.openxmlformats.org/officeDocument/2006/relationships/slide" Target="slides/slide1332.xml"/><Relationship Id="rId1540" Type="http://schemas.openxmlformats.org/officeDocument/2006/relationships/slide" Target="slides/slide1539.xml"/><Relationship Id="rId1638" Type="http://schemas.openxmlformats.org/officeDocument/2006/relationships/slide" Target="slides/slide1637.xml"/><Relationship Id="rId135" Type="http://schemas.openxmlformats.org/officeDocument/2006/relationships/slide" Target="slides/slide134.xml"/><Relationship Id="rId342" Type="http://schemas.openxmlformats.org/officeDocument/2006/relationships/slide" Target="slides/slide341.xml"/><Relationship Id="rId787" Type="http://schemas.openxmlformats.org/officeDocument/2006/relationships/slide" Target="slides/slide786.xml"/><Relationship Id="rId994" Type="http://schemas.openxmlformats.org/officeDocument/2006/relationships/slide" Target="slides/slide993.xml"/><Relationship Id="rId1400" Type="http://schemas.openxmlformats.org/officeDocument/2006/relationships/slide" Target="slides/slide1399.xml"/><Relationship Id="rId202" Type="http://schemas.openxmlformats.org/officeDocument/2006/relationships/slide" Target="slides/slide201.xml"/><Relationship Id="rId647" Type="http://schemas.openxmlformats.org/officeDocument/2006/relationships/slide" Target="slides/slide646.xml"/><Relationship Id="rId854" Type="http://schemas.openxmlformats.org/officeDocument/2006/relationships/slide" Target="slides/slide853.xml"/><Relationship Id="rId1277" Type="http://schemas.openxmlformats.org/officeDocument/2006/relationships/slide" Target="slides/slide1276.xml"/><Relationship Id="rId1484" Type="http://schemas.openxmlformats.org/officeDocument/2006/relationships/slide" Target="slides/slide1483.xml"/><Relationship Id="rId1691" Type="http://schemas.openxmlformats.org/officeDocument/2006/relationships/slide" Target="slides/slide1690.xml"/><Relationship Id="rId1705" Type="http://schemas.openxmlformats.org/officeDocument/2006/relationships/slide" Target="slides/slide1704.xml"/><Relationship Id="rId286" Type="http://schemas.openxmlformats.org/officeDocument/2006/relationships/slide" Target="slides/slide285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714" Type="http://schemas.openxmlformats.org/officeDocument/2006/relationships/slide" Target="slides/slide713.xml"/><Relationship Id="rId921" Type="http://schemas.openxmlformats.org/officeDocument/2006/relationships/slide" Target="slides/slide920.xml"/><Relationship Id="rId1137" Type="http://schemas.openxmlformats.org/officeDocument/2006/relationships/slide" Target="slides/slide1136.xml"/><Relationship Id="rId1344" Type="http://schemas.openxmlformats.org/officeDocument/2006/relationships/slide" Target="slides/slide1343.xml"/><Relationship Id="rId1551" Type="http://schemas.openxmlformats.org/officeDocument/2006/relationships/slide" Target="slides/slide1550.xml"/><Relationship Id="rId50" Type="http://schemas.openxmlformats.org/officeDocument/2006/relationships/slide" Target="slides/slide49.xml"/><Relationship Id="rId146" Type="http://schemas.openxmlformats.org/officeDocument/2006/relationships/slide" Target="slides/slide145.xml"/><Relationship Id="rId353" Type="http://schemas.openxmlformats.org/officeDocument/2006/relationships/slide" Target="slides/slide352.xml"/><Relationship Id="rId560" Type="http://schemas.openxmlformats.org/officeDocument/2006/relationships/slide" Target="slides/slide559.xml"/><Relationship Id="rId798" Type="http://schemas.openxmlformats.org/officeDocument/2006/relationships/slide" Target="slides/slide797.xml"/><Relationship Id="rId1190" Type="http://schemas.openxmlformats.org/officeDocument/2006/relationships/slide" Target="slides/slide1189.xml"/><Relationship Id="rId1204" Type="http://schemas.openxmlformats.org/officeDocument/2006/relationships/slide" Target="slides/slide1203.xml"/><Relationship Id="rId1411" Type="http://schemas.openxmlformats.org/officeDocument/2006/relationships/slide" Target="slides/slide1410.xml"/><Relationship Id="rId1649" Type="http://schemas.openxmlformats.org/officeDocument/2006/relationships/slide" Target="slides/slide1648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658" Type="http://schemas.openxmlformats.org/officeDocument/2006/relationships/slide" Target="slides/slide657.xml"/><Relationship Id="rId865" Type="http://schemas.openxmlformats.org/officeDocument/2006/relationships/slide" Target="slides/slide864.xml"/><Relationship Id="rId1050" Type="http://schemas.openxmlformats.org/officeDocument/2006/relationships/slide" Target="slides/slide1049.xml"/><Relationship Id="rId1288" Type="http://schemas.openxmlformats.org/officeDocument/2006/relationships/slide" Target="slides/slide1287.xml"/><Relationship Id="rId1495" Type="http://schemas.openxmlformats.org/officeDocument/2006/relationships/slide" Target="slides/slide1494.xml"/><Relationship Id="rId1509" Type="http://schemas.openxmlformats.org/officeDocument/2006/relationships/slide" Target="slides/slide1508.xml"/><Relationship Id="rId1716" Type="http://schemas.openxmlformats.org/officeDocument/2006/relationships/slide" Target="slides/slide1715.xml"/><Relationship Id="rId297" Type="http://schemas.openxmlformats.org/officeDocument/2006/relationships/slide" Target="slides/slide296.xml"/><Relationship Id="rId518" Type="http://schemas.openxmlformats.org/officeDocument/2006/relationships/slide" Target="slides/slide517.xml"/><Relationship Id="rId725" Type="http://schemas.openxmlformats.org/officeDocument/2006/relationships/slide" Target="slides/slide724.xml"/><Relationship Id="rId932" Type="http://schemas.openxmlformats.org/officeDocument/2006/relationships/slide" Target="slides/slide931.xml"/><Relationship Id="rId1148" Type="http://schemas.openxmlformats.org/officeDocument/2006/relationships/slide" Target="slides/slide1147.xml"/><Relationship Id="rId1355" Type="http://schemas.openxmlformats.org/officeDocument/2006/relationships/slide" Target="slides/slide1354.xml"/><Relationship Id="rId1562" Type="http://schemas.openxmlformats.org/officeDocument/2006/relationships/slide" Target="slides/slide1561.xml"/><Relationship Id="rId157" Type="http://schemas.openxmlformats.org/officeDocument/2006/relationships/slide" Target="slides/slide156.xml"/><Relationship Id="rId364" Type="http://schemas.openxmlformats.org/officeDocument/2006/relationships/slide" Target="slides/slide363.xml"/><Relationship Id="rId1008" Type="http://schemas.openxmlformats.org/officeDocument/2006/relationships/slide" Target="slides/slide1007.xml"/><Relationship Id="rId1215" Type="http://schemas.openxmlformats.org/officeDocument/2006/relationships/slide" Target="slides/slide1214.xml"/><Relationship Id="rId1422" Type="http://schemas.openxmlformats.org/officeDocument/2006/relationships/slide" Target="slides/slide1421.xml"/><Relationship Id="rId61" Type="http://schemas.openxmlformats.org/officeDocument/2006/relationships/slide" Target="slides/slide60.xml"/><Relationship Id="rId571" Type="http://schemas.openxmlformats.org/officeDocument/2006/relationships/slide" Target="slides/slide570.xml"/><Relationship Id="rId669" Type="http://schemas.openxmlformats.org/officeDocument/2006/relationships/slide" Target="slides/slide668.xml"/><Relationship Id="rId876" Type="http://schemas.openxmlformats.org/officeDocument/2006/relationships/slide" Target="slides/slide875.xml"/><Relationship Id="rId1299" Type="http://schemas.openxmlformats.org/officeDocument/2006/relationships/slide" Target="slides/slide1298.xml"/><Relationship Id="rId1727" Type="http://schemas.openxmlformats.org/officeDocument/2006/relationships/slide" Target="slides/slide1726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431" Type="http://schemas.openxmlformats.org/officeDocument/2006/relationships/slide" Target="slides/slide430.xml"/><Relationship Id="rId529" Type="http://schemas.openxmlformats.org/officeDocument/2006/relationships/slide" Target="slides/slide528.xml"/><Relationship Id="rId736" Type="http://schemas.openxmlformats.org/officeDocument/2006/relationships/slide" Target="slides/slide735.xml"/><Relationship Id="rId1061" Type="http://schemas.openxmlformats.org/officeDocument/2006/relationships/slide" Target="slides/slide1060.xml"/><Relationship Id="rId1159" Type="http://schemas.openxmlformats.org/officeDocument/2006/relationships/slide" Target="slides/slide1158.xml"/><Relationship Id="rId1366" Type="http://schemas.openxmlformats.org/officeDocument/2006/relationships/slide" Target="slides/slide1365.xml"/><Relationship Id="rId168" Type="http://schemas.openxmlformats.org/officeDocument/2006/relationships/slide" Target="slides/slide167.xml"/><Relationship Id="rId943" Type="http://schemas.openxmlformats.org/officeDocument/2006/relationships/slide" Target="slides/slide942.xml"/><Relationship Id="rId1019" Type="http://schemas.openxmlformats.org/officeDocument/2006/relationships/slide" Target="slides/slide1018.xml"/><Relationship Id="rId1573" Type="http://schemas.openxmlformats.org/officeDocument/2006/relationships/slide" Target="slides/slide1572.xml"/><Relationship Id="rId72" Type="http://schemas.openxmlformats.org/officeDocument/2006/relationships/slide" Target="slides/slide71.xml"/><Relationship Id="rId375" Type="http://schemas.openxmlformats.org/officeDocument/2006/relationships/slide" Target="slides/slide374.xml"/><Relationship Id="rId582" Type="http://schemas.openxmlformats.org/officeDocument/2006/relationships/slide" Target="slides/slide581.xml"/><Relationship Id="rId803" Type="http://schemas.openxmlformats.org/officeDocument/2006/relationships/slide" Target="slides/slide802.xml"/><Relationship Id="rId1226" Type="http://schemas.openxmlformats.org/officeDocument/2006/relationships/slide" Target="slides/slide1225.xml"/><Relationship Id="rId1433" Type="http://schemas.openxmlformats.org/officeDocument/2006/relationships/slide" Target="slides/slide1432.xml"/><Relationship Id="rId1640" Type="http://schemas.openxmlformats.org/officeDocument/2006/relationships/slide" Target="slides/slide1639.xml"/><Relationship Id="rId3" Type="http://schemas.openxmlformats.org/officeDocument/2006/relationships/slide" Target="slides/slide2.xml"/><Relationship Id="rId235" Type="http://schemas.openxmlformats.org/officeDocument/2006/relationships/slide" Target="slides/slide234.xml"/><Relationship Id="rId442" Type="http://schemas.openxmlformats.org/officeDocument/2006/relationships/slide" Target="slides/slide441.xml"/><Relationship Id="rId887" Type="http://schemas.openxmlformats.org/officeDocument/2006/relationships/slide" Target="slides/slide886.xml"/><Relationship Id="rId1072" Type="http://schemas.openxmlformats.org/officeDocument/2006/relationships/slide" Target="slides/slide1071.xml"/><Relationship Id="rId1500" Type="http://schemas.openxmlformats.org/officeDocument/2006/relationships/slide" Target="slides/slide1499.xml"/><Relationship Id="rId302" Type="http://schemas.openxmlformats.org/officeDocument/2006/relationships/slide" Target="slides/slide301.xml"/><Relationship Id="rId747" Type="http://schemas.openxmlformats.org/officeDocument/2006/relationships/slide" Target="slides/slide746.xml"/><Relationship Id="rId954" Type="http://schemas.openxmlformats.org/officeDocument/2006/relationships/slide" Target="slides/slide953.xml"/><Relationship Id="rId1377" Type="http://schemas.openxmlformats.org/officeDocument/2006/relationships/slide" Target="slides/slide1376.xml"/><Relationship Id="rId1584" Type="http://schemas.openxmlformats.org/officeDocument/2006/relationships/slide" Target="slides/slide1583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86" Type="http://schemas.openxmlformats.org/officeDocument/2006/relationships/slide" Target="slides/slide385.xml"/><Relationship Id="rId593" Type="http://schemas.openxmlformats.org/officeDocument/2006/relationships/slide" Target="slides/slide592.xml"/><Relationship Id="rId607" Type="http://schemas.openxmlformats.org/officeDocument/2006/relationships/slide" Target="slides/slide606.xml"/><Relationship Id="rId814" Type="http://schemas.openxmlformats.org/officeDocument/2006/relationships/slide" Target="slides/slide813.xml"/><Relationship Id="rId1237" Type="http://schemas.openxmlformats.org/officeDocument/2006/relationships/slide" Target="slides/slide1236.xml"/><Relationship Id="rId1444" Type="http://schemas.openxmlformats.org/officeDocument/2006/relationships/slide" Target="slides/slide1443.xml"/><Relationship Id="rId1651" Type="http://schemas.openxmlformats.org/officeDocument/2006/relationships/slide" Target="slides/slide1650.xml"/><Relationship Id="rId246" Type="http://schemas.openxmlformats.org/officeDocument/2006/relationships/slide" Target="slides/slide245.xml"/><Relationship Id="rId453" Type="http://schemas.openxmlformats.org/officeDocument/2006/relationships/slide" Target="slides/slide452.xml"/><Relationship Id="rId660" Type="http://schemas.openxmlformats.org/officeDocument/2006/relationships/slide" Target="slides/slide659.xml"/><Relationship Id="rId898" Type="http://schemas.openxmlformats.org/officeDocument/2006/relationships/slide" Target="slides/slide897.xml"/><Relationship Id="rId1083" Type="http://schemas.openxmlformats.org/officeDocument/2006/relationships/slide" Target="slides/slide1082.xml"/><Relationship Id="rId1290" Type="http://schemas.openxmlformats.org/officeDocument/2006/relationships/slide" Target="slides/slide1289.xml"/><Relationship Id="rId1304" Type="http://schemas.openxmlformats.org/officeDocument/2006/relationships/slide" Target="slides/slide1303.xml"/><Relationship Id="rId1511" Type="http://schemas.openxmlformats.org/officeDocument/2006/relationships/slide" Target="slides/slide1510.xml"/><Relationship Id="rId106" Type="http://schemas.openxmlformats.org/officeDocument/2006/relationships/slide" Target="slides/slide105.xml"/><Relationship Id="rId313" Type="http://schemas.openxmlformats.org/officeDocument/2006/relationships/slide" Target="slides/slide312.xml"/><Relationship Id="rId758" Type="http://schemas.openxmlformats.org/officeDocument/2006/relationships/slide" Target="slides/slide757.xml"/><Relationship Id="rId965" Type="http://schemas.openxmlformats.org/officeDocument/2006/relationships/slide" Target="slides/slide964.xml"/><Relationship Id="rId1150" Type="http://schemas.openxmlformats.org/officeDocument/2006/relationships/slide" Target="slides/slide1149.xml"/><Relationship Id="rId1388" Type="http://schemas.openxmlformats.org/officeDocument/2006/relationships/slide" Target="slides/slide1387.xml"/><Relationship Id="rId1595" Type="http://schemas.openxmlformats.org/officeDocument/2006/relationships/slide" Target="slides/slide1594.xml"/><Relationship Id="rId1609" Type="http://schemas.openxmlformats.org/officeDocument/2006/relationships/slide" Target="slides/slide1608.xml"/><Relationship Id="rId10" Type="http://schemas.openxmlformats.org/officeDocument/2006/relationships/slide" Target="slides/slide9.xml"/><Relationship Id="rId94" Type="http://schemas.openxmlformats.org/officeDocument/2006/relationships/slide" Target="slides/slide93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618" Type="http://schemas.openxmlformats.org/officeDocument/2006/relationships/slide" Target="slides/slide617.xml"/><Relationship Id="rId825" Type="http://schemas.openxmlformats.org/officeDocument/2006/relationships/slide" Target="slides/slide824.xml"/><Relationship Id="rId1248" Type="http://schemas.openxmlformats.org/officeDocument/2006/relationships/slide" Target="slides/slide1247.xml"/><Relationship Id="rId1455" Type="http://schemas.openxmlformats.org/officeDocument/2006/relationships/slide" Target="slides/slide1454.xml"/><Relationship Id="rId1662" Type="http://schemas.openxmlformats.org/officeDocument/2006/relationships/slide" Target="slides/slide1661.xml"/><Relationship Id="rId257" Type="http://schemas.openxmlformats.org/officeDocument/2006/relationships/slide" Target="slides/slide256.xml"/><Relationship Id="rId464" Type="http://schemas.openxmlformats.org/officeDocument/2006/relationships/slide" Target="slides/slide463.xml"/><Relationship Id="rId1010" Type="http://schemas.openxmlformats.org/officeDocument/2006/relationships/slide" Target="slides/slide1009.xml"/><Relationship Id="rId1094" Type="http://schemas.openxmlformats.org/officeDocument/2006/relationships/slide" Target="slides/slide1093.xml"/><Relationship Id="rId1108" Type="http://schemas.openxmlformats.org/officeDocument/2006/relationships/slide" Target="slides/slide1107.xml"/><Relationship Id="rId1315" Type="http://schemas.openxmlformats.org/officeDocument/2006/relationships/slide" Target="slides/slide1314.xml"/><Relationship Id="rId117" Type="http://schemas.openxmlformats.org/officeDocument/2006/relationships/slide" Target="slides/slide116.xml"/><Relationship Id="rId671" Type="http://schemas.openxmlformats.org/officeDocument/2006/relationships/slide" Target="slides/slide670.xml"/><Relationship Id="rId769" Type="http://schemas.openxmlformats.org/officeDocument/2006/relationships/slide" Target="slides/slide768.xml"/><Relationship Id="rId976" Type="http://schemas.openxmlformats.org/officeDocument/2006/relationships/slide" Target="slides/slide975.xml"/><Relationship Id="rId1399" Type="http://schemas.openxmlformats.org/officeDocument/2006/relationships/slide" Target="slides/slide1398.xml"/><Relationship Id="rId324" Type="http://schemas.openxmlformats.org/officeDocument/2006/relationships/slide" Target="slides/slide323.xml"/><Relationship Id="rId531" Type="http://schemas.openxmlformats.org/officeDocument/2006/relationships/slide" Target="slides/slide530.xml"/><Relationship Id="rId629" Type="http://schemas.openxmlformats.org/officeDocument/2006/relationships/slide" Target="slides/slide628.xml"/><Relationship Id="rId1161" Type="http://schemas.openxmlformats.org/officeDocument/2006/relationships/slide" Target="slides/slide1160.xml"/><Relationship Id="rId1259" Type="http://schemas.openxmlformats.org/officeDocument/2006/relationships/slide" Target="slides/slide1258.xml"/><Relationship Id="rId1466" Type="http://schemas.openxmlformats.org/officeDocument/2006/relationships/slide" Target="slides/slide1465.xml"/><Relationship Id="rId836" Type="http://schemas.openxmlformats.org/officeDocument/2006/relationships/slide" Target="slides/slide835.xml"/><Relationship Id="rId1021" Type="http://schemas.openxmlformats.org/officeDocument/2006/relationships/slide" Target="slides/slide1020.xml"/><Relationship Id="rId1119" Type="http://schemas.openxmlformats.org/officeDocument/2006/relationships/slide" Target="slides/slide1118.xml"/><Relationship Id="rId1673" Type="http://schemas.openxmlformats.org/officeDocument/2006/relationships/slide" Target="slides/slide1672.xml"/><Relationship Id="rId903" Type="http://schemas.openxmlformats.org/officeDocument/2006/relationships/slide" Target="slides/slide902.xml"/><Relationship Id="rId1326" Type="http://schemas.openxmlformats.org/officeDocument/2006/relationships/slide" Target="slides/slide1325.xml"/><Relationship Id="rId1533" Type="http://schemas.openxmlformats.org/officeDocument/2006/relationships/slide" Target="slides/slide1532.xml"/><Relationship Id="rId32" Type="http://schemas.openxmlformats.org/officeDocument/2006/relationships/slide" Target="slides/slide31.xml"/><Relationship Id="rId1600" Type="http://schemas.openxmlformats.org/officeDocument/2006/relationships/slide" Target="slides/slide1599.xml"/><Relationship Id="rId181" Type="http://schemas.openxmlformats.org/officeDocument/2006/relationships/slide" Target="slides/slide180.xml"/><Relationship Id="rId279" Type="http://schemas.openxmlformats.org/officeDocument/2006/relationships/slide" Target="slides/slide278.xml"/><Relationship Id="rId486" Type="http://schemas.openxmlformats.org/officeDocument/2006/relationships/slide" Target="slides/slide485.xml"/><Relationship Id="rId693" Type="http://schemas.openxmlformats.org/officeDocument/2006/relationships/slide" Target="slides/slide692.xml"/><Relationship Id="rId139" Type="http://schemas.openxmlformats.org/officeDocument/2006/relationships/slide" Target="slides/slide138.xml"/><Relationship Id="rId346" Type="http://schemas.openxmlformats.org/officeDocument/2006/relationships/slide" Target="slides/slide345.xml"/><Relationship Id="rId553" Type="http://schemas.openxmlformats.org/officeDocument/2006/relationships/slide" Target="slides/slide552.xml"/><Relationship Id="rId760" Type="http://schemas.openxmlformats.org/officeDocument/2006/relationships/slide" Target="slides/slide759.xml"/><Relationship Id="rId998" Type="http://schemas.openxmlformats.org/officeDocument/2006/relationships/slide" Target="slides/slide997.xml"/><Relationship Id="rId1183" Type="http://schemas.openxmlformats.org/officeDocument/2006/relationships/slide" Target="slides/slide1182.xml"/><Relationship Id="rId1390" Type="http://schemas.openxmlformats.org/officeDocument/2006/relationships/slide" Target="slides/slide1389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858" Type="http://schemas.openxmlformats.org/officeDocument/2006/relationships/slide" Target="slides/slide857.xml"/><Relationship Id="rId1043" Type="http://schemas.openxmlformats.org/officeDocument/2006/relationships/slide" Target="slides/slide1042.xml"/><Relationship Id="rId1488" Type="http://schemas.openxmlformats.org/officeDocument/2006/relationships/slide" Target="slides/slide1487.xml"/><Relationship Id="rId1695" Type="http://schemas.openxmlformats.org/officeDocument/2006/relationships/slide" Target="slides/slide1694.xml"/><Relationship Id="rId620" Type="http://schemas.openxmlformats.org/officeDocument/2006/relationships/slide" Target="slides/slide619.xml"/><Relationship Id="rId718" Type="http://schemas.openxmlformats.org/officeDocument/2006/relationships/slide" Target="slides/slide717.xml"/><Relationship Id="rId925" Type="http://schemas.openxmlformats.org/officeDocument/2006/relationships/slide" Target="slides/slide924.xml"/><Relationship Id="rId1250" Type="http://schemas.openxmlformats.org/officeDocument/2006/relationships/slide" Target="slides/slide1249.xml"/><Relationship Id="rId1348" Type="http://schemas.openxmlformats.org/officeDocument/2006/relationships/slide" Target="slides/slide1347.xml"/><Relationship Id="rId1555" Type="http://schemas.openxmlformats.org/officeDocument/2006/relationships/slide" Target="slides/slide1554.xml"/><Relationship Id="rId1110" Type="http://schemas.openxmlformats.org/officeDocument/2006/relationships/slide" Target="slides/slide1109.xml"/><Relationship Id="rId1208" Type="http://schemas.openxmlformats.org/officeDocument/2006/relationships/slide" Target="slides/slide1207.xml"/><Relationship Id="rId1415" Type="http://schemas.openxmlformats.org/officeDocument/2006/relationships/slide" Target="slides/slide1414.xml"/><Relationship Id="rId54" Type="http://schemas.openxmlformats.org/officeDocument/2006/relationships/slide" Target="slides/slide53.xml"/><Relationship Id="rId1622" Type="http://schemas.openxmlformats.org/officeDocument/2006/relationships/slide" Target="slides/slide1621.xml"/><Relationship Id="rId270" Type="http://schemas.openxmlformats.org/officeDocument/2006/relationships/slide" Target="slides/slide269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782" Type="http://schemas.openxmlformats.org/officeDocument/2006/relationships/slide" Target="slides/slide78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642" Type="http://schemas.openxmlformats.org/officeDocument/2006/relationships/slide" Target="slides/slide641.xml"/><Relationship Id="rId1065" Type="http://schemas.openxmlformats.org/officeDocument/2006/relationships/slide" Target="slides/slide1064.xml"/><Relationship Id="rId1272" Type="http://schemas.openxmlformats.org/officeDocument/2006/relationships/slide" Target="slides/slide1271.xml"/><Relationship Id="rId502" Type="http://schemas.openxmlformats.org/officeDocument/2006/relationships/slide" Target="slides/slide501.xml"/><Relationship Id="rId947" Type="http://schemas.openxmlformats.org/officeDocument/2006/relationships/slide" Target="slides/slide946.xml"/><Relationship Id="rId1132" Type="http://schemas.openxmlformats.org/officeDocument/2006/relationships/slide" Target="slides/slide1131.xml"/><Relationship Id="rId1577" Type="http://schemas.openxmlformats.org/officeDocument/2006/relationships/slide" Target="slides/slide1576.xml"/><Relationship Id="rId76" Type="http://schemas.openxmlformats.org/officeDocument/2006/relationships/slide" Target="slides/slide75.xml"/><Relationship Id="rId807" Type="http://schemas.openxmlformats.org/officeDocument/2006/relationships/slide" Target="slides/slide806.xml"/><Relationship Id="rId1437" Type="http://schemas.openxmlformats.org/officeDocument/2006/relationships/slide" Target="slides/slide1436.xml"/><Relationship Id="rId1644" Type="http://schemas.openxmlformats.org/officeDocument/2006/relationships/slide" Target="slides/slide1643.xml"/><Relationship Id="rId1504" Type="http://schemas.openxmlformats.org/officeDocument/2006/relationships/slide" Target="slides/slide1503.xml"/><Relationship Id="rId1711" Type="http://schemas.openxmlformats.org/officeDocument/2006/relationships/slide" Target="slides/slide1710.xml"/><Relationship Id="rId292" Type="http://schemas.openxmlformats.org/officeDocument/2006/relationships/slide" Target="slides/slide291.xml"/><Relationship Id="rId597" Type="http://schemas.openxmlformats.org/officeDocument/2006/relationships/slide" Target="slides/slide596.xml"/><Relationship Id="rId152" Type="http://schemas.openxmlformats.org/officeDocument/2006/relationships/slide" Target="slides/slide151.xml"/><Relationship Id="rId457" Type="http://schemas.openxmlformats.org/officeDocument/2006/relationships/slide" Target="slides/slide456.xml"/><Relationship Id="rId1087" Type="http://schemas.openxmlformats.org/officeDocument/2006/relationships/slide" Target="slides/slide1086.xml"/><Relationship Id="rId1294" Type="http://schemas.openxmlformats.org/officeDocument/2006/relationships/slide" Target="slides/slide1293.xml"/><Relationship Id="rId664" Type="http://schemas.openxmlformats.org/officeDocument/2006/relationships/slide" Target="slides/slide663.xml"/><Relationship Id="rId871" Type="http://schemas.openxmlformats.org/officeDocument/2006/relationships/slide" Target="slides/slide870.xml"/><Relationship Id="rId969" Type="http://schemas.openxmlformats.org/officeDocument/2006/relationships/slide" Target="slides/slide968.xml"/><Relationship Id="rId1599" Type="http://schemas.openxmlformats.org/officeDocument/2006/relationships/slide" Target="slides/slide1598.xml"/><Relationship Id="rId317" Type="http://schemas.openxmlformats.org/officeDocument/2006/relationships/slide" Target="slides/slide316.xml"/><Relationship Id="rId524" Type="http://schemas.openxmlformats.org/officeDocument/2006/relationships/slide" Target="slides/slide523.xml"/><Relationship Id="rId731" Type="http://schemas.openxmlformats.org/officeDocument/2006/relationships/slide" Target="slides/slide730.xml"/><Relationship Id="rId1154" Type="http://schemas.openxmlformats.org/officeDocument/2006/relationships/slide" Target="slides/slide1153.xml"/><Relationship Id="rId1361" Type="http://schemas.openxmlformats.org/officeDocument/2006/relationships/slide" Target="slides/slide1360.xml"/><Relationship Id="rId1459" Type="http://schemas.openxmlformats.org/officeDocument/2006/relationships/slide" Target="slides/slide1458.xml"/><Relationship Id="rId98" Type="http://schemas.openxmlformats.org/officeDocument/2006/relationships/slide" Target="slides/slide97.xml"/><Relationship Id="rId829" Type="http://schemas.openxmlformats.org/officeDocument/2006/relationships/slide" Target="slides/slide828.xml"/><Relationship Id="rId1014" Type="http://schemas.openxmlformats.org/officeDocument/2006/relationships/slide" Target="slides/slide1013.xml"/><Relationship Id="rId1221" Type="http://schemas.openxmlformats.org/officeDocument/2006/relationships/slide" Target="slides/slide1220.xml"/><Relationship Id="rId1666" Type="http://schemas.openxmlformats.org/officeDocument/2006/relationships/slide" Target="slides/slide1665.xml"/><Relationship Id="rId1319" Type="http://schemas.openxmlformats.org/officeDocument/2006/relationships/slide" Target="slides/slide1318.xml"/><Relationship Id="rId1526" Type="http://schemas.openxmlformats.org/officeDocument/2006/relationships/slide" Target="slides/slide1525.xml"/><Relationship Id="rId1733" Type="http://schemas.openxmlformats.org/officeDocument/2006/relationships/viewProps" Target="viewProps.xml"/><Relationship Id="rId25" Type="http://schemas.openxmlformats.org/officeDocument/2006/relationships/slide" Target="slides/slide24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479" Type="http://schemas.openxmlformats.org/officeDocument/2006/relationships/slide" Target="slides/slide478.xml"/><Relationship Id="rId686" Type="http://schemas.openxmlformats.org/officeDocument/2006/relationships/slide" Target="slides/slide685.xml"/><Relationship Id="rId893" Type="http://schemas.openxmlformats.org/officeDocument/2006/relationships/slide" Target="slides/slide892.xml"/><Relationship Id="rId339" Type="http://schemas.openxmlformats.org/officeDocument/2006/relationships/slide" Target="slides/slide338.xml"/><Relationship Id="rId546" Type="http://schemas.openxmlformats.org/officeDocument/2006/relationships/slide" Target="slides/slide545.xml"/><Relationship Id="rId753" Type="http://schemas.openxmlformats.org/officeDocument/2006/relationships/slide" Target="slides/slide752.xml"/><Relationship Id="rId1176" Type="http://schemas.openxmlformats.org/officeDocument/2006/relationships/slide" Target="slides/slide1175.xml"/><Relationship Id="rId1383" Type="http://schemas.openxmlformats.org/officeDocument/2006/relationships/slide" Target="slides/slide1382.xml"/><Relationship Id="rId101" Type="http://schemas.openxmlformats.org/officeDocument/2006/relationships/slide" Target="slides/slide100.xml"/><Relationship Id="rId406" Type="http://schemas.openxmlformats.org/officeDocument/2006/relationships/slide" Target="slides/slide405.xml"/><Relationship Id="rId960" Type="http://schemas.openxmlformats.org/officeDocument/2006/relationships/slide" Target="slides/slide959.xml"/><Relationship Id="rId1036" Type="http://schemas.openxmlformats.org/officeDocument/2006/relationships/slide" Target="slides/slide1035.xml"/><Relationship Id="rId1243" Type="http://schemas.openxmlformats.org/officeDocument/2006/relationships/slide" Target="slides/slide1242.xml"/><Relationship Id="rId1590" Type="http://schemas.openxmlformats.org/officeDocument/2006/relationships/slide" Target="slides/slide1589.xml"/><Relationship Id="rId1688" Type="http://schemas.openxmlformats.org/officeDocument/2006/relationships/slide" Target="slides/slide1687.xml"/><Relationship Id="rId613" Type="http://schemas.openxmlformats.org/officeDocument/2006/relationships/slide" Target="slides/slide612.xml"/><Relationship Id="rId820" Type="http://schemas.openxmlformats.org/officeDocument/2006/relationships/slide" Target="slides/slide819.xml"/><Relationship Id="rId918" Type="http://schemas.openxmlformats.org/officeDocument/2006/relationships/slide" Target="slides/slide917.xml"/><Relationship Id="rId1450" Type="http://schemas.openxmlformats.org/officeDocument/2006/relationships/slide" Target="slides/slide1449.xml"/><Relationship Id="rId1548" Type="http://schemas.openxmlformats.org/officeDocument/2006/relationships/slide" Target="slides/slide1547.xml"/><Relationship Id="rId1103" Type="http://schemas.openxmlformats.org/officeDocument/2006/relationships/slide" Target="slides/slide1102.xml"/><Relationship Id="rId1310" Type="http://schemas.openxmlformats.org/officeDocument/2006/relationships/slide" Target="slides/slide1309.xml"/><Relationship Id="rId1408" Type="http://schemas.openxmlformats.org/officeDocument/2006/relationships/slide" Target="slides/slide1407.xml"/><Relationship Id="rId47" Type="http://schemas.openxmlformats.org/officeDocument/2006/relationships/slide" Target="slides/slide46.xml"/><Relationship Id="rId1615" Type="http://schemas.openxmlformats.org/officeDocument/2006/relationships/slide" Target="slides/slide16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DF863-2363-4576-A15E-0CB293D8C21C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88AD9-0067-4A03-9F80-9F8462462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88AD9-0067-4A03-9F80-9F846246224B}" type="slidenum">
              <a:rPr lang="en-US" smtClean="0"/>
              <a:pPr/>
              <a:t>204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88AD9-0067-4A03-9F80-9F846246224B}" type="slidenum">
              <a:rPr lang="en-US" smtClean="0"/>
              <a:pPr/>
              <a:t>1437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A199-954D-496B-95EF-A2623AB37B14}" type="datetime1">
              <a:rPr lang="en-US" smtClean="0"/>
              <a:pPr/>
              <a:t>12/20/2012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A0A-F627-4726-B29F-4527B0CDB86A}" type="datetime1">
              <a:rPr lang="en-US" smtClean="0"/>
              <a:pPr/>
              <a:t>12/20/2012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2715-F848-476A-A730-5514EBB07E3E}" type="datetime1">
              <a:rPr lang="en-US" smtClean="0"/>
              <a:pPr/>
              <a:t>12/20/2012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4675-50C9-44E4-A42A-8B731E7DDD01}" type="datetime1">
              <a:rPr lang="en-US" smtClean="0"/>
              <a:pPr/>
              <a:t>12/20/2012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D675-4315-46D4-ADB1-EEAD4C18D8EB}" type="datetime1">
              <a:rPr lang="en-US" smtClean="0"/>
              <a:pPr/>
              <a:t>12/20/2012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8000">
    <p:dissolve/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12A8-AA2E-414B-9852-B59CD570DF78}" type="datetime1">
              <a:rPr lang="en-US" smtClean="0"/>
              <a:pPr/>
              <a:t>12/20/2012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8A19-25E0-489F-867A-19C630E8DFA8}" type="datetime1">
              <a:rPr lang="en-US" smtClean="0"/>
              <a:pPr/>
              <a:t>12/20/2012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advClick="0" advTm="8000">
    <p:dissolve/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8B38-67DC-4809-91A4-3FA5AF212C77}" type="datetime1">
              <a:rPr lang="en-US" smtClean="0"/>
              <a:pPr/>
              <a:t>12/20/2012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B3EB-5FEA-441B-B06C-A5BC3B616638}" type="datetime1">
              <a:rPr lang="en-US" smtClean="0"/>
              <a:pPr/>
              <a:t>12/20/2012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8F8A-6FC5-44BB-B654-377AA8FE8AD9}" type="datetime1">
              <a:rPr lang="en-US" smtClean="0"/>
              <a:pPr/>
              <a:t>12/20/2012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E219-43F9-4CA0-9E4A-CDC71122D63E}" type="datetime1">
              <a:rPr lang="en-US" smtClean="0"/>
              <a:pPr/>
              <a:t>12/20/2012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8000">
    <p:dissolve/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AE91D2-C3FC-4F1D-91C9-A1677AD04202}" type="datetime1">
              <a:rPr lang="en-US" smtClean="0"/>
              <a:pPr/>
              <a:t>12/20/2012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8000">
    <p:dissolve/>
    <p:sndAc>
      <p:stSnd>
        <p:snd r:embed="rId13" name="camera.wav" builtIn="1"/>
      </p:stSnd>
    </p:sndAc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0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0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0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0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0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0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0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0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20.xml.rels><?xml version="1.0" encoding="UTF-8" standalone="yes"?>
<Relationships xmlns="http://schemas.openxmlformats.org/package/2006/relationships"><Relationship Id="rId3" Type="http://schemas.openxmlformats.org/officeDocument/2006/relationships/hyperlink" Target="http://tamilnation.co/hundredtamils/ramanujan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8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8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8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8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8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8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9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9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9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9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9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9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9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9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0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0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0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0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0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0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0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0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0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6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8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8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8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8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8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8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9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9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9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9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9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9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9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9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9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0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0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0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0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0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0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0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0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0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xec/obidos/ASIN/0821820230/tamilntamilrela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8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8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8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8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8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8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9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9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9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9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9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9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9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9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9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0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0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0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0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0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0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0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0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0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0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xec/obidos/ASIN/0671750615/tamilntamilrela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6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8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8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8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8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8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8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9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9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9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9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9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9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9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9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0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0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0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0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0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0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0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0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0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6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8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8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8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8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8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8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9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9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9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9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9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9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9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9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9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0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0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0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0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0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0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0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0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olink.com/displayArticleS.php?id=021705075416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6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8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8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8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8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8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8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9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9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9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9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9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9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9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9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0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0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0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0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0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0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0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0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8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8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8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8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8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9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9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9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9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9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9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9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9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0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0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0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0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0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0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0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0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0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8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8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8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8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8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8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8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9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9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9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9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9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9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9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9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9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6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8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8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8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8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8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8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9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9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9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9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9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9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9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9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9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0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0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0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0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0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0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0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0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0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6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8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8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8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8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8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8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8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9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9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9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9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9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9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9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9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9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0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0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0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0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0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0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0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0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0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6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8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8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8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8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8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8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9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9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9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9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9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9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9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9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9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2954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err="1" smtClean="0">
                <a:solidFill>
                  <a:srgbClr val="00B050"/>
                </a:solidFill>
              </a:rPr>
              <a:t>தேசிய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கணித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தினத்தை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br>
              <a:rPr lang="en-US" sz="2800" b="1" dirty="0" smtClean="0">
                <a:solidFill>
                  <a:srgbClr val="00B050"/>
                </a:solidFill>
              </a:rPr>
            </a:br>
            <a:r>
              <a:rPr lang="en-US" sz="2800" b="1" dirty="0" err="1" smtClean="0">
                <a:solidFill>
                  <a:srgbClr val="FF0000"/>
                </a:solidFill>
              </a:rPr>
              <a:t>முன்னிட்டு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மாணவர்களுக்கு</a:t>
            </a:r>
            <a:r>
              <a:rPr lang="en-US" sz="2800" b="1" dirty="0" smtClean="0">
                <a:solidFill>
                  <a:srgbClr val="FF0000"/>
                </a:solidFill>
              </a:rPr>
              <a:t> பரிசாக</a:t>
            </a:r>
            <a:r>
              <a:rPr lang="en-US" sz="2800" b="1" dirty="0" smtClean="0">
                <a:solidFill>
                  <a:srgbClr val="FF0000"/>
                </a:solidFill>
                <a:latin typeface="VANAVIL-Avvaiyar" pitchFamily="2" charset="0"/>
              </a:rPr>
              <a:t>-1729 </a:t>
            </a:r>
            <a:r>
              <a:rPr lang="en-US" sz="2800" b="1" dirty="0" err="1" smtClean="0">
                <a:solidFill>
                  <a:srgbClr val="FF0000"/>
                </a:solidFill>
                <a:latin typeface="VANAVIL-Avvaiyar" pitchFamily="2" charset="0"/>
              </a:rPr>
              <a:t>நழுவங்களில்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91000" cy="4267200"/>
          </a:xfrm>
        </p:spPr>
        <p:txBody>
          <a:bodyPr>
            <a:normAutofit/>
          </a:bodyPr>
          <a:lstStyle/>
          <a:p>
            <a:pPr algn="ctr"/>
            <a:endParaRPr lang="en-US" sz="4400" dirty="0" smtClean="0"/>
          </a:p>
          <a:p>
            <a:pPr algn="ctr">
              <a:buNone/>
            </a:pPr>
            <a:r>
              <a:rPr lang="en-US" sz="3600" b="1" dirty="0" err="1" smtClean="0">
                <a:solidFill>
                  <a:srgbClr val="002060"/>
                </a:solidFill>
              </a:rPr>
              <a:t>சீனிவாச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இராமானுஜன்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en-US" sz="3600" b="1" dirty="0" err="1" smtClean="0">
                <a:solidFill>
                  <a:srgbClr val="002060"/>
                </a:solidFill>
              </a:rPr>
              <a:t>வாழ்க்கை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வரலாறு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dsf\Desktop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86000"/>
            <a:ext cx="3810000" cy="4038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>
                <a:solidFill>
                  <a:schemeClr val="tx1"/>
                </a:solidFill>
              </a:rPr>
              <a:t>இதன்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காரணமாக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துணிக்கடை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ஒன்றில்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கணக்கு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வழக்குகளை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சரிபார்க்கும்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குமாஸ்தாவாகப்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பணிபுரிந்து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வந்தார்</a:t>
            </a:r>
            <a:r>
              <a:rPr lang="en-US" sz="48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en-US" sz="4800" b="1" dirty="0" smtClean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குடும்ப</a:t>
            </a:r>
            <a:r>
              <a:rPr lang="en-US" sz="4400" dirty="0" smtClean="0"/>
              <a:t> </a:t>
            </a:r>
            <a:r>
              <a:rPr lang="en-US" sz="4400" dirty="0" err="1" smtClean="0"/>
              <a:t>அங்கத்தினர்களின்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எண்ணிக்கை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அதிகரித்ததேயல்லாமல்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குடும்ப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வருமானம்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பெருக</a:t>
            </a:r>
            <a:r>
              <a:rPr lang="en-US" sz="4400" dirty="0" smtClean="0"/>
              <a:t> </a:t>
            </a:r>
            <a:r>
              <a:rPr lang="en-US" sz="4400" dirty="0" err="1" smtClean="0"/>
              <a:t>எந்தவித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மார்க்கமும்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இல்லாமல்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காணப்பட்டது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    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வாழ்க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ராமானுஜன்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புகழ்</a:t>
            </a:r>
            <a:r>
              <a:rPr lang="en-US" sz="3600" b="1" dirty="0" smtClean="0">
                <a:solidFill>
                  <a:srgbClr val="C00000"/>
                </a:solidFill>
              </a:rPr>
              <a:t>!</a:t>
            </a:r>
            <a:r>
              <a:rPr lang="en-US" sz="3600" b="1" dirty="0" smtClean="0"/>
              <a:t>               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வளர்க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மாணவர்களின்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                                      </a:t>
            </a:r>
            <a:r>
              <a:rPr lang="en-US" sz="3600" b="1" dirty="0" err="1" smtClean="0">
                <a:solidFill>
                  <a:srgbClr val="0070C0"/>
                </a:solidFill>
              </a:rPr>
              <a:t>கணிதத்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திறன்</a:t>
            </a:r>
            <a:r>
              <a:rPr lang="en-US" sz="3600" b="1" dirty="0" smtClean="0">
                <a:solidFill>
                  <a:srgbClr val="0070C0"/>
                </a:solidFill>
              </a:rPr>
              <a:t>!!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             </a:t>
            </a:r>
            <a:r>
              <a:rPr lang="en-US" sz="3600" b="1" dirty="0" err="1" smtClean="0">
                <a:solidFill>
                  <a:srgbClr val="00B050"/>
                </a:solidFill>
              </a:rPr>
              <a:t>நன்றி</a:t>
            </a:r>
            <a:r>
              <a:rPr lang="en-US" sz="3600" b="1" dirty="0" smtClean="0">
                <a:solidFill>
                  <a:srgbClr val="00B050"/>
                </a:solidFill>
              </a:rPr>
              <a:t>!          </a:t>
            </a:r>
            <a:r>
              <a:rPr lang="en-US" sz="3600" b="1" dirty="0" err="1" smtClean="0">
                <a:solidFill>
                  <a:srgbClr val="00B050"/>
                </a:solidFill>
              </a:rPr>
              <a:t>வணக்கம்</a:t>
            </a:r>
            <a:r>
              <a:rPr lang="en-US" sz="3600" b="1" dirty="0" smtClean="0">
                <a:solidFill>
                  <a:srgbClr val="00B050"/>
                </a:solidFill>
              </a:rPr>
              <a:t>!!</a:t>
            </a:r>
          </a:p>
          <a:p>
            <a:pPr>
              <a:buNone/>
            </a:pPr>
            <a:r>
              <a:rPr lang="en-US" sz="1800" dirty="0" smtClean="0"/>
              <a:t>                                                                                            </a:t>
            </a:r>
            <a:r>
              <a:rPr lang="en-US" sz="1400" dirty="0" err="1" smtClean="0">
                <a:solidFill>
                  <a:srgbClr val="7030A0"/>
                </a:solidFill>
              </a:rPr>
              <a:t>தயாரித்தவர்</a:t>
            </a:r>
            <a:r>
              <a:rPr lang="en-US" sz="1400" dirty="0" smtClean="0">
                <a:solidFill>
                  <a:srgbClr val="7030A0"/>
                </a:solidFill>
              </a:rPr>
              <a:t>,</a:t>
            </a:r>
          </a:p>
          <a:p>
            <a:pPr>
              <a:buNone/>
            </a:pPr>
            <a:r>
              <a:rPr lang="en-US" sz="1400" dirty="0" smtClean="0">
                <a:solidFill>
                  <a:srgbClr val="7030A0"/>
                </a:solidFill>
              </a:rPr>
              <a:t>                                                                                                      </a:t>
            </a:r>
            <a:r>
              <a:rPr lang="en-US" sz="1400" dirty="0" err="1" smtClean="0">
                <a:solidFill>
                  <a:srgbClr val="7030A0"/>
                </a:solidFill>
              </a:rPr>
              <a:t>த.ஜெ</a:t>
            </a:r>
            <a:r>
              <a:rPr lang="en-US" sz="1400" dirty="0" smtClean="0">
                <a:solidFill>
                  <a:srgbClr val="7030A0"/>
                </a:solidFill>
              </a:rPr>
              <a:t>. </a:t>
            </a:r>
            <a:r>
              <a:rPr lang="en-US" sz="1400" dirty="0" err="1" smtClean="0">
                <a:solidFill>
                  <a:srgbClr val="7030A0"/>
                </a:solidFill>
              </a:rPr>
              <a:t>நாகேந்திரன்</a:t>
            </a:r>
            <a:r>
              <a:rPr lang="en-US" sz="1400" dirty="0" smtClean="0">
                <a:solidFill>
                  <a:srgbClr val="7030A0"/>
                </a:solidFill>
              </a:rPr>
              <a:t>, </a:t>
            </a:r>
            <a:r>
              <a:rPr lang="en-US" sz="1400" dirty="0" err="1" smtClean="0">
                <a:solidFill>
                  <a:srgbClr val="7030A0"/>
                </a:solidFill>
              </a:rPr>
              <a:t>ஆசிரியர்</a:t>
            </a:r>
            <a:r>
              <a:rPr lang="en-US" sz="1400" dirty="0" smtClean="0">
                <a:solidFill>
                  <a:srgbClr val="7030A0"/>
                </a:solidFill>
              </a:rPr>
              <a:t>,</a:t>
            </a:r>
          </a:p>
          <a:p>
            <a:pPr>
              <a:buNone/>
            </a:pPr>
            <a:r>
              <a:rPr lang="en-US" sz="1400" dirty="0" smtClean="0">
                <a:solidFill>
                  <a:srgbClr val="7030A0"/>
                </a:solidFill>
              </a:rPr>
              <a:t>                                                                                                         </a:t>
            </a:r>
            <a:r>
              <a:rPr lang="en-US" sz="1400" dirty="0" err="1" smtClean="0">
                <a:solidFill>
                  <a:srgbClr val="7030A0"/>
                </a:solidFill>
              </a:rPr>
              <a:t>கைப்பேசி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எண்</a:t>
            </a:r>
            <a:r>
              <a:rPr lang="en-US" sz="1400" dirty="0" smtClean="0">
                <a:solidFill>
                  <a:srgbClr val="7030A0"/>
                </a:solidFill>
              </a:rPr>
              <a:t>: 9940859760,</a:t>
            </a:r>
          </a:p>
          <a:p>
            <a:pPr>
              <a:buNone/>
            </a:pPr>
            <a:r>
              <a:rPr lang="en-US" sz="1400" dirty="0" smtClean="0">
                <a:solidFill>
                  <a:srgbClr val="7030A0"/>
                </a:solidFill>
              </a:rPr>
              <a:t>                                                                                         </a:t>
            </a:r>
            <a:r>
              <a:rPr lang="en-US" sz="1400" dirty="0" err="1" smtClean="0">
                <a:solidFill>
                  <a:srgbClr val="7030A0"/>
                </a:solidFill>
              </a:rPr>
              <a:t>மின்னஞ்சல்</a:t>
            </a:r>
            <a:r>
              <a:rPr lang="en-US" sz="1400" dirty="0" smtClean="0">
                <a:solidFill>
                  <a:srgbClr val="7030A0"/>
                </a:solidFill>
              </a:rPr>
              <a:t>: nagendran.jagannathan@gmail.com</a:t>
            </a:r>
          </a:p>
          <a:p>
            <a:endParaRPr lang="en-US" sz="3600" dirty="0" smtClean="0"/>
          </a:p>
          <a:p>
            <a:pPr>
              <a:buNone/>
            </a:pPr>
            <a:endParaRPr lang="en-US" sz="3600" b="1" dirty="0" smtClean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1000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rgbClr val="7030A0"/>
                </a:solidFill>
              </a:rPr>
              <a:t>SRINIVASA  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rgbClr val="7030A0"/>
                </a:solidFill>
              </a:rPr>
              <a:t> RAMANUJAN 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rgbClr val="7030A0"/>
                </a:solidFill>
              </a:rPr>
              <a:t> LIFE  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rgbClr val="7030A0"/>
                </a:solidFill>
              </a:rPr>
              <a:t>HISTORY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1001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dsf\Desktop\RAMANUJAN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219200"/>
            <a:ext cx="4495800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b="1" dirty="0" smtClean="0">
                <a:solidFill>
                  <a:srgbClr val="00B050"/>
                </a:solidFill>
              </a:rPr>
              <a:t>DATE OF BIRTH</a:t>
            </a:r>
          </a:p>
          <a:p>
            <a:pPr algn="ctr">
              <a:buNone/>
            </a:pPr>
            <a:r>
              <a:rPr lang="en-US" sz="9600" b="1" dirty="0" smtClean="0">
                <a:solidFill>
                  <a:srgbClr val="00B050"/>
                </a:solidFill>
              </a:rPr>
              <a:t>22-12-1887</a:t>
            </a:r>
            <a:endParaRPr lang="en-US" sz="9600" b="1" dirty="0" smtClean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1002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b="1" dirty="0" smtClean="0"/>
          </a:p>
          <a:p>
            <a:pPr algn="ctr"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DECEMBER 22</a:t>
            </a:r>
          </a:p>
          <a:p>
            <a:pPr algn="ctr">
              <a:buNone/>
            </a:pPr>
            <a:endParaRPr lang="en-US" sz="4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NATIONAL MATHEMATICS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1003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smtClean="0">
                <a:solidFill>
                  <a:srgbClr val="002060"/>
                </a:solidFill>
              </a:rPr>
              <a:t>RAMANUJAN NUMBER</a:t>
            </a:r>
          </a:p>
          <a:p>
            <a:pPr algn="ctr">
              <a:buNone/>
            </a:pPr>
            <a:r>
              <a:rPr lang="en-US" sz="9600" b="1" dirty="0" smtClean="0">
                <a:solidFill>
                  <a:srgbClr val="002060"/>
                </a:solidFill>
              </a:rPr>
              <a:t>1729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1004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5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7030A0"/>
                </a:solidFill>
              </a:rPr>
              <a:t>RAMANUJAN 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rgbClr val="7030A0"/>
                </a:solidFill>
              </a:rPr>
              <a:t>BIRTH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1005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dsf\Desktop\RAMANUJAN\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5087" y="1600200"/>
            <a:ext cx="3789626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</a:t>
            </a:r>
            <a:r>
              <a:rPr lang="en-US" sz="6600" dirty="0" err="1" smtClean="0"/>
              <a:t>Srinivasa</a:t>
            </a:r>
            <a:r>
              <a:rPr lang="en-US" sz="6600" dirty="0" smtClean="0"/>
              <a:t> </a:t>
            </a:r>
            <a:r>
              <a:rPr lang="en-US" sz="6600" dirty="0" err="1" smtClean="0"/>
              <a:t>Aiyangar</a:t>
            </a:r>
            <a:r>
              <a:rPr lang="en-US" sz="6600" dirty="0" smtClean="0"/>
              <a:t>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was born on 22 December 1887 in Erode,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1006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Tamil Nadu and died at the early age of 33 on 26 April 1920 in </a:t>
            </a:r>
            <a:r>
              <a:rPr lang="en-US" sz="7200" dirty="0" err="1" smtClean="0"/>
              <a:t>Kumbakonam</a:t>
            </a:r>
            <a:r>
              <a:rPr lang="en-US" sz="7200" dirty="0" smtClean="0"/>
              <a:t>.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1007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was one of the world's great mathematicians.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1008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7200" dirty="0" smtClean="0"/>
              <a:t>He made substantial contributions to the analytical theory of numbers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1009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ஒரு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வேளை</a:t>
            </a:r>
            <a:endParaRPr lang="en-US" sz="5400" dirty="0" smtClean="0"/>
          </a:p>
          <a:p>
            <a:pPr>
              <a:buNone/>
            </a:pPr>
            <a:r>
              <a:rPr lang="en-US" sz="5400" dirty="0" smtClean="0"/>
              <a:t>   </a:t>
            </a:r>
            <a:r>
              <a:rPr lang="en-US" sz="5400" dirty="0" err="1" smtClean="0"/>
              <a:t>சமையல்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செய்து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அச்சாப்பாட்டினை</a:t>
            </a:r>
            <a:r>
              <a:rPr lang="en-US" sz="5400" dirty="0" smtClean="0"/>
              <a:t> </a:t>
            </a:r>
            <a:r>
              <a:rPr lang="en-US" sz="5400" dirty="0" err="1" smtClean="0"/>
              <a:t>மறுநாளும்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பழையதாக்கி</a:t>
            </a:r>
            <a:r>
              <a:rPr lang="en-US" sz="5400" dirty="0" smtClean="0"/>
              <a:t> </a:t>
            </a:r>
            <a:r>
              <a:rPr lang="en-US" sz="5400" dirty="0" err="1" smtClean="0"/>
              <a:t>சாப்பிட்டு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வந்தனர்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7200" dirty="0" smtClean="0"/>
              <a:t>and worked on elliptic functions, continued fractions, and infinite series. 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1010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1011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dsf\Desktop\RAMANUJAN\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43000"/>
            <a:ext cx="7467600" cy="518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8000" dirty="0" err="1" smtClean="0"/>
              <a:t>Ramanujan</a:t>
            </a:r>
            <a:r>
              <a:rPr lang="en-US" sz="8000" dirty="0" smtClean="0"/>
              <a:t>, was largely self-taught in mathematics. 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1012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7200" dirty="0" smtClean="0"/>
              <a:t>He was given a fellowship to the University of Madras in 1903 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1013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but the following year he lost it because he devoted all his time to mathematics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1014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8000" dirty="0" smtClean="0"/>
              <a:t>and neglected his other subjects. He married in 1909. 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1015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After publication of a brilliant research paper on 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1016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sz="3200" b="1" u="sng" dirty="0" smtClean="0">
                <a:solidFill>
                  <a:srgbClr val="FF0000"/>
                </a:solidFill>
              </a:rPr>
              <a:t> 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sz="3200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3200" u="sng" dirty="0" smtClean="0">
                <a:solidFill>
                  <a:srgbClr val="FF0000"/>
                </a:solidFill>
              </a:rPr>
              <a:t/>
            </a:r>
            <a:br>
              <a:rPr lang="en-US" sz="3200" u="sng" dirty="0" smtClean="0">
                <a:solidFill>
                  <a:srgbClr val="FF0000"/>
                </a:solidFill>
              </a:rPr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1017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dsf\Desktop\RAMANUJAN\22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47800"/>
            <a:ext cx="7391399" cy="46481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smtClean="0"/>
              <a:t>Jacob Bernoulli's numbers in 1911 in the Journal of the Indian Mathematical Society his work gained recognition.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1018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His papers were sent to several English mathematicians and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1019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இருப்பினும்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அக்குடும்பத்தைச்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சார்ந்த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யார்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முகத்திலும்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வறுமைக்கான</a:t>
            </a:r>
            <a:r>
              <a:rPr lang="en-US" sz="4000" dirty="0" smtClean="0"/>
              <a:t> </a:t>
            </a:r>
            <a:r>
              <a:rPr lang="en-US" sz="4000" dirty="0" err="1" smtClean="0"/>
              <a:t>சாயலே</a:t>
            </a:r>
            <a:r>
              <a:rPr lang="en-US" sz="4000" dirty="0" smtClean="0"/>
              <a:t> </a:t>
            </a:r>
            <a:r>
              <a:rPr lang="en-US" sz="4000" dirty="0" err="1" smtClean="0"/>
              <a:t>தென்படாதபடி</a:t>
            </a:r>
            <a:r>
              <a:rPr lang="en-US" sz="4000" dirty="0" smtClean="0"/>
              <a:t> </a:t>
            </a:r>
            <a:r>
              <a:rPr lang="en-US" sz="4000" dirty="0" err="1" smtClean="0"/>
              <a:t>வாழ்க்கையை</a:t>
            </a:r>
            <a:r>
              <a:rPr lang="en-US" sz="4000" dirty="0" smtClean="0"/>
              <a:t> </a:t>
            </a:r>
            <a:r>
              <a:rPr lang="en-US" sz="4000" dirty="0" err="1" smtClean="0"/>
              <a:t>மிகவும்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கெளரவமாக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நடத்தி</a:t>
            </a:r>
            <a:r>
              <a:rPr lang="en-US" sz="4000" dirty="0" smtClean="0"/>
              <a:t> </a:t>
            </a:r>
            <a:r>
              <a:rPr lang="en-US" sz="4000" dirty="0" err="1" smtClean="0"/>
              <a:t>வந்தனர்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u="sng" dirty="0" smtClean="0">
                <a:hlinkClick r:id="rId3"/>
              </a:rPr>
              <a:t>Professor G H Hardy</a:t>
            </a:r>
            <a:r>
              <a:rPr lang="en-US" sz="6000" dirty="0" smtClean="0"/>
              <a:t> in Trinity College, Cambridge was quick to </a:t>
            </a:r>
            <a:r>
              <a:rPr lang="en-US" sz="6000" dirty="0" err="1" smtClean="0"/>
              <a:t>recognise</a:t>
            </a:r>
            <a:r>
              <a:rPr lang="en-US" sz="6000" dirty="0" smtClean="0"/>
              <a:t> </a:t>
            </a:r>
            <a:r>
              <a:rPr lang="en-US" sz="6000" dirty="0" err="1" smtClean="0"/>
              <a:t>Raminujan's</a:t>
            </a:r>
            <a:r>
              <a:rPr lang="en-US" sz="6000" dirty="0" smtClean="0"/>
              <a:t> genius.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1020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8000" dirty="0" smtClean="0"/>
              <a:t>In 1914 Hardy invited </a:t>
            </a:r>
            <a:r>
              <a:rPr lang="en-US" sz="8000" dirty="0" err="1" smtClean="0"/>
              <a:t>Ramanujan</a:t>
            </a:r>
            <a:r>
              <a:rPr lang="en-US" sz="8000" dirty="0" smtClean="0"/>
              <a:t> to Trinity College, Cambridge, 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1021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600" dirty="0" smtClean="0"/>
              <a:t>to begin an extraordinary collaboration. He sailed from India on 17 March 1914.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1022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1023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dsf\Desktop\RAMANUJAN\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75438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worked out the Riemann series, the elliptic integrals,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7200" dirty="0" smtClean="0"/>
              <a:t>hyper geometric series and functional equations of the zeta function.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1025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   From a stamp issued by India to commemorate 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>the 75th anniversary of </a:t>
            </a:r>
            <a:r>
              <a:rPr lang="en-US" sz="4000" b="1" dirty="0" err="1" smtClean="0">
                <a:solidFill>
                  <a:srgbClr val="7030A0"/>
                </a:solidFill>
              </a:rPr>
              <a:t>Ramunujan's</a:t>
            </a:r>
            <a:r>
              <a:rPr lang="en-US" sz="4000" b="1" dirty="0" smtClean="0">
                <a:solidFill>
                  <a:srgbClr val="7030A0"/>
                </a:solidFill>
              </a:rPr>
              <a:t> birth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1026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dsf\Desktop\RAMANUJAN\5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95400"/>
            <a:ext cx="4038600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independently discovered the results of Gauss,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1027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600" dirty="0" smtClean="0"/>
              <a:t>  </a:t>
            </a:r>
            <a:r>
              <a:rPr lang="en-US" sz="6000" dirty="0" err="1" smtClean="0"/>
              <a:t>Kummer</a:t>
            </a:r>
            <a:r>
              <a:rPr lang="en-US" sz="6000" dirty="0" smtClean="0"/>
              <a:t> and others on hyper geometric series.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own work on partial sums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1028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and products of hyper geometric series have led to major development in the topic.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1029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ஒருநாள்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காலை</a:t>
            </a:r>
            <a:r>
              <a:rPr lang="en-US" sz="4800" dirty="0" smtClean="0"/>
              <a:t> </a:t>
            </a:r>
            <a:r>
              <a:rPr lang="en-US" sz="4800" dirty="0" err="1" smtClean="0"/>
              <a:t>உணவு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கூட</a:t>
            </a:r>
            <a:r>
              <a:rPr lang="en-US" sz="4800" dirty="0" smtClean="0"/>
              <a:t> </a:t>
            </a:r>
            <a:r>
              <a:rPr lang="en-US" sz="4800" dirty="0" err="1" smtClean="0"/>
              <a:t>இல்லாமையால்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வெறும்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வயிற்றோடு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பலகயும்</a:t>
            </a:r>
            <a:r>
              <a:rPr lang="en-US" sz="4800" dirty="0" smtClean="0"/>
              <a:t>, </a:t>
            </a:r>
            <a:r>
              <a:rPr lang="en-US" sz="4800" dirty="0" err="1" smtClean="0"/>
              <a:t>சாக்கட்டியுமாக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வெளியே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விட்டார்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He was admitted as a Fellow of the Royal Society, 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1030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though a Fellowship at Trinity College, Cambridge somehow eluded him.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1031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7200" dirty="0" smtClean="0"/>
              <a:t> He fell ill in 1917 and spent some time in nursing homes.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1032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800" dirty="0" smtClean="0"/>
              <a:t> After a slight improvement in his health, </a:t>
            </a:r>
          </a:p>
          <a:p>
            <a:pPr>
              <a:buNone/>
            </a:pPr>
            <a:endParaRPr lang="en-US" sz="8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1033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1034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dsf\Desktop\RAMANUJAN\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80010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he sailed to India on 27 February 1919 and died there the following year.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1035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8000" dirty="0" err="1" smtClean="0"/>
              <a:t>Ramanujan</a:t>
            </a:r>
            <a:r>
              <a:rPr lang="en-US" sz="8000" dirty="0" smtClean="0"/>
              <a:t> left a number of unpublished notebooks filled 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1036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with theorems that mathematicians have continued to study.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1037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smtClean="0"/>
              <a:t>Hardy passed on to </a:t>
            </a:r>
            <a:r>
              <a:rPr lang="en-US" sz="6000" dirty="0" err="1" smtClean="0"/>
              <a:t>G.N.Watson</a:t>
            </a:r>
            <a:r>
              <a:rPr lang="en-US" sz="6000" dirty="0" smtClean="0"/>
              <a:t>, Mason Professor of Pure Mathematics at Birmingham,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1038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7200" dirty="0" smtClean="0"/>
              <a:t>the large number of manuscripts of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that he had,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1039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1266" name="Picture 2" descr="C:\Users\dsf\Desktop\RAMANUJAN-1\12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1600"/>
            <a:ext cx="76962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smtClean="0"/>
              <a:t>both written before 1914 and some written in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last year in India before his death.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1040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1041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dsf\Desktop\RAMANUJAN\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7924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600" dirty="0" smtClean="0"/>
              <a:t>  Watson published 14 papers under the general title 'Theorems stated by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'</a:t>
            </a:r>
          </a:p>
          <a:p>
            <a:pPr>
              <a:buNone/>
            </a:pPr>
            <a:r>
              <a:rPr lang="en-US" sz="6600" dirty="0" smtClean="0"/>
              <a:t> 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1042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and in all published nearly 30 papers which were inspired by </a:t>
            </a:r>
            <a:r>
              <a:rPr lang="en-US" sz="6600" dirty="0" err="1" smtClean="0"/>
              <a:t>Ramanujan's</a:t>
            </a:r>
            <a:r>
              <a:rPr lang="en-US" sz="6600" dirty="0" smtClean="0"/>
              <a:t> work.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1043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   </a:t>
            </a:r>
            <a:r>
              <a:rPr lang="en-US" sz="4000" b="1" dirty="0" err="1" smtClean="0">
                <a:solidFill>
                  <a:schemeClr val="accent2"/>
                </a:solidFill>
              </a:rPr>
              <a:t>C.J.Eliezer</a:t>
            </a:r>
            <a:endParaRPr lang="en-US" sz="4000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chemeClr val="accent2"/>
                </a:solidFill>
              </a:rPr>
              <a:t>      on 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chemeClr val="accent2"/>
                </a:solidFill>
              </a:rPr>
              <a:t>    </a:t>
            </a:r>
            <a:r>
              <a:rPr lang="en-US" sz="4000" b="1" dirty="0" err="1" smtClean="0">
                <a:solidFill>
                  <a:schemeClr val="accent2"/>
                </a:solidFill>
              </a:rPr>
              <a:t>Ramanujan</a:t>
            </a:r>
            <a:endParaRPr lang="en-US" sz="4000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chemeClr val="accent2"/>
                </a:solidFill>
              </a:rPr>
              <a:t>     the Mathematician</a:t>
            </a:r>
          </a:p>
          <a:p>
            <a:pPr algn="ctr">
              <a:buNone/>
            </a:pP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1044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dsf\Desktop\RAMANUJAN\18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19200"/>
            <a:ext cx="4191000" cy="510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7200" dirty="0" smtClean="0"/>
              <a:t>from a presentation at the First International Tamil Conference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1045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8800" dirty="0" smtClean="0"/>
              <a:t> 1966 - Kuala Lumpur, Malaysia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1046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The history of mathematics bears the imprint of many personalities of genius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1047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- of intellectual giants with unusual abilities and uncanny insights.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1048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Archimedes and Pythagoras. Newton and Lagrange. Descartes and Gauss,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1049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வெளியே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மகன்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மதிய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உணவருந்த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வீட்டிற்கு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வராதது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கோமளத்தம்மாள்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எங்கு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தேடியும்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காணாததால்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நண்பனிடம்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சென்று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7200" dirty="0" smtClean="0"/>
              <a:t>Euler and Einstein—were among the greatest of men.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1050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8800" dirty="0" smtClean="0"/>
              <a:t> Intellectual passion and romance.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1051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discoveries and great moments of history have been associated with their names.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1052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000" dirty="0" smtClean="0"/>
              <a:t>  Among the exciting and unusual figures among the great creators of mathematics is </a:t>
            </a:r>
            <a:r>
              <a:rPr lang="en-US" sz="6000" dirty="0" err="1" smtClean="0"/>
              <a:t>Srinivasa</a:t>
            </a:r>
            <a:r>
              <a:rPr lang="en-US" sz="6000" dirty="0" smtClean="0"/>
              <a:t>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,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1053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7200" dirty="0" smtClean="0"/>
              <a:t>whose short life (1887 - 1920) had the stamp of genius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1054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7200" dirty="0" smtClean="0"/>
              <a:t>  and greatness though perhaps mingled with sadness and tragedy.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1055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As one reflects on the life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a thought that comes to mind is the possibility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1056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7200" dirty="0" smtClean="0"/>
              <a:t>that his capabilities might well have gone </a:t>
            </a:r>
            <a:r>
              <a:rPr lang="en-US" sz="7200" dirty="0" err="1" smtClean="0"/>
              <a:t>unrecognised</a:t>
            </a:r>
            <a:r>
              <a:rPr lang="en-US" sz="7200" dirty="0" smtClean="0"/>
              <a:t> and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1057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000" dirty="0" smtClean="0"/>
              <a:t>  opportunity may not have come his way for the growth and development of his talents. </a:t>
            </a: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1058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1059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dsf\Desktop\RAMANUJAN\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76200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ராமானுஜனைப்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பார்த்துக்கூட்டி</a:t>
            </a:r>
            <a:r>
              <a:rPr lang="en-US" sz="4000" dirty="0" smtClean="0"/>
              <a:t> </a:t>
            </a:r>
            <a:r>
              <a:rPr lang="en-US" sz="4000" dirty="0" err="1" smtClean="0"/>
              <a:t>வரப்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பணித்தார்</a:t>
            </a:r>
            <a:r>
              <a:rPr lang="en-US" sz="4000" dirty="0" smtClean="0"/>
              <a:t>. </a:t>
            </a:r>
            <a:r>
              <a:rPr lang="en-US" sz="4000" dirty="0" err="1" smtClean="0"/>
              <a:t>எங்கு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தேடியும்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காணாத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நண்பர்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அனந்து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என்பவர்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கடைசியில்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சாரங்கபாணி</a:t>
            </a:r>
            <a:r>
              <a:rPr lang="en-US" sz="4000" dirty="0" smtClean="0"/>
              <a:t> </a:t>
            </a:r>
            <a:r>
              <a:rPr lang="en-US" sz="4000" dirty="0" err="1" smtClean="0"/>
              <a:t>கோவிலில்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கண்டுபிடித்தார்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The help and encouragement of various men of influence who were themselves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1060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1061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146" name="Picture 2" descr="C:\Users\dsf\Desktop\RAMANUJAN\5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0"/>
            <a:ext cx="78486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lovers of mathematics  played an important role in the early days of frustration and uncertainty.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1062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One such person was </a:t>
            </a:r>
            <a:r>
              <a:rPr lang="en-US" sz="7200" dirty="0" err="1" smtClean="0"/>
              <a:t>Diwan</a:t>
            </a:r>
            <a:r>
              <a:rPr lang="en-US" sz="7200" dirty="0" smtClean="0"/>
              <a:t> </a:t>
            </a:r>
            <a:r>
              <a:rPr lang="en-US" sz="7200" dirty="0" err="1" smtClean="0"/>
              <a:t>Bahadur</a:t>
            </a:r>
            <a:r>
              <a:rPr lang="en-US" sz="7200" dirty="0" smtClean="0"/>
              <a:t> </a:t>
            </a:r>
            <a:r>
              <a:rPr lang="en-US" sz="7200" dirty="0" err="1" smtClean="0"/>
              <a:t>Ramachandra</a:t>
            </a:r>
            <a:r>
              <a:rPr lang="en-US" sz="7200" dirty="0" smtClean="0"/>
              <a:t> </a:t>
            </a:r>
            <a:r>
              <a:rPr lang="en-US" sz="7200" dirty="0" err="1" smtClean="0"/>
              <a:t>Rao</a:t>
            </a:r>
            <a:r>
              <a:rPr lang="en-US" sz="7200" dirty="0" smtClean="0"/>
              <a:t>, Collector at Nellore,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1063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who recalled in the following words his first interview with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in 1910,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1064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when the latter was a twenty-two year old youngster.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1065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800" dirty="0" smtClean="0"/>
              <a:t>  (He had by then left College. having failed in English in the First in Arts examination. lost his scholarship and was without a job)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1066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"A nephew of mine perfectly innocent of mathematical knowledge said to me: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1067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1068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170" name="Picture 2" descr="C:\Users\dsf\Desktop\RAMANUJAN\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7924800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‘Uncle, I have a visitor who talks of mathematics: 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1069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அங்கு</a:t>
            </a:r>
            <a:r>
              <a:rPr lang="en-US" sz="6000" dirty="0" smtClean="0"/>
              <a:t> </a:t>
            </a:r>
            <a:r>
              <a:rPr lang="en-US" sz="6000" dirty="0" err="1" smtClean="0"/>
              <a:t>அவர்</a:t>
            </a:r>
            <a:r>
              <a:rPr lang="en-US" sz="6000" dirty="0" smtClean="0"/>
              <a:t> </a:t>
            </a:r>
            <a:r>
              <a:rPr lang="en-US" sz="6000" dirty="0" err="1" smtClean="0"/>
              <a:t>தலைக்குக்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கீழாக</a:t>
            </a:r>
            <a:r>
              <a:rPr lang="en-US" sz="6000" dirty="0" smtClean="0"/>
              <a:t> </a:t>
            </a:r>
            <a:r>
              <a:rPr lang="en-US" sz="6000" dirty="0" err="1" smtClean="0"/>
              <a:t>புத்தகத்தை</a:t>
            </a:r>
            <a:r>
              <a:rPr lang="en-US" sz="6000" dirty="0" smtClean="0"/>
              <a:t> </a:t>
            </a:r>
            <a:r>
              <a:rPr lang="en-US" sz="6000" dirty="0" err="1" smtClean="0"/>
              <a:t>வைத்துக்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கொண்டு</a:t>
            </a:r>
            <a:r>
              <a:rPr lang="en-US" sz="6000" dirty="0" smtClean="0"/>
              <a:t> </a:t>
            </a:r>
            <a:r>
              <a:rPr lang="en-US" sz="6000" dirty="0" err="1" smtClean="0"/>
              <a:t>படுத்திருப்பதையும்</a:t>
            </a:r>
            <a:r>
              <a:rPr lang="en-US" sz="6000" dirty="0" smtClean="0"/>
              <a:t>,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1070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8194" name="Picture 2" descr="C:\Users\dsf\Desktop\RAMANUJAN\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7848599" cy="48005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I do not understand him; can you see if there is anything in his talk’.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1071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000" dirty="0" smtClean="0"/>
              <a:t>  And in the plenitude of my mathematical wisdom, I condescended to permit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to walk into my presence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1072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A short figure . . . with one conspicuous feature—shining eyes ---- walked in with a frayed notebook under his arm.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1073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smtClean="0"/>
              <a:t>He was miserably poor . He had run away from </a:t>
            </a:r>
            <a:r>
              <a:rPr lang="en-US" sz="6000" dirty="0" err="1" smtClean="0"/>
              <a:t>Kumabakonam</a:t>
            </a:r>
            <a:r>
              <a:rPr lang="en-US" sz="6000" dirty="0" smtClean="0"/>
              <a:t> to get leisure in Madras to pursue his studies...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1074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He opened his hook and began to explain some of' his discoveries.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1075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1076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9218" name="Picture 2" descr="C:\Users\dsf\Desktop\RAMANUJAN\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7696200" cy="48005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I saw quite at once that there was something out of the way: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1077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600" dirty="0" smtClean="0"/>
              <a:t>  but my knowledge did not permit me to judge whether he talked sense or nonsense.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1078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Suspending </a:t>
            </a:r>
            <a:r>
              <a:rPr lang="en-US" sz="7200" dirty="0" err="1" smtClean="0"/>
              <a:t>judgement</a:t>
            </a:r>
            <a:r>
              <a:rPr lang="en-US" sz="7200" dirty="0" smtClean="0"/>
              <a:t> I asked him to come over again, and he did.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1079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அவரைச்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சுற்றிலும்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தரையில்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சாக்கட்டியினால்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கணக்குகள்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போடப்பட்டிருப்பதையும்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நண்பர்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வியப்புற்றார்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And then he had gauged my ignorance and showed me some of his simpler results.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1080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These transcended existing books and I had no doubt that he was a remarkable man.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1081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1082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0242" name="Picture 2" descr="C:\Users\dsf\Desktop\RAMANUJAN\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7772400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Then, step by step, he led me to elliptic integrals and hyper geometric series and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1083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7200" dirty="0" smtClean="0"/>
              <a:t> at last to his theory of divergent series not yet announced to the world converted me "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1084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The reaction of Mr. </a:t>
            </a:r>
            <a:r>
              <a:rPr lang="en-US" sz="6600" dirty="0" err="1" smtClean="0"/>
              <a:t>Rao</a:t>
            </a:r>
            <a:r>
              <a:rPr lang="en-US" sz="6600" dirty="0" smtClean="0"/>
              <a:t> was typical of the admiration which lovers of mathematics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1085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gradually come to feel for </a:t>
            </a:r>
            <a:r>
              <a:rPr lang="en-US" sz="7200" dirty="0" err="1" smtClean="0"/>
              <a:t>Ramanujan's</a:t>
            </a:r>
            <a:r>
              <a:rPr lang="en-US" sz="7200" dirty="0" smtClean="0"/>
              <a:t> abilities and aroused their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1086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desire to make it possible for hint to continue with his mathematical pursuits.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1087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1088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1266" name="Picture 2" descr="C:\Users\dsf\Desktop\RAMANUJAN\10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76962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It would seem that there was in his environment an intellectual climate of appreciation of mathematical science,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1089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தூக்கம்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கலைந்த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நண்பர்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அனந்துவை</a:t>
            </a:r>
            <a:r>
              <a:rPr lang="en-US" sz="4000" dirty="0" smtClean="0"/>
              <a:t> </a:t>
            </a:r>
            <a:r>
              <a:rPr lang="en-US" sz="4000" dirty="0" err="1" smtClean="0"/>
              <a:t>கடிந்து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கொண்டார்</a:t>
            </a:r>
            <a:r>
              <a:rPr lang="en-US" sz="4000" dirty="0" smtClean="0"/>
              <a:t>. </a:t>
            </a:r>
            <a:r>
              <a:rPr lang="en-US" sz="4000" dirty="0" err="1" smtClean="0"/>
              <a:t>நான்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அபூர்வமான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ஒன்றிற்கு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விடை</a:t>
            </a:r>
            <a:r>
              <a:rPr lang="en-US" sz="4000" dirty="0" smtClean="0"/>
              <a:t> </a:t>
            </a:r>
            <a:r>
              <a:rPr lang="en-US" sz="4000" dirty="0" err="1" smtClean="0"/>
              <a:t>தேடுவது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பற்றி</a:t>
            </a:r>
            <a:r>
              <a:rPr lang="en-US" sz="4000" dirty="0" smtClean="0"/>
              <a:t> </a:t>
            </a:r>
            <a:r>
              <a:rPr lang="en-US" sz="4000" dirty="0" err="1" smtClean="0"/>
              <a:t>சிந்தித்துக்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கொண்டிருந்தேன்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000" dirty="0" smtClean="0"/>
              <a:t>  and a spontaneous affection and admiration for those who showed special mathematical talents.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1090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Such an emphasis reflects a traditional feature of Tamil society.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1091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Among the first couplets of poetry which generations of children lisped were from the beloved and wise </a:t>
            </a:r>
            <a:r>
              <a:rPr lang="en-US" sz="5400" dirty="0" err="1" smtClean="0"/>
              <a:t>Avvaiyar</a:t>
            </a:r>
            <a:r>
              <a:rPr lang="en-US" sz="5400" dirty="0" smtClean="0"/>
              <a:t>: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1092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1093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2290" name="Picture 2" descr="C:\Users\dsf\Desktop\RAMANUJAN\11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7848600" cy="48005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1094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en-US" sz="7200" dirty="0" err="1" smtClean="0">
                <a:solidFill>
                  <a:srgbClr val="C00000"/>
                </a:solidFill>
              </a:rPr>
              <a:t>எண்ணும்</a:t>
            </a:r>
            <a:endParaRPr lang="en-US" sz="72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7200" dirty="0" smtClean="0">
                <a:solidFill>
                  <a:srgbClr val="C00000"/>
                </a:solidFill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</a:rPr>
              <a:t>எழுத்தும்</a:t>
            </a:r>
            <a:r>
              <a:rPr lang="en-US" sz="7200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r>
              <a:rPr lang="en-US" sz="7200" dirty="0" err="1" smtClean="0">
                <a:solidFill>
                  <a:srgbClr val="C00000"/>
                </a:solidFill>
              </a:rPr>
              <a:t>கண்</a:t>
            </a:r>
            <a:r>
              <a:rPr lang="en-US" sz="7200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r>
              <a:rPr lang="en-US" sz="7200" dirty="0" err="1" smtClean="0">
                <a:solidFill>
                  <a:srgbClr val="C00000"/>
                </a:solidFill>
              </a:rPr>
              <a:t>எனத்</a:t>
            </a:r>
            <a:r>
              <a:rPr lang="en-US" sz="7200" dirty="0" smtClean="0">
                <a:solidFill>
                  <a:srgbClr val="C00000"/>
                </a:solidFill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</a:rPr>
              <a:t>தகும்</a:t>
            </a:r>
            <a:r>
              <a:rPr lang="en-US" sz="7200" dirty="0" smtClean="0">
                <a:solidFill>
                  <a:srgbClr val="C00000"/>
                </a:solidFill>
              </a:rPr>
              <a:t>.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And earlier in the second century </a:t>
            </a:r>
            <a:r>
              <a:rPr lang="en-US" sz="7200" dirty="0" err="1" smtClean="0"/>
              <a:t>Thiruvalluvar</a:t>
            </a:r>
            <a:r>
              <a:rPr lang="en-US" sz="7200" dirty="0" smtClean="0"/>
              <a:t> had said in Kura1 392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1095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1096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895601"/>
            <a:ext cx="86868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>
                <a:solidFill>
                  <a:srgbClr val="002060"/>
                </a:solidFill>
              </a:rPr>
              <a:t>எண்ணென்ப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ஏனை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எழுத்தென்ப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இவ்விரண்டும்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2060"/>
                </a:solidFill>
              </a:rPr>
              <a:t>கண்ணென்ப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வாழும்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உயிர்க்கு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which may be rendered in English: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1097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Numbers and letters - these are the twin eyes of the mind.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1098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0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1099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3314" name="Picture 2" descr="C:\Users\dsf\Desktop\RAMANUJAN\12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9248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dsf\Desktop\RAMANUJAN-1\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52600"/>
            <a:ext cx="6553200" cy="4495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அதற்குறிய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விடை</a:t>
            </a:r>
            <a:r>
              <a:rPr lang="en-US" sz="4000" dirty="0" smtClean="0"/>
              <a:t> </a:t>
            </a:r>
            <a:r>
              <a:rPr lang="en-US" sz="4000" dirty="0" err="1" smtClean="0"/>
              <a:t>கிடைக்கும்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நேரத்தில்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எழுப்பி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விட்டாயே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கூறியவராய்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கையிலிருந்த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பலகையில்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கணக்கிற்குரிய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விடையைக்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குறித்துக்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கொண்டார்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The </a:t>
            </a:r>
            <a:r>
              <a:rPr lang="en-US" sz="6600" dirty="0" err="1" smtClean="0"/>
              <a:t>inventionof</a:t>
            </a:r>
            <a:r>
              <a:rPr lang="en-US" sz="6600" dirty="0" smtClean="0"/>
              <a:t> the number zero in India, and the coming into use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1100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there of the present number system had </a:t>
            </a: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1101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accelerated the progress of number studies. </a:t>
            </a: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1102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And, over the centuries a love for mathematics,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1103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expressed in songs and poems and mathematical riddles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1104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1105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4338" name="Picture 2" descr="C:\Users\dsf\Desktop\RAMANUJAN\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79248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(such as those which </a:t>
            </a:r>
            <a:r>
              <a:rPr lang="en-US" sz="6000" dirty="0" err="1" smtClean="0"/>
              <a:t>Thennali</a:t>
            </a:r>
            <a:r>
              <a:rPr lang="en-US" sz="6000" dirty="0" smtClean="0"/>
              <a:t> Raman had enunciated), had been nurtured in that society.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1106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The phenomenon of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gradually came to the notice also of certain British civil servants in India.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1107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These were mostly university men with a background of liberal education. </a:t>
            </a: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1108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Their support and enthusiasm were to play an important role on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future.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1109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ராமானுஜனைப்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பொருத்தமட்டில்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தூக்கத்திலும்</a:t>
            </a:r>
            <a:r>
              <a:rPr lang="en-US" sz="6000" dirty="0" smtClean="0"/>
              <a:t>, </a:t>
            </a:r>
            <a:r>
              <a:rPr lang="en-US" sz="6000" dirty="0" err="1" smtClean="0"/>
              <a:t>கணக்கு</a:t>
            </a:r>
            <a:r>
              <a:rPr lang="en-US" sz="6000" dirty="0" smtClean="0"/>
              <a:t> </a:t>
            </a:r>
            <a:r>
              <a:rPr lang="en-US" sz="6000" dirty="0" err="1" smtClean="0"/>
              <a:t>பற்றிய</a:t>
            </a:r>
            <a:r>
              <a:rPr lang="en-US" sz="6000" dirty="0" smtClean="0"/>
              <a:t> </a:t>
            </a:r>
            <a:r>
              <a:rPr lang="en-US" sz="6000" dirty="0" err="1" smtClean="0"/>
              <a:t>சிந்தனைதான்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While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was working as an office clerk in the Madras Port Authority,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1110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his mathematical talents were brought to the attention of the Chairman of this body.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1111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1112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5362" name="Picture 2" descr="C:\Users\dsf\Desktop\RAMANUJAN\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924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This Chairman took advantage of the visit to Madras of Dr. T. G. Walker,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1113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F.R.S., Director-General of Observatories, </a:t>
            </a:r>
            <a:r>
              <a:rPr lang="en-US" sz="6000" dirty="0" err="1" smtClean="0"/>
              <a:t>Simla</a:t>
            </a:r>
            <a:r>
              <a:rPr lang="en-US" sz="6000" dirty="0" smtClean="0"/>
              <a:t>, to show him some of </a:t>
            </a:r>
            <a:r>
              <a:rPr lang="en-US" sz="6000" dirty="0" err="1" smtClean="0"/>
              <a:t>Ramanujan’s</a:t>
            </a:r>
            <a:r>
              <a:rPr lang="en-US" sz="6000" dirty="0" smtClean="0"/>
              <a:t> mathematical works.</a:t>
            </a: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1114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The result was a persuasive letter from Dr. Walker to the University of Madras in the following terms: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1115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" . . . the character of the work that I saw impressed me as comparable in originality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1116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1117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6386" name="Picture 2" descr="C:\Users\dsf\Desktop\RAMANUJAN\15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77724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with that of a mathematical fellow in a Cambridge college ... the university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1118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would be justified in enabling S.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for a few years to spend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1119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err="1" smtClean="0"/>
              <a:t>அவரது</a:t>
            </a:r>
            <a:r>
              <a:rPr lang="en-US" sz="8000" dirty="0" smtClean="0"/>
              <a:t> </a:t>
            </a:r>
            <a:r>
              <a:rPr lang="en-US" sz="8000" dirty="0" err="1" smtClean="0"/>
              <a:t>உயிர்</a:t>
            </a:r>
            <a:r>
              <a:rPr lang="en-US" sz="8000" dirty="0" smtClean="0"/>
              <a:t> </a:t>
            </a:r>
            <a:r>
              <a:rPr lang="en-US" sz="8000" dirty="0" err="1" smtClean="0"/>
              <a:t>மூச்சே</a:t>
            </a:r>
            <a:r>
              <a:rPr lang="en-US" sz="8000" dirty="0" smtClean="0"/>
              <a:t> </a:t>
            </a:r>
            <a:r>
              <a:rPr lang="en-US" sz="8000" dirty="0" err="1" smtClean="0"/>
              <a:t>கணக்குதான்</a:t>
            </a:r>
            <a:r>
              <a:rPr lang="en-US" sz="8000" dirty="0" smtClean="0"/>
              <a:t>.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600" dirty="0" smtClean="0"/>
              <a:t> the whole of his time on Mathematics. without anxiety, as to his livelihood."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1120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8000" dirty="0" smtClean="0"/>
              <a:t> Dr. Walker as a former fellow of Trinity College.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1121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Cambridge, had known the value of the system of research fellowships at Cambridge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1122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smtClean="0"/>
              <a:t>where persons of promise are enabled to stay on at the university and devote their full time to research,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1123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without other dukes being required from them. The existence of such fellowships is today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a valuable feature in universities which place emphasis on research and new learning.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1125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600" dirty="0" smtClean="0"/>
              <a:t>  The University of Madras went out of their normal provisions and awarded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1126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a special scholarship to </a:t>
            </a:r>
            <a:r>
              <a:rPr lang="en-US" sz="5400" dirty="0" err="1" smtClean="0"/>
              <a:t>Ramanujan</a:t>
            </a:r>
            <a:r>
              <a:rPr lang="en-US" sz="5400" dirty="0" smtClean="0"/>
              <a:t> thus enabling him to give up his clerkship and devote his full time to mathematics.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1127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In the meantime, at the suggestion of a former teacher,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began a correspondence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1128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1129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7410" name="Picture 2" descr="C:\Users\dsf\Desktop\RAMANUJAN\16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7848600" cy="48767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2290" name="Picture 2" descr="C:\Users\dsf\Desktop\RAMANUJAN-1\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75438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with G. H. Hardy at Trinity College, Cambridge. 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1130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Hardy later became for many decades the acknowledged leader of British mathematics.</a:t>
            </a: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1131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In his first letter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wrote:" . . . I had no university education.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1132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but I have undergone the ordinary school course.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1133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000" dirty="0" smtClean="0"/>
              <a:t>  After leaving school I have been employing the spare time at my disposal to work at Mathematics...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1134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smtClean="0"/>
              <a:t>  Very recently I came across a tract published by you styled "Orders of Infinity`',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1135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in page 36 of which I find a statement that no definite expression has been as yet found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1136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 for the number of prime numbers less than any given number.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1137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I have found an expression which very nearly approximates to the real result....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1138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I would request you to go through the enclosed papers ...."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1139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4400" dirty="0" err="1" smtClean="0"/>
              <a:t>எப்படிப்பட்ட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வறுமைச்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சூழலிலும்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செயற்கரியச்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பெரியோர்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எடுத்த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காரியத்தை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நிறைவேற்றவே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கண்ணுங்கருத்துமாய்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இருப்பார்களே</a:t>
            </a:r>
            <a:r>
              <a:rPr lang="en-US" sz="4400" dirty="0" smtClean="0"/>
              <a:t> </a:t>
            </a:r>
            <a:r>
              <a:rPr lang="en-US" sz="4400" dirty="0" err="1" smtClean="0"/>
              <a:t>ஒழிய</a:t>
            </a:r>
            <a:r>
              <a:rPr lang="en-US" sz="4400" dirty="0" smtClean="0"/>
              <a:t>,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The papers enclosed contained enunciations of a hundred or more mathematical theorems.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1140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Hardy was amazed. He replied promptly in friendly and encouraging terms.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1141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600" dirty="0" smtClean="0"/>
              <a:t>  He further urged that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should enter Cambridge where with contact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1142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with many mathematicians his talents would find ample scope for creative mathematics.</a:t>
            </a: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1143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At first, </a:t>
            </a:r>
            <a:r>
              <a:rPr lang="en-US" sz="5400" dirty="0" err="1" smtClean="0"/>
              <a:t>Ramanujan</a:t>
            </a:r>
            <a:r>
              <a:rPr lang="en-US" sz="5400" dirty="0" smtClean="0"/>
              <a:t> would not entertain the idea of going abroad owing to his rigid observances of caste.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1144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1145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8434" name="Picture 2" descr="C:\Users\dsf\Desktop\RAMANUJAN\17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7772399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8000" dirty="0" smtClean="0"/>
              <a:t>  Early in 1914 when a fellow of Trinity E.H. Neville.</a:t>
            </a:r>
          </a:p>
          <a:p>
            <a:pPr>
              <a:buNone/>
            </a:pPr>
            <a:r>
              <a:rPr lang="en-US" sz="8000" dirty="0" smtClean="0"/>
              <a:t> 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1146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was invited by the University of Madras to visit and deliver some mathematics courses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1147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he was given by Hardy the task of persuading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to go to Cambridge.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1148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This Neville did successfully. Neville further proposed to the University of Madras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1149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அவர்களுக்குப்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பசி</a:t>
            </a:r>
            <a:r>
              <a:rPr lang="en-US" sz="4400" dirty="0" smtClean="0"/>
              <a:t> </a:t>
            </a:r>
            <a:r>
              <a:rPr lang="en-US" sz="4400" dirty="0" err="1" smtClean="0"/>
              <a:t>தூக்கமென்பதெல்லாம்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இரண்டாவது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பட்சமே</a:t>
            </a:r>
            <a:r>
              <a:rPr lang="en-US" sz="4400" dirty="0" smtClean="0"/>
              <a:t>. </a:t>
            </a:r>
            <a:r>
              <a:rPr lang="en-US" sz="4400" dirty="0" err="1" smtClean="0"/>
              <a:t>அப்படிப்பட்ட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லட்சியம்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கொண்டவராகவே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திகழ்ந்தார்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to award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a scholarship to proceed to Cambridge: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1150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1151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9458" name="Picture 2" descr="C:\Users\dsf\Desktop\RAMANUJAN\18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79248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'The discovery of the genius of' S. </a:t>
            </a:r>
            <a:r>
              <a:rPr lang="en-US" sz="5400" dirty="0" err="1" smtClean="0"/>
              <a:t>Ramanujan</a:t>
            </a:r>
            <a:r>
              <a:rPr lang="en-US" sz="5400" dirty="0" smtClean="0"/>
              <a:t> of Madras promises to be the most interesting event of our time in the mathematical world..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1152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. I see no reason to doubt that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himself will respond fully to the stimulus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1153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smtClean="0"/>
              <a:t>which contact with western mathematicians of the highest class will afford him.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1154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In that case his name will become one of the greatest in the history of mathematics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1155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and the University and the City of Madras will be proud to have assisted in his passage from obscurity to fame.''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1156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The university responded and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reached Cambridge in April 1914 in the company of Neville.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1157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1158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0482" name="Picture 2" descr="C:\Users\dsf\Desktop\RAMANUJAN\19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95400"/>
            <a:ext cx="78486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There Hardy and </a:t>
            </a:r>
            <a:r>
              <a:rPr lang="en-US" sz="6600" dirty="0" err="1" smtClean="0"/>
              <a:t>Littlewood</a:t>
            </a:r>
            <a:r>
              <a:rPr lang="en-US" sz="6600" dirty="0" smtClean="0"/>
              <a:t> introduced him to new branches of mathematics,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1159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கணக்கில்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தீவிர</a:t>
            </a:r>
            <a:r>
              <a:rPr lang="en-US" sz="4800" dirty="0" smtClean="0"/>
              <a:t> </a:t>
            </a:r>
            <a:r>
              <a:rPr lang="en-US" sz="4800" dirty="0" err="1" smtClean="0"/>
              <a:t>பற்றுதல்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ஆன்மீகத்திலும்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பற்றுதல்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கொண்டவராகத்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திகழ்ந்தார்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helped him to present his work in the form of papers suitable for publication in mathematical journals,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1160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1161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1506" name="Picture 2" descr="C:\Users\dsf\Desktop\RAMANUJAN\20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0"/>
            <a:ext cx="7543800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and under their guidance his mathematical talents developed rapidly.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1162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Hardy has commented on the difficulties of creating in </a:t>
            </a:r>
            <a:r>
              <a:rPr lang="en-US" sz="5400" dirty="0" err="1" smtClean="0"/>
              <a:t>Ramanujan</a:t>
            </a:r>
            <a:r>
              <a:rPr lang="en-US" sz="5400" dirty="0" smtClean="0"/>
              <a:t> the attitude of </a:t>
            </a:r>
            <a:r>
              <a:rPr lang="en-US" sz="5400" dirty="0" err="1" smtClean="0"/>
              <a:t>rigour</a:t>
            </a:r>
            <a:r>
              <a:rPr lang="en-US" sz="5400" dirty="0" smtClean="0"/>
              <a:t> characteristic of modern mathematics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1163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7200" dirty="0" smtClean="0"/>
              <a:t>  'The limitations of his knowledge were as startling as its profundity.</a:t>
            </a:r>
          </a:p>
          <a:p>
            <a:pPr>
              <a:buNone/>
            </a:pPr>
            <a:r>
              <a:rPr lang="en-US" sz="7200" dirty="0" smtClean="0"/>
              <a:t> 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1164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Here was a man who could work out modular equations.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1165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and theorems of complex multiplication to orders unheard of,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1166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whose mastery of continued fractions was. 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1167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on the formal side at any rate beyond that of any mathematician in the world,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1168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who had found for himself the functional equation of the Zeta-function,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1169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ஆன்மீகம்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பற்றிய</a:t>
            </a:r>
            <a:r>
              <a:rPr lang="en-US" sz="6000" dirty="0" smtClean="0"/>
              <a:t> </a:t>
            </a:r>
            <a:r>
              <a:rPr lang="en-US" sz="6000" dirty="0" err="1" smtClean="0"/>
              <a:t>சந்தேகங்களை</a:t>
            </a:r>
            <a:r>
              <a:rPr lang="en-US" sz="6000" dirty="0" smtClean="0"/>
              <a:t> </a:t>
            </a:r>
            <a:r>
              <a:rPr lang="en-US" sz="6000" dirty="0" err="1" smtClean="0"/>
              <a:t>தம்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தாயிடம்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கேட்டுத்</a:t>
            </a:r>
            <a:r>
              <a:rPr lang="en-US" sz="6000" dirty="0" smtClean="0"/>
              <a:t> </a:t>
            </a:r>
            <a:r>
              <a:rPr lang="en-US" sz="6000" dirty="0" err="1" smtClean="0"/>
              <a:t>தெரிந்து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கொண்டார்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1170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2530" name="Picture 2" descr="C:\Users\dsf\Desktop\RAMANUJAN\2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8486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and the dominant terms in many of the most famous problems in the analytic theory of numbers;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1171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and he had never heard of a doubly periodic function or of Cauchy's theorem,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1172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600" dirty="0" smtClean="0"/>
              <a:t> and had indeed but the vaguest idea of what a function of a complex variable was.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1173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5400" dirty="0" smtClean="0"/>
              <a:t>  His ideas of what constituted a mathematical proof were of the most shadowy description. All his results, new or old, right or wrong, 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1174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1175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3554" name="Picture 2" descr="C:\Users\dsf\Desktop\RAMANUJAN\22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7924799" cy="48005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had been arrived at by a process of mingled argument, intuition and induction...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1176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So I had to try to teach him. and in a measure I succeeded.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1177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Though obviously I learnt from him much more than he learnt from me.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1178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smtClean="0"/>
              <a:t>  His flow of original ideas showed no symptom of abatement "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1179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இதன்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காரணமாக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வேதங்கள்</a:t>
            </a:r>
            <a:r>
              <a:rPr lang="en-US" sz="4800" dirty="0" smtClean="0"/>
              <a:t>, </a:t>
            </a:r>
            <a:r>
              <a:rPr lang="en-US" sz="4800" dirty="0" err="1" smtClean="0"/>
              <a:t>உபநிடதங்கள்</a:t>
            </a:r>
            <a:r>
              <a:rPr lang="en-US" sz="4800" dirty="0" smtClean="0"/>
              <a:t>, </a:t>
            </a:r>
            <a:r>
              <a:rPr lang="en-US" sz="4800" dirty="0" err="1" smtClean="0"/>
              <a:t>திருக்குறள்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போன்றவற்றை</a:t>
            </a:r>
            <a:r>
              <a:rPr lang="en-US" sz="4800" dirty="0" smtClean="0"/>
              <a:t> </a:t>
            </a:r>
            <a:r>
              <a:rPr lang="en-US" sz="4800" dirty="0" err="1" smtClean="0"/>
              <a:t>நன்கு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அறிந்திருந்தார்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7200" dirty="0" smtClean="0"/>
              <a:t> Again:</a:t>
            </a:r>
          </a:p>
          <a:p>
            <a:pPr>
              <a:buNone/>
            </a:pPr>
            <a:r>
              <a:rPr lang="en-US" sz="7200" dirty="0" smtClean="0"/>
              <a:t> "Of his extraordinary gifts there can be no question;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1180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in some ways he is the most remarkable mathematician I have ever known"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1181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1182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4578" name="Picture 2" descr="C:\Users\dsf\Desktop\RAMANUJAN\2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1600"/>
            <a:ext cx="7543800" cy="48767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uncanny intuition was his special asset Many of his results were so complicated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1183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  that expert mathematicians had to put in great effort to provide acceptable proofs,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1184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and there still remain unproved results. Even in his younger days,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1185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1186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5602" name="Picture 2" descr="C:\Users\dsf\Desktop\RAMANUJAN\24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76962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on rising from bed. he would frequently jot down in his famous note book some formula which he would proceed to verify,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1187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though he was unable to supply a proof. He would say that the goddess of </a:t>
            </a:r>
            <a:r>
              <a:rPr lang="en-US" sz="6000" dirty="0" err="1" smtClean="0"/>
              <a:t>Nammakkal</a:t>
            </a:r>
            <a:endParaRPr lang="en-US" sz="6000" dirty="0" smtClean="0"/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1188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had inspired him with the formula during his sleep It would be of interest to speculate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1189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சமஸ்கிருதத்தைத்தான்</a:t>
            </a:r>
            <a:r>
              <a:rPr lang="en-US" sz="6000" dirty="0" smtClean="0"/>
              <a:t> </a:t>
            </a:r>
            <a:r>
              <a:rPr lang="en-US" sz="6000" dirty="0" err="1" smtClean="0"/>
              <a:t>இரண்டாவது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பாடமாகக்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கொண்டிருந்தார்</a:t>
            </a:r>
            <a:r>
              <a:rPr lang="en-US" dirty="0" smtClean="0"/>
              <a:t>.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if his intuition would have remained as fertile if he had gone through a proper mathematical discipline of training.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1190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It could well be that systematic education sometimes tends to limit the intuitive capacities of children.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1191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7200" dirty="0" smtClean="0"/>
              <a:t>  In these days of mass education, where children are taught in large groups,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1192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the need for teachers to provide for the special talents of each child,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1193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especially in the case of mathematical talents,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1194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is important and worth greater attention than is given at present.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1195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 One of the happy features of </a:t>
            </a:r>
            <a:r>
              <a:rPr lang="en-US" sz="7200" dirty="0" err="1" smtClean="0"/>
              <a:t>Ramanujan's</a:t>
            </a:r>
            <a:r>
              <a:rPr lang="en-US" sz="7200" dirty="0" smtClean="0"/>
              <a:t> life at Cambridge had been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1196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8000" dirty="0" smtClean="0"/>
              <a:t> the affection and regard in which Hardy, </a:t>
            </a:r>
            <a:r>
              <a:rPr lang="en-US" sz="8000" dirty="0" err="1" smtClean="0"/>
              <a:t>Littlewood</a:t>
            </a:r>
            <a:r>
              <a:rPr lang="en-US" sz="8000" dirty="0" smtClean="0"/>
              <a:t>,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1197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000" dirty="0" smtClean="0"/>
              <a:t>  Neville and other mathematicians held him, reminding us of the international fraternity of mathematicians,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1198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1199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6626" name="Picture 2" descr="C:\Users\dsf\Desktop\RAMANUJAN\25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76962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B0F0"/>
                </a:solidFill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</a:rPr>
              <a:t>இவர்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ஈரோட்டைச்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சேர்ந்தவரும்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அங்குள்ள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மாவட்ட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நீதிமன்றத்தில்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அமீனாவாகப்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பணிபுரிந்து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வந்தவருமான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நாராயணசுவாமி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அய்யங்கார்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என்பவரின்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புதல்வியான</a:t>
            </a:r>
            <a:endParaRPr lang="en-US" sz="4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ஒருமுறை</a:t>
            </a:r>
            <a:r>
              <a:rPr lang="en-US" sz="4000" dirty="0" smtClean="0"/>
              <a:t> </a:t>
            </a:r>
            <a:r>
              <a:rPr lang="en-US" sz="4000" dirty="0" err="1" smtClean="0"/>
              <a:t>வகுப்பில்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ஆசிரியர்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கரும்பலகையில்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மூன்று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வாழைப்பழங்களை</a:t>
            </a:r>
            <a:r>
              <a:rPr lang="en-US" sz="4000" dirty="0" smtClean="0"/>
              <a:t> </a:t>
            </a:r>
            <a:r>
              <a:rPr lang="en-US" sz="4000" dirty="0" err="1" smtClean="0"/>
              <a:t>வரைந்து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மாணவர்களைப்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பார்த்து</a:t>
            </a:r>
            <a:r>
              <a:rPr lang="en-US" sz="4000" dirty="0" smtClean="0"/>
              <a:t>, “</a:t>
            </a:r>
            <a:r>
              <a:rPr lang="en-US" sz="4000" dirty="0" err="1" smtClean="0"/>
              <a:t>மூன்று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வாழைப்பழம்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உள்ளது</a:t>
            </a:r>
            <a:r>
              <a:rPr lang="en-US" sz="4000" dirty="0" smtClean="0"/>
              <a:t>. </a:t>
            </a:r>
            <a:r>
              <a:rPr lang="en-US" sz="4000" dirty="0" err="1" smtClean="0"/>
              <a:t>மூன்று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மாணவர்களும்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உள்ளனர்</a:t>
            </a:r>
            <a:r>
              <a:rPr lang="en-US" dirty="0" smtClean="0"/>
              <a:t>.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who irrespective of origins of race, background and upbringing,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1200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are held together by a strong emotional basic loyalty which transcends the many differences.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1201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smtClean="0"/>
              <a:t>  Professor D. E. </a:t>
            </a:r>
            <a:r>
              <a:rPr lang="en-US" sz="6000" dirty="0" err="1" smtClean="0"/>
              <a:t>Daykin</a:t>
            </a:r>
            <a:r>
              <a:rPr lang="en-US" sz="6000" dirty="0" smtClean="0"/>
              <a:t>, my colleague in the University of Malaya tells me that a few years ago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1202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he attended a lecture by Prof. Neville on the life of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1203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During most of the lecture, tears streamed down the cheeks of Prof. Neville.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1204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Among other incidents, Neville referred to the occasion when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had borrowed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1205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some rare book from him and accidentally some water had poured on the book.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1206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1207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7650" name="Picture 2" descr="C:\Users\dsf\Desktop\RAMANUJAN\26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7543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was most unhappy, had written to several dealers in rare books, and succeeded in obtaining another copy.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1208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7200" dirty="0" smtClean="0"/>
              <a:t>  and with much apology he came to Neville and gave him the two copies, </a:t>
            </a:r>
          </a:p>
          <a:p>
            <a:pPr>
              <a:buNone/>
            </a:pPr>
            <a:r>
              <a:rPr lang="en-US" sz="7200" dirty="0" smtClean="0"/>
              <a:t> 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1209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ஒவ்வொருவருக்கும்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எத்தனை</a:t>
            </a:r>
            <a:r>
              <a:rPr lang="en-US" sz="5400" dirty="0" smtClean="0"/>
              <a:t> </a:t>
            </a:r>
            <a:r>
              <a:rPr lang="en-US" sz="5400" dirty="0" err="1" smtClean="0"/>
              <a:t>வாழைப்பழங்கள்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கிடைக்கும்</a:t>
            </a:r>
            <a:r>
              <a:rPr lang="en-US" sz="5400" dirty="0" smtClean="0"/>
              <a:t>?” </a:t>
            </a:r>
            <a:r>
              <a:rPr lang="en-US" sz="5400" dirty="0" err="1" smtClean="0"/>
              <a:t>என்று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கேட்டார்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with an explanation of what had happened.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1210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was in England for a little less than five years.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1211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Parts of the last two years were alas, in sanatoria, to arrest a tubercular tendency.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1212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600" dirty="0" smtClean="0"/>
              <a:t> There were periods of improvement, convalescence and relapse.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1213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1214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8674" name="Picture 2" descr="C:\Users\dsf\Desktop\RAMANUJAN\27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76200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600" dirty="0" smtClean="0"/>
              <a:t>  But the mathematical activity continued. His work began to receive public recognition.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1215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He was elected to the Fellowship of the Royal Society.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1216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On one occasion when Hardy visited him in hospital.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1217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the conversation casually went to the subject of the number of the taxicab in which he had travelled.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1218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smtClean="0"/>
              <a:t>  Hardy remarked that the number was 1729 = 7 x 13 x 19 and thought that it was a dull number.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1219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4800" dirty="0" err="1" smtClean="0"/>
              <a:t>உடனே</a:t>
            </a:r>
            <a:r>
              <a:rPr lang="en-US" sz="4800" dirty="0" smtClean="0"/>
              <a:t> </a:t>
            </a:r>
            <a:r>
              <a:rPr lang="en-US" sz="4800" dirty="0" err="1" smtClean="0"/>
              <a:t>ஒரு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மாணவன்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எழுந்து</a:t>
            </a:r>
            <a:r>
              <a:rPr lang="en-US" sz="4800" dirty="0" smtClean="0"/>
              <a:t>, “</a:t>
            </a:r>
            <a:r>
              <a:rPr lang="en-US" sz="4800" dirty="0" err="1" smtClean="0"/>
              <a:t>ஒவ்வொருவருக்கும்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ஒவ்வொரு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வாழைப்பழம்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கிடைக்கும்</a:t>
            </a:r>
            <a:r>
              <a:rPr lang="en-US" sz="4800" dirty="0" smtClean="0"/>
              <a:t>” </a:t>
            </a:r>
            <a:r>
              <a:rPr lang="en-US" sz="4800" dirty="0" err="1" smtClean="0"/>
              <a:t>என்று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கூறினார்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however said that it was a very interesting number,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1220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600" dirty="0" smtClean="0"/>
              <a:t>  being the smallest number expressible as a sum of two cubes in two different ways.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1221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So intimate was </a:t>
            </a:r>
            <a:r>
              <a:rPr lang="en-US" sz="6600" dirty="0" err="1" smtClean="0"/>
              <a:t>Ramanujan's</a:t>
            </a:r>
            <a:r>
              <a:rPr lang="en-US" sz="6600" dirty="0" smtClean="0"/>
              <a:t> knowledge about the different numbers.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1222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Littlewood</a:t>
            </a:r>
            <a:r>
              <a:rPr lang="en-US" sz="6000" dirty="0" smtClean="0"/>
              <a:t> once remarked that to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every integer was a personal friend.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1223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The climate of England was not helping his recovery,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and his colleagues sadly planned his return to India. 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1225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It was anticipated that he would fully recover in India's climate.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1226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The University of Madras made various financial provisions.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1227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1228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9698" name="Picture 2" descr="C:\Users\dsf\Desktop\RAMANUJAN\2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76962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7100" dirty="0" smtClean="0"/>
              <a:t> and was contemplating the creation of a special Professorship for him.</a:t>
            </a:r>
          </a:p>
          <a:p>
            <a:pPr>
              <a:buNone/>
            </a:pPr>
            <a:r>
              <a:rPr lang="en-US" sz="7100" dirty="0" smtClean="0"/>
              <a:t> 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1229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அதுகேட்ட</a:t>
            </a:r>
            <a:r>
              <a:rPr lang="en-US" sz="5400" dirty="0" smtClean="0"/>
              <a:t> </a:t>
            </a:r>
            <a:r>
              <a:rPr lang="en-US" sz="5400" dirty="0" err="1" smtClean="0"/>
              <a:t>ஆசிரியரும்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அம்மாணவனை</a:t>
            </a:r>
            <a:r>
              <a:rPr lang="en-US" sz="5400" dirty="0" smtClean="0"/>
              <a:t> </a:t>
            </a:r>
            <a:r>
              <a:rPr lang="en-US" sz="5400" dirty="0" err="1" smtClean="0"/>
              <a:t>சரியான</a:t>
            </a:r>
            <a:r>
              <a:rPr lang="en-US" sz="5400" dirty="0" smtClean="0"/>
              <a:t> </a:t>
            </a:r>
            <a:r>
              <a:rPr lang="en-US" sz="5400" dirty="0" err="1" smtClean="0"/>
              <a:t>பதில்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கூறி</a:t>
            </a:r>
            <a:r>
              <a:rPr lang="en-US" sz="5400" dirty="0" smtClean="0"/>
              <a:t> </a:t>
            </a:r>
            <a:r>
              <a:rPr lang="en-US" sz="5400" dirty="0" err="1" smtClean="0"/>
              <a:t>பாராட்டினார்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smtClean="0"/>
              <a:t>He was disturbed that his illness was preventing him from doing enough mathematics to justify his scholarship.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1230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He wrote to the University of Madras:</a:t>
            </a:r>
          </a:p>
          <a:p>
            <a:pPr>
              <a:buNone/>
            </a:pPr>
            <a:r>
              <a:rPr lang="en-US" sz="6000" dirty="0" smtClean="0"/>
              <a:t>"I feel, however. that after my return to India,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1231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Which I expect to happen as soon as arrangements can be made the total amount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1232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money to which I shall be entitled will be much more than I shall require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1233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and I should hope that after my expenses in England have been paid, £50 a year will be paid to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1234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my parents and that the surplus after my necessary expenses are met should be used for some educational purpose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1235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such in particular as the reduction of school fees for poor boys and orphans and provision of books in school.. 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1236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I feel very sorry that. as I  have not been well, I have not been able to do much mathematics during the last two years as before.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1237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I hope that I shall soon he able to do more and will certainly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1238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do my best to deserve the help that has been given me."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1239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3314" name="Picture 2" descr="C:\Users\dsf\Desktop\RAMANUJAN-1\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0"/>
            <a:ext cx="7467600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returned to Madras in April 1919. Respite best medical attention and the loving care of friends,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1240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his health did not improve. He died in April 20, at the age of 33,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1241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1242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0722" name="Picture 2" descr="C:\Users\dsf\Desktop\RAMANUJAN\29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7696200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remaining mathematically active right to the end with a serenity of mind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1243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7200" dirty="0" smtClean="0"/>
              <a:t> 'that held acquaintance with the stars undisturbed by space and time.'</a:t>
            </a:r>
          </a:p>
          <a:p>
            <a:pPr>
              <a:buNone/>
            </a:pPr>
            <a:r>
              <a:rPr lang="en-US" sz="7200" dirty="0" smtClean="0"/>
              <a:t> 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1244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err="1" smtClean="0">
                <a:solidFill>
                  <a:srgbClr val="0070C0"/>
                </a:solidFill>
              </a:rPr>
              <a:t>G.H.Hardy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</a:p>
          <a:p>
            <a:pPr algn="ctr">
              <a:buNone/>
            </a:pPr>
            <a:r>
              <a:rPr lang="en-US" sz="6000" b="1" dirty="0" smtClean="0">
                <a:solidFill>
                  <a:srgbClr val="0070C0"/>
                </a:solidFill>
              </a:rPr>
              <a:t>on</a:t>
            </a:r>
          </a:p>
          <a:p>
            <a:pPr algn="ctr">
              <a:buNone/>
            </a:pPr>
            <a:r>
              <a:rPr lang="en-US" sz="6000" b="1" dirty="0" err="1" smtClean="0">
                <a:solidFill>
                  <a:srgbClr val="0070C0"/>
                </a:solidFill>
              </a:rPr>
              <a:t>Ramunujan</a:t>
            </a:r>
            <a:endParaRPr lang="en-US" sz="6000" dirty="0" smtClean="0">
              <a:solidFill>
                <a:srgbClr val="0070C0"/>
              </a:solidFill>
            </a:endParaRPr>
          </a:p>
          <a:p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1245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dsf\Desktop\RAMANUJAN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19200"/>
            <a:ext cx="4191000" cy="510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800" dirty="0" smtClean="0"/>
              <a:t> Godfrey Hardy was the Cambridge </a:t>
            </a:r>
            <a:endParaRPr lang="en-US" sz="8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1246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mathematician who `discovered' the great </a:t>
            </a: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1247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 Indian mathematician </a:t>
            </a:r>
            <a:r>
              <a:rPr lang="en-US" sz="8000" dirty="0" err="1" smtClean="0"/>
              <a:t>Ramanujan</a:t>
            </a:r>
            <a:r>
              <a:rPr lang="en-US" sz="8000" dirty="0" smtClean="0"/>
              <a:t>.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1248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This is a condensed version of the first chapter in 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1249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அதற்குண்டான</a:t>
            </a:r>
            <a:r>
              <a:rPr lang="en-US" sz="6000" dirty="0" smtClean="0"/>
              <a:t> </a:t>
            </a:r>
            <a:r>
              <a:rPr lang="en-US" sz="6000" dirty="0" err="1" smtClean="0"/>
              <a:t>விடையை</a:t>
            </a:r>
            <a:r>
              <a:rPr lang="en-US" sz="6000" dirty="0" smtClean="0"/>
              <a:t> 3/3=1 </a:t>
            </a:r>
            <a:r>
              <a:rPr lang="en-US" sz="6000" dirty="0" err="1" smtClean="0"/>
              <a:t>என</a:t>
            </a:r>
            <a:r>
              <a:rPr lang="en-US" sz="6000" dirty="0" smtClean="0"/>
              <a:t> </a:t>
            </a:r>
            <a:r>
              <a:rPr lang="en-US" sz="6000" dirty="0" err="1" smtClean="0"/>
              <a:t>வகுத்தல்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முறையில்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செய்து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காட்டினார்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1250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1746" name="Picture 2" descr="C:\Users\dsf\Desktop\RAMANUJAN\30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1600"/>
            <a:ext cx="7467599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>
                <a:hlinkClick r:id="rId3"/>
              </a:rPr>
              <a:t>  </a:t>
            </a:r>
            <a:r>
              <a:rPr lang="en-US" sz="7200" dirty="0" err="1" smtClean="0">
                <a:hlinkClick r:id="rId3"/>
              </a:rPr>
              <a:t>Ramanujan</a:t>
            </a:r>
            <a:r>
              <a:rPr lang="en-US" sz="7200" dirty="0" smtClean="0">
                <a:hlinkClick r:id="rId3"/>
              </a:rPr>
              <a:t> : Twelve Lectures on Subjects Suggested by His Life and Work</a:t>
            </a:r>
            <a:r>
              <a:rPr lang="en-US" sz="7200" dirty="0" smtClean="0"/>
              <a:t> 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1251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by G. H. Hardy (The condensation is courtesy: </a:t>
            </a:r>
            <a:r>
              <a:rPr lang="en-US" sz="7200" dirty="0" err="1" smtClean="0"/>
              <a:t>Zimath</a:t>
            </a:r>
            <a:r>
              <a:rPr lang="en-US" sz="7200" dirty="0" smtClean="0"/>
              <a:t>) 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1252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sz="6000" b="1" dirty="0" smtClean="0"/>
          </a:p>
          <a:p>
            <a:pPr>
              <a:buNone/>
            </a:pPr>
            <a:r>
              <a:rPr lang="en-US" sz="6000" b="1" dirty="0" smtClean="0">
                <a:solidFill>
                  <a:srgbClr val="92D050"/>
                </a:solidFill>
              </a:rPr>
              <a:t>Introduction</a:t>
            </a:r>
          </a:p>
          <a:p>
            <a:pPr>
              <a:buNone/>
            </a:pP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1253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dsf\Desktop\RAMANUJAN\20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95400"/>
            <a:ext cx="4343400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I have set myself a task that is genuinely difficult, even impossible --- to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1254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000" dirty="0" smtClean="0"/>
              <a:t>  form some sort of reasoned estimate of the most romantic figure in the recent history of mathematics;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1255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600" dirty="0" smtClean="0"/>
              <a:t>  a man whose career seems full of paradoxes and contradictions,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1256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600" dirty="0" smtClean="0"/>
              <a:t> who defies almost all the canons by which we are accustomed to judge one another,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1257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and about whom all of us will probably agree in one </a:t>
            </a:r>
            <a:r>
              <a:rPr lang="en-US" sz="7200" dirty="0" err="1" smtClean="0"/>
              <a:t>judgement</a:t>
            </a:r>
            <a:r>
              <a:rPr lang="en-US" sz="7200" dirty="0" smtClean="0"/>
              <a:t> only,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1258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that he was in some sense a very great mathematician.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1259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600" dirty="0" err="1" smtClean="0"/>
              <a:t>ஆசிரியர்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கூறும்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வழிமுறைகளை</a:t>
            </a:r>
            <a:r>
              <a:rPr lang="en-US" sz="3600" dirty="0" smtClean="0"/>
              <a:t> </a:t>
            </a:r>
            <a:r>
              <a:rPr lang="en-US" sz="3600" dirty="0" err="1" smtClean="0"/>
              <a:t>கவனித்துக்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கொண்டிருந்த</a:t>
            </a:r>
            <a:r>
              <a:rPr lang="en-US" sz="3600" dirty="0" smtClean="0"/>
              <a:t> </a:t>
            </a:r>
            <a:r>
              <a:rPr lang="en-US" sz="3600" dirty="0" err="1" smtClean="0"/>
              <a:t>ராமானுஜன்</a:t>
            </a:r>
            <a:r>
              <a:rPr lang="en-US" sz="3600" dirty="0" smtClean="0"/>
              <a:t>, </a:t>
            </a:r>
            <a:r>
              <a:rPr lang="en-US" sz="3600" dirty="0" err="1" smtClean="0"/>
              <a:t>ஆசிரியரை</a:t>
            </a:r>
            <a:r>
              <a:rPr lang="en-US" sz="3600" dirty="0" smtClean="0"/>
              <a:t> </a:t>
            </a:r>
            <a:r>
              <a:rPr lang="en-US" sz="3600" dirty="0" err="1" smtClean="0"/>
              <a:t>நோக்கி</a:t>
            </a:r>
            <a:r>
              <a:rPr lang="en-US" sz="3600" dirty="0" smtClean="0"/>
              <a:t>, “</a:t>
            </a:r>
            <a:r>
              <a:rPr lang="en-US" sz="3600" dirty="0" err="1" smtClean="0"/>
              <a:t>ஐயா</a:t>
            </a:r>
            <a:r>
              <a:rPr lang="en-US" sz="3600" dirty="0" smtClean="0"/>
              <a:t>, </a:t>
            </a:r>
            <a:r>
              <a:rPr lang="en-US" sz="3600" dirty="0" err="1" smtClean="0"/>
              <a:t>யாருக்கும்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எந்தவொரு</a:t>
            </a:r>
            <a:r>
              <a:rPr lang="en-US" sz="3600" dirty="0" smtClean="0"/>
              <a:t> </a:t>
            </a:r>
            <a:r>
              <a:rPr lang="en-US" sz="3600" dirty="0" err="1" smtClean="0"/>
              <a:t>வாழைப்பழமும்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கொடுக்கா</a:t>
            </a:r>
            <a:r>
              <a:rPr lang="en-US" sz="3600" dirty="0" smtClean="0"/>
              <a:t> </a:t>
            </a:r>
            <a:r>
              <a:rPr lang="en-US" sz="3600" dirty="0" err="1" smtClean="0"/>
              <a:t>விட்டால்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ஒவ்வொருவருக்கும்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பழம்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கிடைக்குமா</a:t>
            </a:r>
            <a:r>
              <a:rPr lang="en-US" sz="3600" dirty="0" smtClean="0"/>
              <a:t>? </a:t>
            </a:r>
            <a:r>
              <a:rPr lang="en-US" sz="3600" dirty="0" err="1" smtClean="0"/>
              <a:t>எனவும்</a:t>
            </a:r>
            <a:r>
              <a:rPr lang="en-US" sz="3600" dirty="0" smtClean="0"/>
              <a:t>,</a:t>
            </a:r>
          </a:p>
          <a:p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The difficulties in judging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are clear --- he was an Indian,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1260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I am an Englishman, and the two parties have always found it hard to understand one another.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1261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He was at best, a half-educated Indian, since he never could rise to be even a "failed B.A.". </a:t>
            </a: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1262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He worked for most of his life ignorant of modern European </a:t>
            </a:r>
            <a:r>
              <a:rPr lang="en-US" sz="7200" dirty="0" err="1" smtClean="0"/>
              <a:t>maths</a:t>
            </a:r>
            <a:r>
              <a:rPr lang="en-US" sz="7200" dirty="0" smtClean="0"/>
              <a:t>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1263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and died when he was thirty and when his mathematical education had in some ways hardly begun.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1264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He published abundantly (at least 400 pages worth) but left behind even more unpublished stuff.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1265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While this work includes much that is new, about two-thirds is rediscovery,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1266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that too usually imperfect rediscovery. 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1267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9600" b="1" dirty="0" smtClean="0"/>
              <a:t> </a:t>
            </a:r>
            <a:r>
              <a:rPr lang="en-US" sz="9600" b="1" dirty="0" smtClean="0">
                <a:solidFill>
                  <a:srgbClr val="0070C0"/>
                </a:solidFill>
              </a:rPr>
              <a:t>His      early    life</a:t>
            </a:r>
            <a:endParaRPr lang="en-US" sz="960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1268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146" name="Picture 2" descr="C:\Users\dsf\Desktop\RAMANUJAN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447800"/>
            <a:ext cx="44196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Srinivasa</a:t>
            </a:r>
            <a:r>
              <a:rPr lang="en-US" sz="6000" dirty="0" smtClean="0"/>
              <a:t> </a:t>
            </a:r>
            <a:r>
              <a:rPr lang="en-US" sz="6000" dirty="0" err="1" smtClean="0"/>
              <a:t>Aiyangar</a:t>
            </a:r>
            <a:r>
              <a:rPr lang="en-US" sz="6000" dirty="0" smtClean="0"/>
              <a:t>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was born in 1887 in a poor Brahmin family at Erode near </a:t>
            </a:r>
            <a:r>
              <a:rPr lang="en-US" sz="6000" dirty="0" err="1" smtClean="0"/>
              <a:t>Kumbakonam</a:t>
            </a:r>
            <a:r>
              <a:rPr lang="en-US" sz="6000" dirty="0" smtClean="0"/>
              <a:t>,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1269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4000" dirty="0" smtClean="0"/>
              <a:t>3/3=1 </a:t>
            </a:r>
            <a:r>
              <a:rPr lang="en-US" sz="4000" dirty="0" err="1" smtClean="0"/>
              <a:t>என்றால்</a:t>
            </a:r>
            <a:r>
              <a:rPr lang="en-US" sz="4000" dirty="0" smtClean="0"/>
              <a:t> 0/0=1 </a:t>
            </a:r>
            <a:r>
              <a:rPr lang="en-US" sz="4000" dirty="0" err="1" smtClean="0"/>
              <a:t>என்பது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உண்மையா</a:t>
            </a:r>
            <a:r>
              <a:rPr lang="en-US" sz="4000" dirty="0" smtClean="0"/>
              <a:t>?” </a:t>
            </a:r>
            <a:r>
              <a:rPr lang="en-US" sz="4000" dirty="0" err="1" smtClean="0"/>
              <a:t>எனக்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கேட்டார்</a:t>
            </a:r>
            <a:r>
              <a:rPr lang="en-US" sz="4000" dirty="0" smtClean="0"/>
              <a:t>. </a:t>
            </a:r>
            <a:r>
              <a:rPr lang="en-US" sz="4000" dirty="0" err="1" smtClean="0"/>
              <a:t>இதுகேட்ட</a:t>
            </a:r>
            <a:r>
              <a:rPr lang="en-US" sz="4000" dirty="0" smtClean="0"/>
              <a:t> </a:t>
            </a:r>
            <a:r>
              <a:rPr lang="en-US" sz="4000" dirty="0" err="1" smtClean="0"/>
              <a:t>வகுப்பு</a:t>
            </a:r>
            <a:r>
              <a:rPr lang="en-US" sz="4000" dirty="0" smtClean="0"/>
              <a:t> </a:t>
            </a:r>
            <a:r>
              <a:rPr lang="en-US" sz="4000" dirty="0" err="1" smtClean="0"/>
              <a:t>மாணவர்கள்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என்ன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முட்டாள்தனமான</a:t>
            </a:r>
            <a:r>
              <a:rPr lang="en-US" sz="4000" dirty="0" smtClean="0"/>
              <a:t> </a:t>
            </a:r>
            <a:r>
              <a:rPr lang="en-US" sz="4000" dirty="0" err="1" smtClean="0"/>
              <a:t>கேள்வி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பார்த்து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எள்ளி</a:t>
            </a:r>
            <a:r>
              <a:rPr lang="en-US" sz="4000" dirty="0" smtClean="0"/>
              <a:t> </a:t>
            </a:r>
            <a:r>
              <a:rPr lang="en-US" sz="4000" dirty="0" err="1" smtClean="0"/>
              <a:t>நகையாடினார்கள்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 a fair sized town in the </a:t>
            </a:r>
            <a:r>
              <a:rPr lang="en-US" sz="7200" dirty="0" err="1" smtClean="0"/>
              <a:t>Tanjore</a:t>
            </a:r>
            <a:r>
              <a:rPr lang="en-US" sz="7200" dirty="0" smtClean="0"/>
              <a:t> district of Tamil Nadu.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1270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His father was a clerk in a cloth-merchant's office in </a:t>
            </a:r>
            <a:r>
              <a:rPr lang="en-US" sz="7200" dirty="0" err="1" smtClean="0"/>
              <a:t>Kumbakonam</a:t>
            </a:r>
            <a:r>
              <a:rPr lang="en-US" sz="7200" dirty="0" smtClean="0"/>
              <a:t>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1271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He was sent at seven to the local high school and stayed there nine years.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1272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By the time he was in his early teens it was common knowledge that he was more than just a brilliant student,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1273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6600" dirty="0" smtClean="0"/>
              <a:t>  discovering for instance the relationship between circular and exponential functions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1274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6600" dirty="0" smtClean="0"/>
              <a:t>  (</a:t>
            </a:r>
            <a:r>
              <a:rPr lang="en-US" sz="6600" dirty="0" err="1" smtClean="0"/>
              <a:t>cos</a:t>
            </a:r>
            <a:r>
              <a:rPr lang="en-US" sz="6600" dirty="0" smtClean="0"/>
              <a:t> a + </a:t>
            </a:r>
            <a:r>
              <a:rPr lang="en-US" sz="6600" dirty="0" err="1" smtClean="0"/>
              <a:t>i</a:t>
            </a:r>
            <a:r>
              <a:rPr lang="en-US" sz="6600" dirty="0" smtClean="0"/>
              <a:t> sin a = </a:t>
            </a:r>
            <a:r>
              <a:rPr lang="en-US" sz="6600" dirty="0" err="1" smtClean="0"/>
              <a:t>e^ia</a:t>
            </a:r>
            <a:r>
              <a:rPr lang="en-US" sz="6600" dirty="0" smtClean="0"/>
              <a:t>). This of course had been discovered by Euler before, </a:t>
            </a:r>
          </a:p>
          <a:p>
            <a:pPr>
              <a:buNone/>
            </a:pPr>
            <a:r>
              <a:rPr lang="en-US" sz="6600" dirty="0" smtClean="0"/>
              <a:t> 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1275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as he found out much to his chagrin later on. </a:t>
            </a: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1276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When he was sixteen he came across </a:t>
            </a:r>
            <a:r>
              <a:rPr lang="en-US" sz="6600" i="1" dirty="0" smtClean="0"/>
              <a:t>"A synopsis of elementary results </a:t>
            </a:r>
            <a:endParaRPr lang="en-US" sz="6600" dirty="0" smtClean="0"/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1277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(actually, over 6000 theorems)</a:t>
            </a:r>
            <a:r>
              <a:rPr lang="en-US" sz="6600" i="1" dirty="0" smtClean="0"/>
              <a:t> in pure and applied mathematics"</a:t>
            </a:r>
            <a:r>
              <a:rPr lang="en-US" sz="6600" dirty="0" smtClean="0"/>
              <a:t> by George Carr, 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1278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600" dirty="0" smtClean="0"/>
              <a:t> This enthusiastic book served to introduce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to the real world of mathematics,</a:t>
            </a:r>
          </a:p>
          <a:p>
            <a:pPr>
              <a:buNone/>
            </a:pPr>
            <a:r>
              <a:rPr lang="en-US" sz="6600" dirty="0" smtClean="0"/>
              <a:t> </a:t>
            </a: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1279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கேட்ட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கேள்வியின்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ஆழத்தைப்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புரிந்துகொண்ட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ஆசிரியர்</a:t>
            </a:r>
            <a:r>
              <a:rPr lang="en-US" sz="4400" dirty="0" smtClean="0"/>
              <a:t>, </a:t>
            </a:r>
            <a:r>
              <a:rPr lang="en-US" sz="4400" dirty="0" err="1" smtClean="0"/>
              <a:t>கோபித்துக்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கொள்ளாமல்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கேள்வியில்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பொதிந்து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கிடந்த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ஆழத்தையும்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but in a highly personal style that relegated the proofs to mere footnotes.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1280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went through the entire book methodically and excitedly,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1281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proving its theorems by himself, often as he got up in the morn.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1282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6600" dirty="0" smtClean="0"/>
              <a:t> He claimed that the goddess of </a:t>
            </a:r>
            <a:r>
              <a:rPr lang="en-US" sz="6600" dirty="0" err="1" smtClean="0"/>
              <a:t>Namakkal</a:t>
            </a:r>
            <a:r>
              <a:rPr lang="en-US" sz="6600" dirty="0" smtClean="0"/>
              <a:t> inspired him with formulae in dreams. </a:t>
            </a:r>
          </a:p>
          <a:p>
            <a:pPr>
              <a:buNone/>
            </a:pPr>
            <a:r>
              <a:rPr lang="en-US" sz="6600" dirty="0" smtClean="0"/>
              <a:t> 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1283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800" b="1" dirty="0" smtClean="0"/>
              <a:t>    </a:t>
            </a:r>
            <a:r>
              <a:rPr lang="en-US" sz="8800" b="1" dirty="0" smtClean="0">
                <a:solidFill>
                  <a:schemeClr val="bg2">
                    <a:lumMod val="50000"/>
                  </a:schemeClr>
                </a:solidFill>
              </a:rPr>
              <a:t>His religion</a:t>
            </a:r>
            <a:endParaRPr lang="en-US" sz="8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n-US" sz="8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1284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170" name="Picture 2" descr="C:\Users\dsf\Desktop\RAMANUJAN\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447800"/>
            <a:ext cx="39624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Was he religious? Certainly he observed his duties as a high-caste Hindu assiduously,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1285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like being a faultless vegetarian and cooking all his food himself (after changing into his </a:t>
            </a:r>
            <a:r>
              <a:rPr lang="en-US" sz="5400" dirty="0" err="1" smtClean="0"/>
              <a:t>pyjamas</a:t>
            </a:r>
            <a:r>
              <a:rPr lang="en-US" sz="5400" dirty="0" smtClean="0"/>
              <a:t> first).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1286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600" dirty="0" smtClean="0"/>
              <a:t>  And while his excellent Indian biographers (</a:t>
            </a:r>
            <a:r>
              <a:rPr lang="en-US" sz="6600" dirty="0" err="1" smtClean="0"/>
              <a:t>Seshu</a:t>
            </a:r>
            <a:r>
              <a:rPr lang="en-US" sz="6600" dirty="0" smtClean="0"/>
              <a:t> </a:t>
            </a:r>
            <a:r>
              <a:rPr lang="en-US" sz="6600" dirty="0" err="1" smtClean="0"/>
              <a:t>Aiyar</a:t>
            </a:r>
            <a:r>
              <a:rPr lang="en-US" sz="6600" dirty="0" smtClean="0"/>
              <a:t> and </a:t>
            </a:r>
            <a:r>
              <a:rPr lang="en-US" sz="6600" dirty="0" err="1" smtClean="0"/>
              <a:t>Ramachandra</a:t>
            </a:r>
            <a:r>
              <a:rPr lang="en-US" sz="6600" dirty="0" smtClean="0"/>
              <a:t> </a:t>
            </a:r>
            <a:r>
              <a:rPr lang="en-US" sz="6600" dirty="0" err="1" smtClean="0"/>
              <a:t>Rao</a:t>
            </a:r>
            <a:r>
              <a:rPr lang="en-US" sz="6600" dirty="0" smtClean="0"/>
              <a:t>) </a:t>
            </a:r>
          </a:p>
          <a:p>
            <a:pPr>
              <a:buNone/>
            </a:pPr>
            <a:endParaRPr lang="en-US" sz="6600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1287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say he believed in the existence of a Supreme Being, in </a:t>
            </a:r>
            <a:r>
              <a:rPr lang="en-US" sz="7200" dirty="0" err="1" smtClean="0"/>
              <a:t>Kharma</a:t>
            </a:r>
            <a:r>
              <a:rPr lang="en-US" sz="7200" dirty="0" smtClean="0"/>
              <a:t>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1288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Nirvana and other Hindu tenets, I suspect he was not affected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1289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அர்த்தத்தையும்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வியந்து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பாராட்டியதோடு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அல்லாமல்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எள்ளி</a:t>
            </a:r>
            <a:r>
              <a:rPr lang="en-US" sz="4800" dirty="0" smtClean="0"/>
              <a:t> </a:t>
            </a:r>
            <a:r>
              <a:rPr lang="en-US" sz="4800" dirty="0" err="1" smtClean="0"/>
              <a:t>நகையாடிய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பிற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மாணவர்களைக்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கடிந்து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by religion any more than as a collection of rules to be followed.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1290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He told me once, to my surprise, that all religions seemed to him to be more or less equally true.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1291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000" dirty="0" smtClean="0"/>
              <a:t>  Some thought, and may still think, of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as a unintelligible manifestation of the mystic East.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1292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Far from it! He had his oddities, no doubt mostly originating from his different culture,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1293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but he was as reasonable, sane and shrewd as anyone I've met.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1294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He was a man in whom society could take pleasure,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1295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with whom one could sip tea and discuss politics or mathematics.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1296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600" dirty="0" smtClean="0"/>
              <a:t>  He was a normal human being who happened to be a great mathematician.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1297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</a:rPr>
              <a:t>The rest     of </a:t>
            </a:r>
          </a:p>
          <a:p>
            <a:pPr>
              <a:buNone/>
            </a:pP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</a:rPr>
              <a:t>his life</a:t>
            </a:r>
            <a:endParaRPr lang="en-US" sz="8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1298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8194" name="Picture 2" descr="C:\Users\dsf\Desktop\RAMANUJAN\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95400"/>
            <a:ext cx="4114800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000" dirty="0" smtClean="0"/>
              <a:t>  Back to his early days. Thanks to his fine academic school record, he won a scholarship to university.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1299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00B0F0"/>
                </a:solidFill>
              </a:rPr>
              <a:t>   </a:t>
            </a:r>
            <a:r>
              <a:rPr lang="en-US" sz="4400" dirty="0" err="1" smtClean="0">
                <a:solidFill>
                  <a:schemeClr val="tx1"/>
                </a:solidFill>
              </a:rPr>
              <a:t>கோமளத்தம்மாளை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மணம்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செய்து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கொண்டு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தமது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இல்லற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வாழ்வில்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எந்தவித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ஊறுமின்றி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தமது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வாழ்க்கையை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நடத்தி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வந்தார்</a:t>
            </a:r>
            <a:r>
              <a:rPr lang="en-US" sz="44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en-US" sz="4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4800" dirty="0" err="1" smtClean="0"/>
              <a:t>மேலும்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கூறுகையில்</a:t>
            </a:r>
            <a:r>
              <a:rPr lang="en-US" sz="4800" dirty="0" smtClean="0"/>
              <a:t>, “</a:t>
            </a:r>
            <a:r>
              <a:rPr lang="en-US" sz="4800" dirty="0" err="1" smtClean="0"/>
              <a:t>பூஜ்யத்தை</a:t>
            </a:r>
            <a:r>
              <a:rPr lang="en-US" sz="4800" dirty="0" smtClean="0"/>
              <a:t> </a:t>
            </a:r>
            <a:r>
              <a:rPr lang="en-US" sz="4800" dirty="0" err="1" smtClean="0"/>
              <a:t>பூஜ்யத்தால்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வகுக்கையில்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கிடைக்கும்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விடை</a:t>
            </a:r>
            <a:r>
              <a:rPr lang="en-US" sz="4800" dirty="0" smtClean="0"/>
              <a:t> </a:t>
            </a:r>
            <a:r>
              <a:rPr lang="en-US" sz="4800" dirty="0" err="1" smtClean="0"/>
              <a:t>ஒன்றுதானே</a:t>
            </a:r>
            <a:r>
              <a:rPr lang="en-US" sz="4800" dirty="0" smtClean="0"/>
              <a:t>” </a:t>
            </a:r>
            <a:r>
              <a:rPr lang="en-US" sz="4800" dirty="0" err="1" smtClean="0"/>
              <a:t>என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விளக்கமும்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அளித்தார்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But there he spent his time doing mathematics at the expense of his other subjects, which he consequently failed.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1300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smtClean="0"/>
              <a:t>His scholarship was not renewed. Further attempts to complete his degree failed.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1301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He married at 22 but could not find a university post, 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1302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despite the fervent attempts of some influential Indians he had impressed with his results,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1303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smtClean="0"/>
              <a:t> </a:t>
            </a:r>
            <a:r>
              <a:rPr lang="en-US" sz="6000" dirty="0" err="1" smtClean="0"/>
              <a:t>Ramaswami</a:t>
            </a:r>
            <a:r>
              <a:rPr lang="en-US" sz="6000" dirty="0" smtClean="0"/>
              <a:t> </a:t>
            </a:r>
            <a:r>
              <a:rPr lang="en-US" sz="6000" dirty="0" err="1" smtClean="0"/>
              <a:t>Aiyar</a:t>
            </a:r>
            <a:r>
              <a:rPr lang="en-US" sz="6000" dirty="0" smtClean="0"/>
              <a:t> and his two biographers. Finally (at 25) in 1912 he found his first real job,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1304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8000" dirty="0" smtClean="0"/>
              <a:t> a mundane clerical one in the Port Trust of Madras.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1305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But the damage had been done --- the years between 18 and 25 are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1306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the critical ones in a mathematician's life and his genius never again had the chance of full development.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1307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smtClean="0"/>
              <a:t>  This, and not his early death, was the real tragedy, that his genius was misdirected,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1308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smtClean="0"/>
              <a:t>  sidetracked and to some extent distorted by an inelastic and inefficient educational system.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1309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அவர்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கேட்ட</a:t>
            </a:r>
            <a:r>
              <a:rPr lang="en-US" sz="5400" dirty="0" smtClean="0"/>
              <a:t> </a:t>
            </a:r>
            <a:r>
              <a:rPr lang="en-US" sz="5400" dirty="0" err="1" smtClean="0"/>
              <a:t>அந்த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ஆழ்ந்த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நுட்பமான</a:t>
            </a:r>
            <a:r>
              <a:rPr lang="en-US" sz="5400" dirty="0" smtClean="0"/>
              <a:t> </a:t>
            </a:r>
            <a:r>
              <a:rPr lang="en-US" sz="5400" dirty="0" err="1" smtClean="0"/>
              <a:t>கேள்வி</a:t>
            </a:r>
            <a:r>
              <a:rPr lang="en-US" sz="5400" dirty="0" smtClean="0"/>
              <a:t> </a:t>
            </a:r>
            <a:r>
              <a:rPr lang="en-US" sz="5400" dirty="0" err="1" smtClean="0"/>
              <a:t>இன்னமும்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ஆராய்ச்சிக்கு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உட்பட்டே</a:t>
            </a:r>
            <a:r>
              <a:rPr lang="en-US" sz="5400" dirty="0" smtClean="0"/>
              <a:t> </a:t>
            </a:r>
            <a:r>
              <a:rPr lang="en-US" sz="5400" dirty="0" err="1" smtClean="0"/>
              <a:t>உள்ளது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600" dirty="0" smtClean="0"/>
              <a:t>  But the foundations of at least a partial recovery had been laid.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1310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000" dirty="0" smtClean="0"/>
              <a:t>  In 1911 he had published his first substantial paper and the following year two Britons,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1311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Sir Gilbert Walker and Sir Francis Spring secured for him a special scholarship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1312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(60 pounds a year) that was enough for a married man to live in tolerable comfort.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1313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He wrote to me in early 1913, and Professor Neville and myself got him to Britain after much difficulty in 1914.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1314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He then had three years of continuous work before falling ill in mid-1917.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1315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1316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2770" name="Picture 2" descr="C:\Users\dsf\Desktop\RAMANUJAN\3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7924800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He was only able to work spasmodically (but as well as ever) after this, and died in 1920.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1317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8800" dirty="0" smtClean="0"/>
              <a:t>His letters to me</a:t>
            </a:r>
          </a:p>
          <a:p>
            <a:pPr>
              <a:buNone/>
            </a:pPr>
            <a:endParaRPr lang="en-US" sz="8800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1318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5400" dirty="0" smtClean="0"/>
              <a:t>  The stories, true and false, of what happened when I read the letters of an unknown Hindu clerk have been well spread ---</a:t>
            </a:r>
          </a:p>
          <a:p>
            <a:pPr>
              <a:buNone/>
            </a:pPr>
            <a:r>
              <a:rPr lang="en-US" sz="5400" dirty="0" smtClean="0"/>
              <a:t> 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1319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600" dirty="0" err="1" smtClean="0"/>
              <a:t>சிலர்</a:t>
            </a:r>
            <a:r>
              <a:rPr lang="en-US" sz="6600" dirty="0" smtClean="0"/>
              <a:t> </a:t>
            </a:r>
            <a:r>
              <a:rPr lang="en-US" sz="6600" dirty="0" err="1" smtClean="0"/>
              <a:t>பூஜ்யத்தை</a:t>
            </a:r>
            <a:r>
              <a:rPr lang="en-US" sz="6600" dirty="0" smtClean="0"/>
              <a:t> </a:t>
            </a:r>
            <a:r>
              <a:rPr lang="en-US" sz="6600" dirty="0" err="1" smtClean="0"/>
              <a:t>வகுத்தால்</a:t>
            </a:r>
            <a:r>
              <a:rPr lang="en-US" sz="6600" dirty="0" smtClean="0"/>
              <a:t> ‘0’ </a:t>
            </a:r>
            <a:r>
              <a:rPr lang="en-US" sz="6600" dirty="0" err="1" smtClean="0"/>
              <a:t>தானே</a:t>
            </a:r>
            <a:r>
              <a:rPr lang="en-US" sz="6600" dirty="0" smtClean="0"/>
              <a:t> </a:t>
            </a:r>
            <a:r>
              <a:rPr lang="en-US" sz="6600" dirty="0" err="1" smtClean="0"/>
              <a:t>கிடைக்கும்</a:t>
            </a:r>
            <a:r>
              <a:rPr lang="en-US" sz="6600" dirty="0" smtClean="0"/>
              <a:t> </a:t>
            </a:r>
            <a:r>
              <a:rPr lang="en-US" sz="6600" dirty="0" err="1" smtClean="0"/>
              <a:t>என்றனர்</a:t>
            </a:r>
            <a:r>
              <a:rPr lang="en-US" sz="6600" dirty="0" smtClean="0"/>
              <a:t>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like how I first stored them in my wastepaper basket before retrieving them for a second look, and so on.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1320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His letters contained the bare statement of about 120 theorems.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1321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1322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3794" name="Picture 2" descr="C:\Users\dsf\Desktop\RAMANUJAN\3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7848600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Several of them were known already, others were not. Of these,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1323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some I could prove (after harder work than I had expected) while others fairly blew me away.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I had never seen the like! Only a mathematician of the highest class could have written them.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1325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They had to be true, for if they were not, no one would have the imagination to invent them.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1326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A few were definitely wrong. But that only added credence to my feeling that the writer was totally honest,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1327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1328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4818" name="Picture 2" descr="C:\Users\dsf\Desktop\RAMANUJAN\3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7924800" cy="510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since great mathematicians are commoner than frauds of the incredible skill that would be needed to create such a letter.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1329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4338" name="Picture 2" descr="C:\Users\dsf\Desktop\RAMANUJAN-1\15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76400"/>
            <a:ext cx="7467600" cy="441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9600" dirty="0" smtClean="0"/>
              <a:t> My collaboration with him</a:t>
            </a:r>
          </a:p>
          <a:p>
            <a:pPr>
              <a:buNone/>
            </a:pPr>
            <a:endParaRPr lang="en-US" sz="9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1330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While his mind had been hardened by the time I had access to him,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1331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7200" dirty="0" smtClean="0"/>
              <a:t>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could still learn new things, and learn them well. </a:t>
            </a:r>
          </a:p>
          <a:p>
            <a:pPr>
              <a:buNone/>
            </a:pPr>
            <a:r>
              <a:rPr lang="en-US" sz="7200" dirty="0" smtClean="0"/>
              <a:t> 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1332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It was impossible to teach him systematically, but he gradually absorbed new points of view (like why proofs were important!). </a:t>
            </a:r>
          </a:p>
          <a:p>
            <a:pPr>
              <a:buNone/>
            </a:pPr>
            <a:endParaRPr lang="en-US" sz="5400" dirty="0" smtClean="0"/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1333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1334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5842" name="Picture 2" descr="C:\Users\dsf\Desktop\RAMANUJAN\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1600"/>
            <a:ext cx="7543800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But there were theorems he should have </a:t>
            </a:r>
            <a:r>
              <a:rPr lang="en-US" sz="6000" dirty="0" err="1" smtClean="0"/>
              <a:t>revelled</a:t>
            </a:r>
            <a:r>
              <a:rPr lang="en-US" sz="6000" dirty="0" smtClean="0"/>
              <a:t> in, but never used, nor ever seemed to need!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1335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600" dirty="0" smtClean="0"/>
              <a:t> The line between what he learnt from books and learnt for himself was always very hazy. </a:t>
            </a:r>
          </a:p>
          <a:p>
            <a:pPr>
              <a:buNone/>
            </a:pPr>
            <a:r>
              <a:rPr lang="en-US" sz="6600" dirty="0" smtClean="0"/>
              <a:t> 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1336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And here I shall have to apologize to the world for not asking him about such matters. </a:t>
            </a: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1337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For I could have easily asked him, seeing him daily, and he would have been perfectly willing to tell me.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1338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But I had no idea he was going to die so soon, and it seemed ridiculous to worry about</a:t>
            </a:r>
          </a:p>
          <a:p>
            <a:endParaRPr lang="en-US" sz="6000" dirty="0" smtClean="0"/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1339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ஆனால்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பூஜ்யத்தை</a:t>
            </a:r>
            <a:r>
              <a:rPr lang="en-US" sz="4800" dirty="0" smtClean="0"/>
              <a:t> </a:t>
            </a:r>
            <a:r>
              <a:rPr lang="en-US" sz="4800" dirty="0" err="1" smtClean="0"/>
              <a:t>பூஜ்யத்தால்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வகுத்தால்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முடிவிலி</a:t>
            </a:r>
            <a:r>
              <a:rPr lang="en-US" sz="4800" dirty="0" smtClean="0"/>
              <a:t> </a:t>
            </a:r>
            <a:r>
              <a:rPr lang="en-US" sz="4800" dirty="0" err="1" smtClean="0"/>
              <a:t>எண்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ராமானுஜனுக்குப்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பின்வந்த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பாஸ்கரா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</a:t>
            </a:r>
            <a:r>
              <a:rPr lang="en-US" sz="4800" dirty="0" smtClean="0"/>
              <a:t> </a:t>
            </a:r>
            <a:r>
              <a:rPr lang="en-US" sz="4800" dirty="0" err="1" smtClean="0"/>
              <a:t>மேதையே</a:t>
            </a:r>
            <a:r>
              <a:rPr lang="en-US" sz="4800" dirty="0" smtClean="0"/>
              <a:t> </a:t>
            </a:r>
            <a:r>
              <a:rPr lang="en-US" sz="4800" dirty="0" err="1" smtClean="0"/>
              <a:t>அதனை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நிரூபித்தார்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1340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6866" name="Picture 2" descr="C:\Users\dsf\Desktop\RAMANUJAN\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8001000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how he had found this or that theorem when he was showing me half a dozen new ones almost every day.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1341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600" dirty="0" smtClean="0"/>
              <a:t>How good was he?</a:t>
            </a:r>
          </a:p>
          <a:p>
            <a:pPr>
              <a:buNone/>
            </a:pPr>
            <a:r>
              <a:rPr lang="en-US" sz="6600" dirty="0" smtClean="0"/>
              <a:t>  In his </a:t>
            </a:r>
            <a:r>
              <a:rPr lang="en-US" sz="6600" dirty="0" err="1" smtClean="0"/>
              <a:t>favourite</a:t>
            </a:r>
            <a:r>
              <a:rPr lang="en-US" sz="6600" dirty="0" smtClean="0"/>
              <a:t> topics, like infinite series and continued fractions, </a:t>
            </a:r>
            <a:br>
              <a:rPr lang="en-US" sz="6600" dirty="0" smtClean="0"/>
            </a:br>
            <a:endParaRPr lang="en-US" sz="6600" dirty="0" smtClean="0"/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1342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he had no equal this century. His insight into algebraic formulae,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1343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often (and unusually) brought about by considering numerical examples, was truly amazing.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1344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But in analytic number theory, a subject he is often associated with,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1345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1346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7890" name="Picture 2" descr="C:\Users\dsf\Desktop\RAMANUJAN\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80010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I do not believe he actually knew that much. He certainly contributed little of significance that was not known already.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1347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 And in a subject that relied so much on proof, a subject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1348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where intuition had a bad habit of coming unstuck, he produced much that was false.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1349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600" dirty="0" err="1" smtClean="0"/>
              <a:t>ராமானுஜன்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பள்ளிப்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பருவத்திலேயே</a:t>
            </a:r>
            <a:r>
              <a:rPr lang="en-US" sz="3600" dirty="0" smtClean="0"/>
              <a:t> </a:t>
            </a:r>
            <a:r>
              <a:rPr lang="en-US" sz="3600" dirty="0" err="1" smtClean="0"/>
              <a:t>ஆசிரியர்கள்</a:t>
            </a:r>
            <a:r>
              <a:rPr lang="en-US" sz="3600" dirty="0" smtClean="0"/>
              <a:t> </a:t>
            </a:r>
            <a:r>
              <a:rPr lang="en-US" sz="3600" dirty="0" err="1" smtClean="0"/>
              <a:t>இட்ட</a:t>
            </a:r>
            <a:r>
              <a:rPr lang="en-US" sz="3600" dirty="0" smtClean="0"/>
              <a:t> </a:t>
            </a:r>
            <a:r>
              <a:rPr lang="en-US" sz="3600" dirty="0" err="1" smtClean="0"/>
              <a:t>வேலைகளை</a:t>
            </a:r>
            <a:r>
              <a:rPr lang="en-US" sz="3600" dirty="0" smtClean="0"/>
              <a:t> </a:t>
            </a:r>
            <a:r>
              <a:rPr lang="en-US" sz="3600" dirty="0" err="1" smtClean="0"/>
              <a:t>நிறைவேற்றியும்</a:t>
            </a:r>
            <a:r>
              <a:rPr lang="en-US" sz="3600" dirty="0" smtClean="0"/>
              <a:t>, </a:t>
            </a:r>
            <a:r>
              <a:rPr lang="en-US" sz="3600" dirty="0" err="1" smtClean="0"/>
              <a:t>படிப்பிலும்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திறமைசாலியாக</a:t>
            </a:r>
            <a:r>
              <a:rPr lang="en-US" sz="3600" dirty="0" smtClean="0"/>
              <a:t> </a:t>
            </a:r>
            <a:r>
              <a:rPr lang="en-US" sz="3600" dirty="0" err="1" smtClean="0"/>
              <a:t>திகழ்ந்தமையால்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பள்ளி</a:t>
            </a:r>
            <a:r>
              <a:rPr lang="en-US" sz="3600" dirty="0" smtClean="0"/>
              <a:t> </a:t>
            </a:r>
            <a:r>
              <a:rPr lang="en-US" sz="3600" dirty="0" err="1" smtClean="0"/>
              <a:t>ஆசிரியர்கள்</a:t>
            </a:r>
            <a:r>
              <a:rPr lang="en-US" sz="3600" dirty="0" smtClean="0"/>
              <a:t> </a:t>
            </a:r>
            <a:r>
              <a:rPr lang="en-US" sz="3600" dirty="0" err="1" smtClean="0"/>
              <a:t>அனைவரது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நன்மதிப்பையும்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பெற்றிருந்தார்</a:t>
            </a:r>
            <a:r>
              <a:rPr lang="en-US" sz="3600" dirty="0" smtClean="0"/>
              <a:t>. </a:t>
            </a:r>
          </a:p>
          <a:p>
            <a:pPr>
              <a:buNone/>
            </a:pP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I have in the past tried to say things like "his failure was more wonderful than any of his triumphs", but that is absurd.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1350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It is no use trying to pretend that failure is something else.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1351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1352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8914" name="Picture 2" descr="C:\Users\dsf\Desktop\RAMANUJAN\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77724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  All we can say is that his failures give us additional, surprising evidence of his imagination and versatility.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1353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And we can respect him as one who let his mind run free,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1354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600" dirty="0" smtClean="0"/>
              <a:t>  instead of keeping it under saddle and blinkers like so many others do. </a:t>
            </a:r>
          </a:p>
          <a:p>
            <a:pPr>
              <a:buNone/>
            </a:pPr>
            <a:r>
              <a:rPr lang="en-US" sz="6600" dirty="0" smtClean="0"/>
              <a:t> 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1355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6600" b="1" dirty="0" smtClean="0">
                <a:solidFill>
                  <a:srgbClr val="00B050"/>
                </a:solidFill>
              </a:rPr>
              <a:t>Conclusion</a:t>
            </a:r>
            <a:endParaRPr lang="en-US" sz="6600" dirty="0" smtClean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1356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9218" name="Picture 2" descr="C:\Users\dsf\Desktop\RAMANUJAN\24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41148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But the reputation of a mathematician cannot be made by failures or by rediscoveries;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1357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7200" dirty="0" smtClean="0"/>
              <a:t>  it must rest primarily, and rightly, on actual and original achievement.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1358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7200" dirty="0" smtClean="0"/>
              <a:t> And it is still possible to justify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on these grounds.</a:t>
            </a:r>
          </a:p>
          <a:p>
            <a:pPr>
              <a:buNone/>
            </a:pPr>
            <a:r>
              <a:rPr lang="en-US" sz="7200" dirty="0" smtClean="0"/>
              <a:t> 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1359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4000" dirty="0" err="1" smtClean="0"/>
              <a:t>தமது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சிறு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பருவத்திலேயே</a:t>
            </a:r>
            <a:r>
              <a:rPr lang="en-US" sz="4000" dirty="0" smtClean="0"/>
              <a:t> </a:t>
            </a:r>
            <a:r>
              <a:rPr lang="en-US" sz="4000" dirty="0" err="1" smtClean="0"/>
              <a:t>பல</a:t>
            </a:r>
            <a:r>
              <a:rPr lang="en-US" sz="4000" dirty="0" smtClean="0"/>
              <a:t> </a:t>
            </a:r>
            <a:r>
              <a:rPr lang="en-US" sz="4000" dirty="0" err="1" smtClean="0"/>
              <a:t>வெற்றிகளைப்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பெற்று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ராமானுஜன்</a:t>
            </a:r>
            <a:r>
              <a:rPr lang="en-US" sz="4000" dirty="0" smtClean="0"/>
              <a:t>, </a:t>
            </a:r>
            <a:r>
              <a:rPr lang="en-US" sz="4000" dirty="0" err="1" smtClean="0"/>
              <a:t>தமது</a:t>
            </a:r>
            <a:r>
              <a:rPr lang="en-US" sz="4000" dirty="0" smtClean="0"/>
              <a:t> 16 </a:t>
            </a:r>
            <a:r>
              <a:rPr lang="en-US" sz="4000" dirty="0" err="1" smtClean="0"/>
              <a:t>வது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வயதில்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மெட்ரிகுலேஷன்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தேர்வில்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நல்ல</a:t>
            </a:r>
            <a:r>
              <a:rPr lang="en-US" sz="4000" dirty="0" smtClean="0"/>
              <a:t> </a:t>
            </a:r>
            <a:r>
              <a:rPr lang="en-US" sz="4000" dirty="0" err="1" smtClean="0"/>
              <a:t>மதிப்பெண்கள்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பெற்று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வெற்றி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பெற்றார்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8800" b="1" dirty="0" smtClean="0"/>
              <a:t> Book Review by </a:t>
            </a:r>
            <a:r>
              <a:rPr lang="en-US" sz="8800" b="1" dirty="0" err="1" smtClean="0"/>
              <a:t>Krishnaswami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Alladi</a:t>
            </a:r>
            <a:endParaRPr lang="en-US" sz="8800" dirty="0" smtClean="0"/>
          </a:p>
          <a:p>
            <a:pPr>
              <a:buNone/>
            </a:pPr>
            <a:r>
              <a:rPr lang="en-US" sz="8800" b="1" dirty="0" smtClean="0"/>
              <a:t/>
            </a:r>
            <a:br>
              <a:rPr lang="en-US" sz="8800" b="1" dirty="0" smtClean="0"/>
            </a:br>
            <a:endParaRPr lang="en-US" sz="8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1360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u="sng" dirty="0" smtClean="0">
                <a:hlinkClick r:id="rId3"/>
              </a:rPr>
              <a:t>The Man Who Knew Infinity: A Life of the Genius </a:t>
            </a:r>
            <a:r>
              <a:rPr lang="en-US" sz="6000" u="sng" dirty="0" err="1" smtClean="0">
                <a:hlinkClick r:id="rId3"/>
              </a:rPr>
              <a:t>Ramanujan</a:t>
            </a:r>
            <a:r>
              <a:rPr lang="en-US" sz="6000" dirty="0" smtClean="0"/>
              <a:t> - Robert </a:t>
            </a:r>
            <a:r>
              <a:rPr lang="en-US" sz="6000" dirty="0" err="1" smtClean="0"/>
              <a:t>Kanigel</a:t>
            </a:r>
            <a:r>
              <a:rPr lang="en-US" sz="6000" dirty="0" smtClean="0"/>
              <a:t>, 438pp. </a:t>
            </a: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1361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9600" dirty="0" smtClean="0"/>
              <a:t> Charles </a:t>
            </a:r>
            <a:r>
              <a:rPr lang="en-US" sz="9600" dirty="0" err="1" smtClean="0"/>
              <a:t>Scribners</a:t>
            </a:r>
            <a:r>
              <a:rPr lang="en-US" sz="9600" dirty="0" smtClean="0"/>
              <a:t> 1991</a:t>
            </a:r>
          </a:p>
          <a:p>
            <a:pPr>
              <a:buNone/>
            </a:pPr>
            <a:endParaRPr lang="en-US" sz="9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1362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1363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9938" name="Picture 2" descr="C:\Users\dsf\Desktop\RAMANUJAN\5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7924800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The life story of </a:t>
            </a:r>
            <a:r>
              <a:rPr lang="en-US" sz="6000" dirty="0" err="1" smtClean="0"/>
              <a:t>Srinivasa</a:t>
            </a:r>
            <a:r>
              <a:rPr lang="en-US" sz="6000" dirty="0" smtClean="0"/>
              <a:t>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(1887-1920), the legendary mathematician from </a:t>
            </a: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1364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 India, is astonishing in many ways.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1365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Without any formal training he produced results of incredible depth and beauty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1366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that challenged some of the finest minds in England during the beginning of this century.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1367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even more remarkable is that he discovered many of these results while in South India,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1368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1369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40962" name="Picture 2" descr="C:\Users\dsf\Desktop\RAMANUJAN\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7924800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</a:rPr>
              <a:t>ராமானுஜனின்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endParaRPr lang="en-US" sz="3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     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</a:rPr>
              <a:t>கல்லூரி</a:t>
            </a:r>
            <a:endParaRPr lang="en-US" sz="3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n-US" sz="3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</a:rPr>
              <a:t>வாழ்க்கை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dsf\Desktop\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95400"/>
            <a:ext cx="4114800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where the traditional Hindu way of life had changed little over the centuries.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1370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professor G H Hardy of Cambridge University was immensely impressed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1371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by these discoveries and arranged for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to go to England.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1372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Although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had great difficulties in adjusting to the British way of life,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1373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he wrote several fundamental papers in Cambridge. But the rigors of life in England during World War 1,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1374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1375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41986" name="Picture 2" descr="C:\Users\dsf\Desktop\RAMANUJAN\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7848599" cy="47243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combined with his own peculiar habits, led to a rapid decline in his health.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1376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This forced him to return to India, where he died a year later.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1377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6600" dirty="0" smtClean="0"/>
              <a:t>  Even from his deathbed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made startling discoveries on mock theta functions,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1378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about which I shall comment later. During his all-too-brief life of 32 years,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1379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மெட்ரிகுலேஷன்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தேர்வில்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வெற்றி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, </a:t>
            </a:r>
            <a:r>
              <a:rPr lang="en-US" sz="4400" dirty="0" err="1" smtClean="0"/>
              <a:t>கும்பகோணம்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அரசு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பல்கலைக்கழகத்தில்</a:t>
            </a:r>
            <a:r>
              <a:rPr lang="en-US" sz="4400" dirty="0" smtClean="0"/>
              <a:t> 1904 </a:t>
            </a:r>
            <a:r>
              <a:rPr lang="en-US" sz="4400" dirty="0" err="1" smtClean="0"/>
              <a:t>ஆம்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ஆண்டில்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எப்.ஏ</a:t>
            </a:r>
            <a:r>
              <a:rPr lang="en-US" sz="4400" dirty="0" smtClean="0"/>
              <a:t>. </a:t>
            </a:r>
            <a:r>
              <a:rPr lang="en-US" sz="4400" dirty="0" err="1" smtClean="0"/>
              <a:t>எனும்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படிப்பில்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சேர்ந்தார்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000" dirty="0" smtClean="0"/>
              <a:t>  he left numerous results that were unique in their beauty, deep, fundamental and of lasting value;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1380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1381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43010" name="Picture 2" descr="C:\Users\dsf\Desktop\RAMANUJAN\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7848600" cy="49529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6600" dirty="0" smtClean="0"/>
              <a:t>  together they place him among the greatest mathematicians in history.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1382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Hardy published 12 elegant lectures in 1940 explaining many facets of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work;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1383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600" dirty="0" smtClean="0"/>
              <a:t>  in the past few decades, the American mathematicians George Andrews,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1384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6000" dirty="0" smtClean="0"/>
              <a:t>  Richard </a:t>
            </a:r>
            <a:r>
              <a:rPr lang="en-US" sz="6000" dirty="0" err="1" smtClean="0"/>
              <a:t>Askey</a:t>
            </a:r>
            <a:r>
              <a:rPr lang="en-US" sz="6000" dirty="0" smtClean="0"/>
              <a:t> and Bruce Berndt have published several books and monographs expanding on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ideas.</a:t>
            </a:r>
            <a:br>
              <a:rPr lang="en-US" sz="6000" dirty="0" smtClean="0"/>
            </a:br>
            <a:endParaRPr lang="en-US" sz="6000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1385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 But this is the first detailed biography of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,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1386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1387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44034" name="Picture 2" descr="C:\Users\dsf\Desktop\RAMANUJAN\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7924800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and Robert </a:t>
            </a:r>
            <a:r>
              <a:rPr lang="en-US" sz="6000" dirty="0" err="1" smtClean="0"/>
              <a:t>Kanigel</a:t>
            </a:r>
            <a:r>
              <a:rPr lang="en-US" sz="6000" dirty="0" smtClean="0"/>
              <a:t> is successful in bringing out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drama in a most interesting manner.</a:t>
            </a:r>
            <a:br>
              <a:rPr lang="en-US" sz="6000" dirty="0" smtClean="0"/>
            </a:b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1388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was born on December 22, 1887, in an orthodox South India Brahmin family.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1389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கல்லூரி</a:t>
            </a:r>
            <a:r>
              <a:rPr lang="en-US" sz="4000" dirty="0" smtClean="0"/>
              <a:t> </a:t>
            </a:r>
            <a:r>
              <a:rPr lang="en-US" sz="4000" dirty="0" err="1" smtClean="0"/>
              <a:t>சேர்ந்து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படிக்கையிலும்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படிப்பில்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தனி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முத்திரையை</a:t>
            </a:r>
            <a:r>
              <a:rPr lang="en-US" sz="4000" dirty="0" smtClean="0"/>
              <a:t> </a:t>
            </a:r>
            <a:r>
              <a:rPr lang="en-US" sz="4000" dirty="0" err="1" smtClean="0"/>
              <a:t>பதித்தார்</a:t>
            </a:r>
            <a:r>
              <a:rPr lang="en-US" sz="4000" dirty="0" smtClean="0"/>
              <a:t>. </a:t>
            </a:r>
            <a:r>
              <a:rPr lang="en-US" sz="4000" dirty="0" err="1" smtClean="0"/>
              <a:t>அவர்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ஆங்கிலத்திலும்</a:t>
            </a:r>
            <a:r>
              <a:rPr lang="en-US" sz="4000" dirty="0" smtClean="0"/>
              <a:t>, </a:t>
            </a:r>
            <a:r>
              <a:rPr lang="en-US" sz="4000" dirty="0" err="1" smtClean="0"/>
              <a:t>கணிதத்திலும்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தனித்திறமையுடன்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விளங்கியமையால்</a:t>
            </a:r>
            <a:r>
              <a:rPr lang="en-US" sz="4000" dirty="0" smtClean="0"/>
              <a:t>,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His parents, who lived in </a:t>
            </a:r>
            <a:r>
              <a:rPr lang="en-US" sz="7200" dirty="0" err="1" smtClean="0"/>
              <a:t>Kumbakonam</a:t>
            </a:r>
            <a:r>
              <a:rPr lang="en-US" sz="7200" dirty="0" smtClean="0"/>
              <a:t>, a small town in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1390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7200" dirty="0" smtClean="0"/>
              <a:t> what is now the state of Tamil Nadu, had been childless for many years. </a:t>
            </a:r>
          </a:p>
          <a:p>
            <a:pPr>
              <a:buNone/>
            </a:pPr>
            <a:r>
              <a:rPr lang="en-US" sz="7200" dirty="0" smtClean="0"/>
              <a:t> 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1391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They prayed to the Goddess </a:t>
            </a:r>
            <a:r>
              <a:rPr lang="en-US" sz="6000" dirty="0" err="1" smtClean="0"/>
              <a:t>Namagiri</a:t>
            </a:r>
            <a:r>
              <a:rPr lang="en-US" sz="6000" dirty="0" smtClean="0"/>
              <a:t>, the deity in the </a:t>
            </a:r>
            <a:r>
              <a:rPr lang="en-US" sz="6000" dirty="0" err="1" smtClean="0"/>
              <a:t>neighbouring</a:t>
            </a:r>
            <a:r>
              <a:rPr lang="en-US" sz="6000" dirty="0" smtClean="0"/>
              <a:t> town of </a:t>
            </a:r>
            <a:r>
              <a:rPr lang="en-US" sz="6000" dirty="0" err="1" smtClean="0"/>
              <a:t>Nammakkal</a:t>
            </a:r>
            <a:r>
              <a:rPr lang="en-US" sz="6000" dirty="0" smtClean="0"/>
              <a:t>, to bless them with a child.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1392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1393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45058" name="Picture 2" descr="C:\Users\dsf\Desktop\RAMANUJAN\10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8001000" cy="49529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Promptly </a:t>
            </a:r>
            <a:r>
              <a:rPr lang="en-US" sz="5400" dirty="0" err="1" smtClean="0"/>
              <a:t>Ramanujan's</a:t>
            </a:r>
            <a:r>
              <a:rPr lang="en-US" sz="5400" dirty="0" smtClean="0"/>
              <a:t> mother became pregnant and gave birth in the nearby town of Erode, her mother's place.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1394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6000" dirty="0" smtClean="0"/>
              <a:t>  To his parents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was a divine gift, and the goddess of </a:t>
            </a:r>
            <a:r>
              <a:rPr lang="en-US" sz="6000" dirty="0" err="1" smtClean="0"/>
              <a:t>Namakkal</a:t>
            </a:r>
            <a:r>
              <a:rPr lang="en-US" sz="6000" dirty="0" smtClean="0"/>
              <a:t> was held in great veneration by his family.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1395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grew up in a traditional Hindu environment,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1396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learning stories from the great epics and verses from the Hindu holy scriptures.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1397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600" dirty="0" smtClean="0"/>
              <a:t> 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showed signs of his special mathematical talent early.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1398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1399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46082" name="Picture 2" descr="C:\Users\dsf\Desktop\RAMANUJAN\11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8001000" cy="48767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</a:rPr>
              <a:t>இல்லறத்தை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சிறப்புடனே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நடத்தி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வந்த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இவர்களுக்கு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வெகு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காலமாகியும்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குழந்தைப்பேறு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இல்லாமலிருந்தது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ஒரு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பெருங்குறையாகத்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தோன்றவே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அதற்காக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எல்லாம்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வல்ல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இறைவன்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திருவடிகளையே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தொழுது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வந்தனர்</a:t>
            </a:r>
            <a:r>
              <a:rPr lang="en-US" dirty="0" smtClean="0"/>
              <a:t>.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ஜீனியர்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சுப்பிரமணியம்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</a:t>
            </a:r>
            <a:r>
              <a:rPr lang="en-US" sz="5400" dirty="0" smtClean="0"/>
              <a:t> </a:t>
            </a:r>
            <a:r>
              <a:rPr lang="en-US" sz="5400" dirty="0" err="1" smtClean="0"/>
              <a:t>பெயரால்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வழங்கப்படும்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உதவித்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தொகை</a:t>
            </a:r>
            <a:r>
              <a:rPr lang="en-US" sz="5400" dirty="0" smtClean="0"/>
              <a:t> </a:t>
            </a:r>
            <a:r>
              <a:rPr lang="en-US" sz="5400" dirty="0" err="1" smtClean="0"/>
              <a:t>அவரிக்கு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வழங்கினார்கள்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7200" dirty="0" smtClean="0"/>
              <a:t>  He kept notebooks in which he would regularly jot down his findings.</a:t>
            </a:r>
          </a:p>
          <a:p>
            <a:pPr>
              <a:buNone/>
            </a:pPr>
            <a:r>
              <a:rPr lang="en-US" sz="7200" dirty="0" smtClean="0"/>
              <a:t> 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1400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What was most strange was the manner in which he arrived at his results, and this still remains a mystery.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1401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Often, he would suddenly get up in the middle of the night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1402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and immediately write down identities involving infinite series and products.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1403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Those near him have said that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used to mention that the Goddess of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1404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1405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47106" name="Picture 2" descr="C:\Users\dsf\Desktop\RAMANUJAN\12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76200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Namakkal</a:t>
            </a:r>
            <a:r>
              <a:rPr lang="en-US" sz="6000" dirty="0" smtClean="0"/>
              <a:t> appeared to him in his dreams and presented him with these incredible formulae.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1406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000" dirty="0" smtClean="0"/>
              <a:t>  As an agnostic,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mentor, Hardy, dismissed the story of the goddess as mere fable.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1407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That such divine inspiration is often considered to be the cause of work of exceptionally high quality,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1408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however, is more acceptable to a Hindu than to someone steeped in Western tradition.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1409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அவர்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பயின்ற</a:t>
            </a:r>
            <a:r>
              <a:rPr lang="en-US" sz="5400" dirty="0" smtClean="0"/>
              <a:t> </a:t>
            </a:r>
            <a:r>
              <a:rPr lang="en-US" sz="5400" dirty="0" err="1" smtClean="0"/>
              <a:t>கல்லூரியில்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ஆங்கிலம்</a:t>
            </a:r>
            <a:r>
              <a:rPr lang="en-US" sz="5400" dirty="0" smtClean="0"/>
              <a:t>, </a:t>
            </a:r>
            <a:r>
              <a:rPr lang="en-US" sz="5400" dirty="0" err="1" smtClean="0"/>
              <a:t>கணிதம்</a:t>
            </a:r>
            <a:r>
              <a:rPr lang="en-US" sz="5400" dirty="0" smtClean="0"/>
              <a:t>, </a:t>
            </a:r>
            <a:r>
              <a:rPr lang="en-US" sz="5400" dirty="0" err="1" smtClean="0"/>
              <a:t>உடற்கூறு</a:t>
            </a:r>
            <a:r>
              <a:rPr lang="en-US" sz="5400" dirty="0" smtClean="0"/>
              <a:t>, </a:t>
            </a:r>
            <a:r>
              <a:rPr lang="en-US" sz="5400" dirty="0" err="1" smtClean="0"/>
              <a:t>ரோமன்</a:t>
            </a:r>
            <a:r>
              <a:rPr lang="en-US" sz="5400" dirty="0" smtClean="0"/>
              <a:t>, </a:t>
            </a:r>
            <a:r>
              <a:rPr lang="en-US" sz="5400" dirty="0" err="1" smtClean="0"/>
              <a:t>கிரேக்கர்கள்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வரலாறு</a:t>
            </a:r>
            <a:r>
              <a:rPr lang="en-US" sz="5400" dirty="0" smtClean="0"/>
              <a:t>,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For instance, Hindus believe that it was the blessing of Goddess Kali that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1410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1411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48130" name="Picture 2" descr="C:\Users\dsf\Desktop\RAMANUJAN\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8486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instantly transformed </a:t>
            </a:r>
            <a:r>
              <a:rPr lang="en-US" sz="7200" dirty="0" err="1" smtClean="0"/>
              <a:t>Kalidasa</a:t>
            </a:r>
            <a:r>
              <a:rPr lang="en-US" sz="7200" dirty="0" smtClean="0"/>
              <a:t> from a shepherd to a poet par excellence!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1412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During his school years, </a:t>
            </a:r>
            <a:r>
              <a:rPr lang="en-US" sz="6600" dirty="0" err="1" smtClean="0"/>
              <a:t>Ramanujan's</a:t>
            </a:r>
            <a:r>
              <a:rPr lang="en-US" sz="6600" dirty="0" smtClean="0"/>
              <a:t> excessive preoccupation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1413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with mathematics led to his neglect of other subjects, and he had to drop out of college.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1414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In 1909, with the intention of making him more responsible,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1415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mother arranged to have him married to </a:t>
            </a:r>
            <a:r>
              <a:rPr lang="en-US" sz="6000" dirty="0" err="1" smtClean="0"/>
              <a:t>Janaki</a:t>
            </a:r>
            <a:r>
              <a:rPr lang="en-US" sz="6000" dirty="0" smtClean="0"/>
              <a:t>, who was then only a nine-year-old girl.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1416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1417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49154" name="Picture 2" descr="C:\Users\dsf\Desktop\RAMANUJAN\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95400"/>
            <a:ext cx="7696200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Next, </a:t>
            </a:r>
            <a:r>
              <a:rPr lang="en-US" sz="6600" dirty="0" err="1" smtClean="0"/>
              <a:t>Kanigel</a:t>
            </a:r>
            <a:r>
              <a:rPr lang="en-US" sz="6600" dirty="0" smtClean="0"/>
              <a:t> describes </a:t>
            </a:r>
            <a:r>
              <a:rPr lang="en-US" sz="6600" dirty="0" err="1" smtClean="0"/>
              <a:t>Ramanujan's</a:t>
            </a:r>
            <a:r>
              <a:rPr lang="en-US" sz="6600" dirty="0" smtClean="0"/>
              <a:t> efforts in approaching influential people for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1418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financial assistance so that he could pursue his research unhindered by the distractions of a job.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1419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    </a:t>
            </a:r>
            <a:r>
              <a:rPr lang="en-US" sz="4000" dirty="0" err="1" smtClean="0"/>
              <a:t>சமஸ்கிருதம்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</a:t>
            </a:r>
            <a:r>
              <a:rPr lang="en-US" sz="4000" dirty="0" smtClean="0"/>
              <a:t> </a:t>
            </a:r>
            <a:r>
              <a:rPr lang="en-US" sz="4000" dirty="0" err="1" smtClean="0"/>
              <a:t>பல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பாடங்கள்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இருந்தாலும்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இராமானுஜனின்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மனம்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கணிதத்தையே</a:t>
            </a:r>
            <a:r>
              <a:rPr lang="en-US" sz="4000" dirty="0" smtClean="0"/>
              <a:t> </a:t>
            </a:r>
            <a:r>
              <a:rPr lang="en-US" sz="4000" dirty="0" err="1" smtClean="0"/>
              <a:t>சுற்றி</a:t>
            </a:r>
            <a:r>
              <a:rPr lang="en-US" sz="4000" dirty="0" smtClean="0"/>
              <a:t> </a:t>
            </a:r>
            <a:r>
              <a:rPr lang="en-US" sz="4000" dirty="0" err="1" smtClean="0"/>
              <a:t>வந்தது</a:t>
            </a:r>
            <a:r>
              <a:rPr lang="en-US" sz="4000" dirty="0" smtClean="0"/>
              <a:t>. </a:t>
            </a:r>
            <a:r>
              <a:rPr lang="en-US" sz="4000" dirty="0" err="1" smtClean="0"/>
              <a:t>இதன்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காரணமாக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ஏனைய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பாடங்களில்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இவரால்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முழு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கவனத்தையும்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செலுத்த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முடியவில்லை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What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really needed was the attention of a leading mathematician.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1420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India was a British colony, and so it was natural for him to write letters to British professors stating his results.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1421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800" dirty="0" smtClean="0"/>
              <a:t> And it was Hardy who responded </a:t>
            </a:r>
            <a:r>
              <a:rPr lang="en-US" sz="8800" dirty="0" err="1" smtClean="0"/>
              <a:t>favourably</a:t>
            </a:r>
            <a:r>
              <a:rPr lang="en-US" sz="8800" dirty="0" smtClean="0"/>
              <a:t>.</a:t>
            </a:r>
          </a:p>
          <a:p>
            <a:pPr>
              <a:buNone/>
            </a:pPr>
            <a:endParaRPr lang="en-US" sz="8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1422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1423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0178" name="Picture 2" descr="C:\Users\dsf\Desktop\RAMANUJAN\15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76962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800" dirty="0" smtClean="0"/>
              <a:t> G H Hardy was, at the beginning of this century, </a:t>
            </a:r>
          </a:p>
          <a:p>
            <a:pPr>
              <a:buNone/>
            </a:pPr>
            <a:endParaRPr lang="en-US" sz="8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leading the revival of British mathematicians, which had taken a back seat in the post-Newtonian era. 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1425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600" dirty="0" smtClean="0"/>
              <a:t>  </a:t>
            </a:r>
            <a:r>
              <a:rPr lang="en-US" sz="6000" dirty="0" smtClean="0"/>
              <a:t>Because he was well-known, Hardy was used to receiving letters from amateur mathematicians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1426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who made false claims about the solutions of famous problems.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1427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  So in January 1913, when a letter from </a:t>
            </a:r>
            <a:r>
              <a:rPr lang="en-US" sz="5400" dirty="0" err="1" smtClean="0"/>
              <a:t>Ramanujan</a:t>
            </a:r>
            <a:r>
              <a:rPr lang="en-US" sz="5400" dirty="0" smtClean="0"/>
              <a:t> arrived containing a long list of formulae without any proofs,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1428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1429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1202" name="Picture 2" descr="C:\Users\dsf\Desktop\RAMANUJAN\16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47800"/>
            <a:ext cx="7543800" cy="48005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ராமானுஜனின்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கல்லூரிப்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பாடத்திலேயே</a:t>
            </a:r>
            <a:r>
              <a:rPr lang="en-US" sz="4800" dirty="0" smtClean="0"/>
              <a:t> </a:t>
            </a:r>
            <a:r>
              <a:rPr lang="en-US" sz="4800" dirty="0" err="1" smtClean="0"/>
              <a:t>உடற்கூறு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இயல்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பாடம்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என்றாலே</a:t>
            </a:r>
            <a:r>
              <a:rPr lang="en-US" sz="4800" dirty="0" smtClean="0"/>
              <a:t> </a:t>
            </a:r>
            <a:r>
              <a:rPr lang="en-US" sz="4800" dirty="0" err="1" smtClean="0"/>
              <a:t>ஒருவித</a:t>
            </a:r>
            <a:r>
              <a:rPr lang="en-US" sz="4800" dirty="0" smtClean="0"/>
              <a:t> </a:t>
            </a:r>
            <a:r>
              <a:rPr lang="en-US" sz="4800" dirty="0" err="1" smtClean="0"/>
              <a:t>தயக்கமும்</a:t>
            </a:r>
            <a:r>
              <a:rPr lang="en-US" sz="4800" dirty="0" smtClean="0"/>
              <a:t>, </a:t>
            </a:r>
            <a:r>
              <a:rPr lang="en-US" sz="4800" dirty="0" err="1" smtClean="0"/>
              <a:t>விருப்பமில்லாமலுமே</a:t>
            </a:r>
            <a:r>
              <a:rPr lang="en-US" sz="4800" dirty="0" smtClean="0"/>
              <a:t> </a:t>
            </a:r>
            <a:r>
              <a:rPr lang="en-US" sz="4800" dirty="0" err="1" smtClean="0"/>
              <a:t>பயின்று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வந்தார்</a:t>
            </a:r>
            <a:r>
              <a:rPr lang="en-US" sz="4800" dirty="0" smtClean="0"/>
              <a:t>. 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Hardy's first reaction was to ignore the letter as one written by a fraud.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1430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However, a closer look showed that there were several beautiful formulae, some of which defeated him completely.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1431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Hardy cam to the conclusion that it was more probable that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was a genius,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1432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because a fraud would not have had the imagination to invent such identities!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1433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A correspondence followed, and Hardy invited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to Cambridge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1434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1435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2226" name="Picture 2" descr="C:\Users\dsf\Desktop\RAMANUJAN\17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78486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so that his raw, untutored genius could be given a sense of direction.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1436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Both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reaction to this invitation and his mother's were negative.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1437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3" name="camera.wav" builtIn="1"/>
      </p:stSnd>
    </p:sndAc>
  </p:transition>
</p:sld>
</file>

<file path=ppt/slides/slide1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At that time, orthodox Hindus believed that it was sinful to cross the seas.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1438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Once again the Goddess of </a:t>
            </a:r>
            <a:r>
              <a:rPr lang="en-US" sz="7200" dirty="0" err="1" smtClean="0"/>
              <a:t>Namakkal</a:t>
            </a:r>
            <a:r>
              <a:rPr lang="en-US" sz="7200" dirty="0" smtClean="0"/>
              <a:t> provided the solution!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1439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அதற்குக்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காரணம்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என்னவெனில்</a:t>
            </a:r>
            <a:r>
              <a:rPr lang="en-US" sz="4400" dirty="0" smtClean="0"/>
              <a:t>, </a:t>
            </a:r>
            <a:r>
              <a:rPr lang="en-US" sz="4400" dirty="0" err="1" smtClean="0"/>
              <a:t>செய்முறைப்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பயிற்சியில்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தவளை</a:t>
            </a:r>
            <a:r>
              <a:rPr lang="en-US" sz="4400" dirty="0" smtClean="0"/>
              <a:t>, </a:t>
            </a:r>
            <a:r>
              <a:rPr lang="en-US" sz="4400" dirty="0" err="1" smtClean="0"/>
              <a:t>பாம்பு</a:t>
            </a:r>
            <a:r>
              <a:rPr lang="en-US" sz="4400" dirty="0" smtClean="0"/>
              <a:t>, </a:t>
            </a:r>
            <a:r>
              <a:rPr lang="en-US" sz="4400" dirty="0" err="1" smtClean="0"/>
              <a:t>பல்லிகளை</a:t>
            </a:r>
            <a:r>
              <a:rPr lang="en-US" sz="4400" dirty="0" smtClean="0"/>
              <a:t> </a:t>
            </a:r>
            <a:r>
              <a:rPr lang="en-US" sz="4400" dirty="0" err="1" smtClean="0"/>
              <a:t>அறுத்து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பற்றிய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விளக்கங்களை</a:t>
            </a:r>
            <a:r>
              <a:rPr lang="en-US" sz="4400" dirty="0" smtClean="0"/>
              <a:t> </a:t>
            </a:r>
            <a:r>
              <a:rPr lang="en-US" sz="4400" dirty="0" err="1" smtClean="0"/>
              <a:t>அளிக்க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வேண்டும்</a:t>
            </a:r>
            <a:r>
              <a:rPr lang="en-US" sz="4400" dirty="0" smtClean="0"/>
              <a:t>.</a:t>
            </a:r>
          </a:p>
          <a:p>
            <a:pPr>
              <a:buNone/>
            </a:pPr>
            <a:r>
              <a:rPr lang="en-US" sz="4400" dirty="0" smtClean="0"/>
              <a:t> 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This time his mother had a dream in which she saw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1440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1441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3250" name="Picture 2" descr="C:\Users\dsf\Desktop\RAMANUJAN\18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76200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being </a:t>
            </a:r>
            <a:r>
              <a:rPr lang="en-US" sz="7200" dirty="0" err="1" smtClean="0"/>
              <a:t>honoured</a:t>
            </a:r>
            <a:r>
              <a:rPr lang="en-US" sz="7200" dirty="0" smtClean="0"/>
              <a:t> in an assembly of European mathematicians,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1442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and the goddess instructed her not to stand in the way of her son's recognition.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1443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So, finally,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sailed for England in 1914. 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1444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reluctance to go to England without his mother's permission was a typical Hindu reaction.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1445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It is a common practice in India, even today, to seek the blessings of elders before embarking on a voyage.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1446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1447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4274" name="Picture 2" descr="C:\Users\dsf\Desktop\RAMANUJAN\19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1600"/>
            <a:ext cx="75438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During his few years in England, the rise of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reputation was meteoric.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1448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In each of his frequent discussions with Hardy, he showed several new results.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1449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5362" name="Picture 2" descr="C:\Users\dsf\Desktop\RAMANUJAN-1\16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00200"/>
            <a:ext cx="7619999" cy="44957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For example, under </a:t>
            </a:r>
            <a:r>
              <a:rPr lang="en-US" sz="6600" dirty="0" err="1" smtClean="0"/>
              <a:t>Ramanujan's</a:t>
            </a:r>
            <a:r>
              <a:rPr lang="en-US" sz="6600" dirty="0" smtClean="0"/>
              <a:t> magical hand, the theory of partitions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1450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that had been founded by Euler underwent a glorious transformation.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1451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discovered several astonishing new theorems on partitions involving </a:t>
            </a:r>
            <a:r>
              <a:rPr lang="en-US" sz="6000" dirty="0" err="1" smtClean="0"/>
              <a:t>congruences</a:t>
            </a:r>
            <a:r>
              <a:rPr lang="en-US" sz="6000" dirty="0" smtClean="0"/>
              <a:t> and continued fractions.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1452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1453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5298" name="Picture 2" descr="C:\Users\dsf\Desktop\RAMANUJAN\20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8001000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In collaboration with Hardy, he showed how to obtain an accurate formula for the number of partitions of an integer.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1454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600" dirty="0" smtClean="0"/>
              <a:t>  This is the famous circle method so widely used in number theory today.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1455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600" dirty="0" smtClean="0"/>
              <a:t>  In another paper with Hardy, he began the investigation of round numbers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1456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that led to the creation of </a:t>
            </a:r>
            <a:r>
              <a:rPr lang="en-US" sz="6000" dirty="0" err="1" smtClean="0"/>
              <a:t>probalistic</a:t>
            </a:r>
            <a:r>
              <a:rPr lang="en-US" sz="6000" dirty="0" smtClean="0"/>
              <a:t> number theory several years later by mathematicians such as Paul </a:t>
            </a:r>
            <a:r>
              <a:rPr lang="en-US" sz="6000" dirty="0" err="1" smtClean="0"/>
              <a:t>Erdos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1457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His research was so impressive that he was elected a Fellow of The Royal Society (F R S) in 1918.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1458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1459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6322" name="Picture 2" descr="C:\Users\dsf\Desktop\RAMANUJAN\2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7924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800" dirty="0" smtClean="0"/>
              <a:t>    </a:t>
            </a:r>
            <a:r>
              <a:rPr lang="en-US" sz="4400" dirty="0" err="1" smtClean="0"/>
              <a:t>உயிரினங்களை</a:t>
            </a:r>
            <a:r>
              <a:rPr lang="en-US" sz="4400" dirty="0" smtClean="0"/>
              <a:t> </a:t>
            </a:r>
            <a:r>
              <a:rPr lang="en-US" sz="4400" dirty="0" err="1" smtClean="0"/>
              <a:t>வதைத்து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அறுத்து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பயிலும்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முறையை</a:t>
            </a:r>
            <a:r>
              <a:rPr lang="en-US" sz="4400" dirty="0" smtClean="0"/>
              <a:t> </a:t>
            </a:r>
            <a:r>
              <a:rPr lang="en-US" sz="4400" dirty="0" err="1" smtClean="0"/>
              <a:t>அறவே</a:t>
            </a:r>
            <a:r>
              <a:rPr lang="en-US" sz="4400" dirty="0" smtClean="0"/>
              <a:t> </a:t>
            </a:r>
            <a:r>
              <a:rPr lang="en-US" sz="4400" dirty="0" err="1" smtClean="0"/>
              <a:t>வெறுத்தமையால்தான்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அப்பாடத்தை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வெறுத்தார்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, who was a gregarious and orthodox Brahmin,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1460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found himself in an awkward position amid educated Englishmen who were aloof.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1461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800" dirty="0" smtClean="0"/>
              <a:t> Socially, Hardy was the opposite of </a:t>
            </a:r>
            <a:r>
              <a:rPr lang="en-US" sz="8800" dirty="0" err="1" smtClean="0"/>
              <a:t>Ramanujan</a:t>
            </a:r>
            <a:r>
              <a:rPr lang="en-US" sz="8800" dirty="0" smtClean="0"/>
              <a:t>. </a:t>
            </a:r>
          </a:p>
          <a:p>
            <a:pPr>
              <a:buNone/>
            </a:pPr>
            <a:endParaRPr lang="en-US" sz="8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1462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This book is a dual biography, of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and Hardy,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1463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7200" dirty="0" smtClean="0"/>
              <a:t>  and </a:t>
            </a:r>
            <a:r>
              <a:rPr lang="en-US" sz="7200" dirty="0" err="1" smtClean="0"/>
              <a:t>Kanigel</a:t>
            </a:r>
            <a:r>
              <a:rPr lang="en-US" sz="7200" dirty="0" smtClean="0"/>
              <a:t> succeeds wonderfully in showing the gulf that separated the two.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1464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1465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7346" name="Picture 2" descr="C:\Users\dsf\Desktop\RAMANUJAN\22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7848599" cy="47243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What bridged this gap was mathematics, but here too they differed considerably in the way they thought.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1466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was a genius who conjectured and made giant leaps of imagination;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1467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as a seasoned mathematician, Hardy put emphasis on rigor and proceeded by logical step-by-step reasoning.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1468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 England's climate proved disastrous for </a:t>
            </a:r>
            <a:r>
              <a:rPr lang="en-US" sz="7200" dirty="0" err="1" smtClean="0"/>
              <a:t>Ramanujan's</a:t>
            </a:r>
            <a:r>
              <a:rPr lang="en-US" sz="7200" dirty="0" smtClean="0"/>
              <a:t> health.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1469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600" dirty="0" err="1" smtClean="0"/>
              <a:t>அவர்</a:t>
            </a:r>
            <a:r>
              <a:rPr lang="en-US" sz="3600" dirty="0" smtClean="0"/>
              <a:t> </a:t>
            </a:r>
            <a:r>
              <a:rPr lang="en-US" sz="3600" dirty="0" err="1" smtClean="0"/>
              <a:t>அதனை</a:t>
            </a:r>
            <a:r>
              <a:rPr lang="en-US" sz="3600" dirty="0" smtClean="0"/>
              <a:t> </a:t>
            </a:r>
            <a:r>
              <a:rPr lang="en-US" sz="3600" dirty="0" err="1" smtClean="0"/>
              <a:t>ஒரு</a:t>
            </a:r>
            <a:r>
              <a:rPr lang="en-US" sz="3600" dirty="0" smtClean="0"/>
              <a:t> </a:t>
            </a:r>
            <a:r>
              <a:rPr lang="en-US" sz="3600" dirty="0" err="1" smtClean="0"/>
              <a:t>பாவச்செயலாகவே</a:t>
            </a:r>
            <a:r>
              <a:rPr lang="en-US" sz="3600" dirty="0" smtClean="0"/>
              <a:t> </a:t>
            </a:r>
            <a:r>
              <a:rPr lang="en-US" sz="3600" dirty="0" err="1" smtClean="0"/>
              <a:t>கருதினார்</a:t>
            </a:r>
            <a:r>
              <a:rPr lang="en-US" sz="3600" dirty="0" smtClean="0"/>
              <a:t>. </a:t>
            </a:r>
            <a:r>
              <a:rPr lang="en-US" sz="3600" dirty="0" err="1" smtClean="0"/>
              <a:t>அவரது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வாழ்க்கையில்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சொல்வதொன்று</a:t>
            </a:r>
            <a:r>
              <a:rPr lang="en-US" sz="3600" dirty="0" smtClean="0"/>
              <a:t> </a:t>
            </a:r>
            <a:r>
              <a:rPr lang="en-US" sz="3600" dirty="0" err="1" smtClean="0"/>
              <a:t>செய்வதொன்று</a:t>
            </a:r>
            <a:r>
              <a:rPr lang="en-US" sz="3600" dirty="0" smtClean="0"/>
              <a:t> </a:t>
            </a:r>
            <a:r>
              <a:rPr lang="en-US" sz="3600" dirty="0" err="1" smtClean="0"/>
              <a:t>என்றில்லாமல்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சொல்லும்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செயலும்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ஒன்றாகவே</a:t>
            </a:r>
            <a:r>
              <a:rPr lang="en-US" sz="3600" dirty="0" smtClean="0"/>
              <a:t> </a:t>
            </a:r>
            <a:r>
              <a:rPr lang="en-US" sz="3600" dirty="0" err="1" smtClean="0"/>
              <a:t>இருந்து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வந்துள்ளன</a:t>
            </a:r>
            <a:r>
              <a:rPr lang="en-US" sz="3600" dirty="0" smtClean="0"/>
              <a:t>. </a:t>
            </a:r>
          </a:p>
          <a:p>
            <a:pPr>
              <a:buNone/>
            </a:pP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000" dirty="0" smtClean="0"/>
              <a:t>  He never adjusted to the cold weather. He was in and out of sanatoriums, being treated mainly for tuberculosis.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1470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1471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8370" name="Picture 2" descr="C:\Users\dsf\Desktop\RAMANUJAN\2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7696200" cy="48767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Having been used to the curries and spices of India, he found English to be tasteless.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1472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In 1919 his health became so bad that he returned to India. He died the following April in Madras.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1473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Hardy felt that the real tragedy was not </a:t>
            </a:r>
            <a:r>
              <a:rPr lang="en-US" sz="7200" dirty="0" err="1" smtClean="0"/>
              <a:t>Ramanujan's</a:t>
            </a:r>
            <a:r>
              <a:rPr lang="en-US" sz="7200" dirty="0" smtClean="0"/>
              <a:t> early death,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1474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but the fact that he had wasted much time in India rediscovering past work.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1475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He argued that the best creative work is done when one is very young and, therefore,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1476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1477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9394" name="Picture 2" descr="C:\Users\dsf\Desktop\RAMANUJAN\24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8486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7200" dirty="0" smtClean="0"/>
              <a:t>  that at the time of his death,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was perhaps already pas his prime.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1478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But here Hardy may have been wrong. 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1479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அடிக்கடி</a:t>
            </a:r>
            <a:r>
              <a:rPr lang="en-US" sz="4400" dirty="0" smtClean="0"/>
              <a:t> </a:t>
            </a:r>
            <a:r>
              <a:rPr lang="en-US" sz="4400" dirty="0" err="1" smtClean="0"/>
              <a:t>தீவிர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சிந்தனையில்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மூழ்கி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தம்மையே</a:t>
            </a:r>
            <a:r>
              <a:rPr lang="en-US" sz="4400" dirty="0" smtClean="0"/>
              <a:t> </a:t>
            </a:r>
            <a:r>
              <a:rPr lang="en-US" sz="4400" dirty="0" err="1" smtClean="0"/>
              <a:t>மறந்து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விடும்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, </a:t>
            </a:r>
            <a:r>
              <a:rPr lang="en-US" sz="4400" dirty="0" err="1" smtClean="0"/>
              <a:t>தேர்வுத்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தாளில்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பெயரைக்கூட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குறிப்பிட</a:t>
            </a:r>
            <a:r>
              <a:rPr lang="en-US" sz="4400" dirty="0" smtClean="0"/>
              <a:t> </a:t>
            </a:r>
            <a:r>
              <a:rPr lang="en-US" sz="4400" dirty="0" err="1" smtClean="0"/>
              <a:t>மறந்து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விடுவதுண்டு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Ramanujan's</a:t>
            </a:r>
            <a:r>
              <a:rPr lang="en-US" sz="5400" dirty="0" smtClean="0"/>
              <a:t> now-famous work on the mock theta functions was done during his last few months in India.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1480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He wrote one last letter to Hardy summarizing his discoveries.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1481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They are now considered to be among his deepest contributions.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1482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1483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0418" name="Picture 2" descr="C:\Users\dsf\Desktop\RAMANUJAN\25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8486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was definitely on the rise, and he could have reached even greater heights had he lived longer.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1484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Hardy compared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to Euler and Jacobi as a genius.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1485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 Yet he was of the opinion that </a:t>
            </a:r>
            <a:r>
              <a:rPr lang="en-US" sz="7200" dirty="0" err="1" smtClean="0"/>
              <a:t>Ramanujan's</a:t>
            </a:r>
            <a:r>
              <a:rPr lang="en-US" sz="7200" dirty="0" smtClean="0"/>
              <a:t> work was strange,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1486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 and that it lacked the simplicity of the very greatest works.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1487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With recent advances in the theory of modular forms and the research of Andrews on </a:t>
            </a:r>
            <a:r>
              <a:rPr lang="en-US" sz="5400" dirty="0" err="1" smtClean="0"/>
              <a:t>Ramanujan's</a:t>
            </a:r>
            <a:r>
              <a:rPr lang="en-US" sz="5400" dirty="0" smtClean="0"/>
              <a:t> "Lost Notebook",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1488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1489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1442" name="Picture 2" descr="C:\Users\dsf\Desktop\RAMANUJAN\26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81534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 </a:t>
            </a:r>
            <a:r>
              <a:rPr lang="en-US" sz="4800" dirty="0" err="1" smtClean="0"/>
              <a:t>கேள்வித்தாளை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திருத்தும்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ஆசிரியர்கள்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நுட்பமான</a:t>
            </a:r>
            <a:r>
              <a:rPr lang="en-US" sz="4800" dirty="0" smtClean="0"/>
              <a:t> </a:t>
            </a:r>
            <a:r>
              <a:rPr lang="en-US" sz="4800" dirty="0" err="1" smtClean="0"/>
              <a:t>பதில்களைக்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விடைத்தாள்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என்பதைக்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கணித்துக்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கொள்வார்கள்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we now realize that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work is more fundamental than Hardy had ever imagined.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1490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</a:t>
            </a:r>
            <a:r>
              <a:rPr lang="en-US" sz="7200" dirty="0" err="1" smtClean="0"/>
              <a:t>Ramanujan's</a:t>
            </a:r>
            <a:r>
              <a:rPr lang="en-US" sz="7200" dirty="0" smtClean="0"/>
              <a:t> equations are now being used to compute pi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1491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(the ratio of the circumference of a circle to its diameter) to a billion digits!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1492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Atle</a:t>
            </a:r>
            <a:r>
              <a:rPr lang="en-US" sz="6000" dirty="0" smtClean="0"/>
              <a:t> </a:t>
            </a:r>
            <a:r>
              <a:rPr lang="en-US" sz="6000" dirty="0" err="1" smtClean="0"/>
              <a:t>Selberg</a:t>
            </a:r>
            <a:r>
              <a:rPr lang="en-US" sz="6000" dirty="0" smtClean="0"/>
              <a:t> of the Institute for Advanced Study at Princeton has said that it will take many more decades,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1493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possibly more than a century, to fully understand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contributions.</a:t>
            </a:r>
          </a:p>
          <a:p>
            <a:pPr>
              <a:buNone/>
            </a:pPr>
            <a:r>
              <a:rPr lang="en-US" sz="6000" dirty="0" smtClean="0"/>
              <a:t> 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1494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1495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2466" name="Picture 2" descr="C:\Users\dsf\Desktop\RAMANUJAN\27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7772400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smtClean="0"/>
              <a:t>  The fascinating story of the discovery of the "Lost Notebook" is described in this book.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1496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Shortly after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death, his widow, </a:t>
            </a:r>
            <a:r>
              <a:rPr lang="en-US" sz="6000" dirty="0" err="1" smtClean="0"/>
              <a:t>Janaki</a:t>
            </a:r>
            <a:r>
              <a:rPr lang="en-US" sz="6000" dirty="0" smtClean="0"/>
              <a:t>, collected all the loose sheets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1497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on which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had scribbled mathematics and sent them to hardy.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1498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They contained more than 600 formulae, including many on mock theta functions. </a:t>
            </a: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1499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dirty="0" err="1" smtClean="0">
                <a:solidFill>
                  <a:schemeClr val="tx1"/>
                </a:solidFill>
              </a:rPr>
              <a:t>நம்பினார்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</a:rPr>
              <a:t>கெடுவதில்லை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நான்கு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</a:rPr>
              <a:t>மறைத்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தீர்ப்பு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என்ற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</a:rPr>
              <a:t>சொல்லுக்கேற்றார்போல்</a:t>
            </a:r>
            <a:r>
              <a:rPr lang="en-US" sz="4400" dirty="0" smtClean="0">
                <a:solidFill>
                  <a:schemeClr val="tx1"/>
                </a:solidFill>
              </a:rPr>
              <a:t>, </a:t>
            </a:r>
          </a:p>
          <a:p>
            <a:pPr>
              <a:buNone/>
            </a:pPr>
            <a:endParaRPr lang="en-US" sz="44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வகுப்பறையில்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ஆசிரியர்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நடத்துகின்ற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என்னவென்றுகூடத்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தெரியாமல்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புதிய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கண்டுபிடிப்புகளை</a:t>
            </a:r>
            <a:r>
              <a:rPr lang="en-US" sz="4400" dirty="0" smtClean="0"/>
              <a:t> </a:t>
            </a:r>
            <a:r>
              <a:rPr lang="en-US" sz="4400" dirty="0" err="1" smtClean="0"/>
              <a:t>வெளியிடுவதில்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கருத்தாயிருப்பார்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Hardy handed this manuscript to G N Watson, who wrote two papers on this topic.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1500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1501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3490" name="Picture 2" descr="C:\Users\dsf\Desktop\RAMANUJAN\2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79248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After Watson's death this manuscript was placed along with Watson's papers at the Wren Library in Cambridge University,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1502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and the mathematical world remained unaware of its significance.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1503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In 1976, however, Andrews stumbled across the manuscript while doing some reference work at Cambridge University.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1504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He recognized it instantly as a priceless treasure and has been analyzing its contents ever since.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1505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When </a:t>
            </a:r>
            <a:r>
              <a:rPr lang="en-US" sz="7200" dirty="0" err="1" smtClean="0"/>
              <a:t>Ramanujan's</a:t>
            </a:r>
            <a:r>
              <a:rPr lang="en-US" sz="7200" dirty="0" smtClean="0"/>
              <a:t> centenary was celebrated in India in </a:t>
            </a:r>
            <a:r>
              <a:rPr lang="en-US" sz="7200" dirty="0" err="1" smtClean="0"/>
              <a:t>december</a:t>
            </a:r>
            <a:r>
              <a:rPr lang="en-US" sz="7200" dirty="0" smtClean="0"/>
              <a:t> 1987,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1506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1507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4514" name="Picture 2" descr="C:\Users\dsf\Desktop\RAMANUJAN\29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7848600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mathematicians from all over the world came to pay homage to this legendary genius.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1508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 There were several conferences held in India, of which two were in Madras.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1509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தமது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புதிய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கண்டுபிடிப்புகளுக்கான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விடைகளைப்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புத்தகத்தின்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பின்பகுதியில்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குறித்து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வைத்துக்கொள்வார்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The first of these was at Anna University, for which Andrews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1510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had come in connection with a session on number theory that I organized.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1511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</a:t>
            </a:r>
            <a:r>
              <a:rPr lang="en-US" sz="6600" dirty="0" err="1" smtClean="0"/>
              <a:t>Mrs</a:t>
            </a:r>
            <a:r>
              <a:rPr lang="en-US" sz="6600" dirty="0" smtClean="0"/>
              <a:t>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, who was 87 years old, was present on the opening day.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1512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1513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5538" name="Picture 2" descr="C:\Users\dsf\Desktop\RAMANUJAN\30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7772399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600" dirty="0" smtClean="0"/>
              <a:t> </a:t>
            </a:r>
            <a:r>
              <a:rPr lang="en-US" sz="6600" dirty="0" err="1" smtClean="0"/>
              <a:t>Kanigel</a:t>
            </a:r>
            <a:r>
              <a:rPr lang="en-US" sz="6600" dirty="0" smtClean="0"/>
              <a:t> says "Andrews, his voice choked with emotion, presented </a:t>
            </a:r>
            <a:r>
              <a:rPr lang="en-US" sz="6600" dirty="0" err="1" smtClean="0"/>
              <a:t>Janaki</a:t>
            </a:r>
            <a:r>
              <a:rPr lang="en-US" sz="6600" dirty="0" smtClean="0"/>
              <a:t> with a shawl. </a:t>
            </a:r>
          </a:p>
          <a:p>
            <a:pPr>
              <a:buNone/>
            </a:pPr>
            <a:r>
              <a:rPr lang="en-US" sz="6600" dirty="0" smtClean="0"/>
              <a:t> 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1514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It was she who deserved the credit for the Lost Notebook,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1515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600" dirty="0" smtClean="0"/>
              <a:t>  he said, since it was she who kept it together while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lay dying."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1516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At the second conference, India's prime minister, Rajiv Gandhi,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1517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presented two copies of the "Lost Notebook", the first one to </a:t>
            </a:r>
            <a:r>
              <a:rPr lang="en-US" sz="6000" dirty="0" err="1" smtClean="0"/>
              <a:t>Mrs</a:t>
            </a:r>
            <a:r>
              <a:rPr lang="en-US" sz="6000" dirty="0" smtClean="0"/>
              <a:t>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and the other to George Andrews.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1518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1519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6562" name="Picture 2" descr="C:\Users\dsf\Desktop\RAMANUJAN\3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79248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இவ்வாறாக</a:t>
            </a:r>
            <a:r>
              <a:rPr lang="en-US" sz="4800" dirty="0" smtClean="0"/>
              <a:t>, </a:t>
            </a:r>
            <a:r>
              <a:rPr lang="en-US" sz="4800" dirty="0" err="1" smtClean="0"/>
              <a:t>கணிதத்தில்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பல்வேறு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தேற்றங்களைக்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கண்டுபிடித்த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மற்ற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பாடங்களில்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சரிவர</a:t>
            </a:r>
            <a:r>
              <a:rPr lang="en-US" sz="4800" dirty="0" smtClean="0"/>
              <a:t> </a:t>
            </a:r>
            <a:r>
              <a:rPr lang="en-US" sz="4800" dirty="0" err="1" smtClean="0"/>
              <a:t>கவனம்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செலுத்த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முடியாமற்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போயிற்று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presented two copies of the "Lost Notebook", the first one to </a:t>
            </a:r>
            <a:r>
              <a:rPr lang="en-US" sz="5400" dirty="0" err="1" smtClean="0"/>
              <a:t>Mrs</a:t>
            </a:r>
            <a:r>
              <a:rPr lang="en-US" sz="5400" dirty="0" smtClean="0"/>
              <a:t> </a:t>
            </a:r>
            <a:r>
              <a:rPr lang="en-US" sz="5400" dirty="0" err="1" smtClean="0"/>
              <a:t>Ramanujan</a:t>
            </a:r>
            <a:r>
              <a:rPr lang="en-US" sz="5400" dirty="0" smtClean="0"/>
              <a:t> and the other to George Andrews.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1520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8000" dirty="0" smtClean="0"/>
              <a:t> Bruce Berndt is editing the notebooks of </a:t>
            </a:r>
            <a:r>
              <a:rPr lang="en-US" sz="8000" dirty="0" err="1" smtClean="0"/>
              <a:t>Ramanujan</a:t>
            </a:r>
            <a:r>
              <a:rPr lang="en-US" sz="8000" dirty="0" smtClean="0"/>
              <a:t>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1521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He has published three volumes, and two more are forthcoming.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1522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Andrews and Berndt have plans to edit the "Lost Notebook".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1523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Owing to the efforts of Andrews, </a:t>
            </a:r>
            <a:r>
              <a:rPr lang="en-US" sz="6600" dirty="0" err="1" smtClean="0"/>
              <a:t>Askey</a:t>
            </a:r>
            <a:r>
              <a:rPr lang="en-US" sz="6600" dirty="0" smtClean="0"/>
              <a:t> and Berndt, it is now possible to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1525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7586" name="Picture 2" descr="C:\Users\dsf\Desktop\RAMANUJAN\3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7924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include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work as part of the regular graduate mathematics curriculum. </a:t>
            </a: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1526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  And, by reading this fascinating biography, students will be drawn to a study of </a:t>
            </a:r>
            <a:r>
              <a:rPr lang="en-US" sz="5400" dirty="0" err="1" smtClean="0"/>
              <a:t>Ramanujan's</a:t>
            </a:r>
            <a:r>
              <a:rPr lang="en-US" sz="5400" dirty="0" smtClean="0"/>
              <a:t> spectacular results.</a:t>
            </a:r>
          </a:p>
          <a:p>
            <a:pPr>
              <a:buNone/>
            </a:pPr>
            <a:r>
              <a:rPr lang="en-US" sz="5400" dirty="0" smtClean="0"/>
              <a:t> 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1527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8000" dirty="0" smtClean="0"/>
              <a:t> </a:t>
            </a:r>
            <a:r>
              <a:rPr lang="en-US" sz="8000" dirty="0" err="1" smtClean="0"/>
              <a:t>Ramanujan’s</a:t>
            </a:r>
            <a:r>
              <a:rPr lang="en-US" sz="8000" dirty="0" smtClean="0"/>
              <a:t> “Lost Notebook” Astounds Americans 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1528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u="sng" dirty="0" smtClean="0">
                <a:hlinkClick r:id="rId3"/>
              </a:rPr>
              <a:t>Francis C. Assisi</a:t>
            </a:r>
            <a:r>
              <a:rPr lang="en-US" sz="8000" dirty="0" smtClean="0">
                <a:solidFill>
                  <a:schemeClr val="accent2"/>
                </a:solidFill>
              </a:rPr>
              <a:t>,</a:t>
            </a:r>
            <a:r>
              <a:rPr lang="en-US" sz="8000" dirty="0" smtClean="0"/>
              <a:t> 18 February 2005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1529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ஜீனியர்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சுப்ரமணியம்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உதவித்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தொகையை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இரண்டாம்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ஆண்டும்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பெற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வேண்டி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கடுமையாகப்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பாடுபட்டுப்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பயின்றார்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Death snatched India’s </a:t>
            </a:r>
            <a:r>
              <a:rPr lang="en-US" sz="6000" dirty="0" err="1" smtClean="0"/>
              <a:t>Srinivasa</a:t>
            </a:r>
            <a:r>
              <a:rPr lang="en-US" sz="6000" dirty="0" smtClean="0"/>
              <a:t>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when his genius had just blossomed - at age 32 in 1920.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1530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1531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8610" name="Picture 2" descr="C:\Users\dsf\Desktop\RAMANUJAN\3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1600"/>
            <a:ext cx="74676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Eighty-five years later, it’s still taking several expert mathematicians in America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1532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7200" dirty="0" smtClean="0"/>
              <a:t>a lifetime to decipher just a portion of his incandescent genius.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1533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Remarkably too, some of that work is getting financial support from the National Security Agency. </a:t>
            </a:r>
            <a:br>
              <a:rPr lang="en-US" sz="6000" dirty="0" smtClean="0"/>
            </a:b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1534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Just consider what’s happening now. Prof. George Andrews of Pennsylvania State University,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1535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one of the world's most eminent mathematicians, </a:t>
            </a: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1536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1537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9634" name="Picture 2" descr="C:\Users\dsf\Desktop\RAMANUJAN\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8001000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is conducting a series of seminars from January 25 until March 22, 2005 at the University of Florida.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1538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Andrews, who has spent the past 30 years studying </a:t>
            </a:r>
            <a:r>
              <a:rPr lang="en-US" sz="6000" dirty="0" err="1" smtClean="0"/>
              <a:t>Ramanujan’s</a:t>
            </a:r>
            <a:r>
              <a:rPr lang="en-US" sz="6000" dirty="0" smtClean="0"/>
              <a:t> considerable output,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1539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</a:t>
            </a:r>
            <a:r>
              <a:rPr lang="en-US" sz="7200" dirty="0" err="1" smtClean="0"/>
              <a:t>கணிதத்தில்</a:t>
            </a:r>
            <a:r>
              <a:rPr lang="en-US" sz="7200" dirty="0" smtClean="0"/>
              <a:t> </a:t>
            </a:r>
            <a:r>
              <a:rPr lang="en-US" sz="7200" dirty="0" err="1" smtClean="0"/>
              <a:t>நூற்றுக்கு</a:t>
            </a:r>
            <a:r>
              <a:rPr lang="en-US" sz="7200" dirty="0" smtClean="0"/>
              <a:t> </a:t>
            </a:r>
            <a:r>
              <a:rPr lang="en-US" sz="7200" dirty="0" err="1" smtClean="0"/>
              <a:t>நூறு</a:t>
            </a:r>
            <a:r>
              <a:rPr lang="en-US" sz="7200" dirty="0" smtClean="0"/>
              <a:t> </a:t>
            </a:r>
            <a:r>
              <a:rPr lang="en-US" sz="7200" dirty="0" err="1" smtClean="0"/>
              <a:t>மதிப்பெண்</a:t>
            </a:r>
            <a:r>
              <a:rPr lang="en-US" sz="7200" dirty="0" smtClean="0"/>
              <a:t> </a:t>
            </a:r>
            <a:r>
              <a:rPr lang="en-US" sz="7200" dirty="0" err="1" smtClean="0"/>
              <a:t>வாங்கினார்</a:t>
            </a:r>
            <a:r>
              <a:rPr lang="en-US" sz="7200" dirty="0" smtClean="0"/>
              <a:t>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5400" dirty="0" smtClean="0"/>
              <a:t>is providing insights into ‘Number Theory and </a:t>
            </a:r>
            <a:r>
              <a:rPr lang="en-US" sz="5400" dirty="0" err="1" smtClean="0"/>
              <a:t>Combinatorics</a:t>
            </a:r>
            <a:r>
              <a:rPr lang="en-US" sz="5400" dirty="0" smtClean="0"/>
              <a:t>’ through six lectures on topics related to </a:t>
            </a:r>
            <a:r>
              <a:rPr lang="en-US" sz="5400" dirty="0" err="1" smtClean="0"/>
              <a:t>Ramanujan's</a:t>
            </a:r>
            <a:r>
              <a:rPr lang="en-US" sz="5400" dirty="0" smtClean="0"/>
              <a:t> ‘Lost Notebook.’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1540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5400" dirty="0" smtClean="0"/>
              <a:t> The lost notebook arises from the last year of </a:t>
            </a:r>
            <a:r>
              <a:rPr lang="en-US" sz="5400" dirty="0" err="1" smtClean="0"/>
              <a:t>Ramanujan's</a:t>
            </a:r>
            <a:r>
              <a:rPr lang="en-US" sz="5400" dirty="0" smtClean="0"/>
              <a:t> life and contains approximately 650 assertions without proofs.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1541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According to Prof. </a:t>
            </a:r>
            <a:r>
              <a:rPr lang="en-US" sz="4800" dirty="0" err="1" smtClean="0"/>
              <a:t>Krishnaswami</a:t>
            </a:r>
            <a:r>
              <a:rPr lang="en-US" sz="4800" dirty="0" smtClean="0"/>
              <a:t> </a:t>
            </a:r>
            <a:r>
              <a:rPr lang="en-US" sz="4800" dirty="0" err="1" smtClean="0"/>
              <a:t>Alladi</a:t>
            </a:r>
            <a:r>
              <a:rPr lang="en-US" sz="4800" dirty="0" smtClean="0"/>
              <a:t>, Chairman of the Department of Mathematics at the University of Florida,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1542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1543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0658" name="Picture 2" descr="C:\Users\dsf\Desktop\RAMANUJAN\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8153400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who recently visited </a:t>
            </a:r>
            <a:r>
              <a:rPr lang="en-US" sz="7200" dirty="0" err="1" smtClean="0"/>
              <a:t>Ramanujan’s</a:t>
            </a:r>
            <a:r>
              <a:rPr lang="en-US" sz="7200" dirty="0" smtClean="0"/>
              <a:t> birthplace, along with Prof Andrews,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1544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the lectures will seek to unveil ‘what did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have up his sleeve?’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1545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Alladi’s</a:t>
            </a:r>
            <a:r>
              <a:rPr lang="en-US" sz="5400" dirty="0" smtClean="0"/>
              <a:t> research is in Number Theory, an area where </a:t>
            </a:r>
            <a:r>
              <a:rPr lang="en-US" sz="5400" dirty="0" err="1" smtClean="0"/>
              <a:t>Ramanujan</a:t>
            </a:r>
            <a:r>
              <a:rPr lang="en-US" sz="5400" dirty="0" smtClean="0"/>
              <a:t> has made spectacular contributions.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1546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He is also the Editor-in-Chief of The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Journal,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1547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an international publication devoted to all areas of mathematics influenced by </a:t>
            </a:r>
            <a:r>
              <a:rPr lang="en-US" sz="5400" dirty="0" err="1" smtClean="0"/>
              <a:t>Ramanujan</a:t>
            </a:r>
            <a:r>
              <a:rPr lang="en-US" sz="5400" dirty="0" smtClean="0"/>
              <a:t>.</a:t>
            </a:r>
            <a:br>
              <a:rPr lang="en-US" sz="5400" dirty="0" smtClean="0"/>
            </a:b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1548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1549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1682" name="Picture 2" descr="C:\Users\dsf\Desktop\RAMANUJAN\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80010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ஆனால்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ஆங்கிலத்தில்</a:t>
            </a:r>
            <a:r>
              <a:rPr lang="en-US" sz="5400" dirty="0" smtClean="0"/>
              <a:t> 3 </a:t>
            </a:r>
            <a:r>
              <a:rPr lang="en-US" sz="5400" dirty="0" err="1" smtClean="0"/>
              <a:t>மதிப்பெண்களை</a:t>
            </a:r>
            <a:r>
              <a:rPr lang="en-US" sz="5400" dirty="0" smtClean="0"/>
              <a:t> </a:t>
            </a:r>
            <a:r>
              <a:rPr lang="en-US" sz="5400" dirty="0" err="1" smtClean="0"/>
              <a:t>குறைவாகப்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பெற்றதால்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அவ்வுதவித்தொகை</a:t>
            </a:r>
            <a:r>
              <a:rPr lang="en-US" sz="5400" dirty="0" smtClean="0"/>
              <a:t> </a:t>
            </a:r>
            <a:r>
              <a:rPr lang="en-US" sz="5400" dirty="0" err="1" smtClean="0"/>
              <a:t>கைநழுவிப்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போனது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In his introduction to the first seminar on January 15th, Andrews described the life of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,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1550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the discovery of his Lost Notebook, and attempted to describe some of his surprising achievements.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1551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6600" dirty="0" smtClean="0"/>
              <a:t>The third lecture was delivered on February 15. Three more are scheduled.</a:t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1552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Essentially,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legacy consists of 4,000 formulas on 400 pages filling 3 volumes of notes,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1553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6600" dirty="0" smtClean="0"/>
              <a:t>  all densely packed with theorems of incredible power but without any commentary or,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1554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1555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2706" name="Picture 2" descr="C:\Users\dsf\Desktop\RAMANUJAN\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7924800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which is more frustrating, any proof. In 1976, however, a new discovery was made.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1556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One hundred and thirty pages of scrap paper, containing the output of the last year of his life,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1557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was discovered by accident in a box at Trinity College.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1558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8800" dirty="0" smtClean="0"/>
              <a:t>This is now called </a:t>
            </a:r>
            <a:r>
              <a:rPr lang="en-US" sz="8800" dirty="0" err="1" smtClean="0"/>
              <a:t>Ramanujan's</a:t>
            </a:r>
            <a:r>
              <a:rPr lang="en-US" sz="8800" dirty="0" smtClean="0"/>
              <a:t> "Lost Notebook."</a:t>
            </a:r>
            <a:br>
              <a:rPr lang="en-US" sz="8800" dirty="0" smtClean="0"/>
            </a:br>
            <a:r>
              <a:rPr lang="en-US" sz="8800" dirty="0" smtClean="0"/>
              <a:t/>
            </a:r>
            <a:br>
              <a:rPr lang="en-US" sz="8800" dirty="0" smtClean="0"/>
            </a:br>
            <a:endParaRPr lang="en-US" sz="8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1559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</a:t>
            </a:r>
            <a:r>
              <a:rPr lang="en-US" sz="7200" dirty="0" err="1" smtClean="0"/>
              <a:t>இவ்வாறு</a:t>
            </a:r>
            <a:r>
              <a:rPr lang="en-US" sz="7200" dirty="0" smtClean="0"/>
              <a:t> </a:t>
            </a:r>
            <a:r>
              <a:rPr lang="en-US" sz="7200" dirty="0" err="1" smtClean="0"/>
              <a:t>உதவித்</a:t>
            </a:r>
            <a:r>
              <a:rPr lang="en-US" sz="7200" dirty="0" smtClean="0"/>
              <a:t> </a:t>
            </a:r>
            <a:r>
              <a:rPr lang="en-US" sz="7200" dirty="0" err="1" smtClean="0"/>
              <a:t>தொகை</a:t>
            </a:r>
            <a:r>
              <a:rPr lang="en-US" sz="7200" dirty="0" smtClean="0"/>
              <a:t> </a:t>
            </a:r>
            <a:r>
              <a:rPr lang="en-US" sz="7200" dirty="0" err="1" smtClean="0"/>
              <a:t>நிறுத்தப்பட்டது</a:t>
            </a:r>
            <a:r>
              <a:rPr lang="en-US" sz="7200" dirty="0" smtClean="0"/>
              <a:t>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Commenting on the Lost Notebook, mathematician Richard </a:t>
            </a:r>
            <a:r>
              <a:rPr lang="en-US" sz="7200" dirty="0" err="1" smtClean="0"/>
              <a:t>Askey</a:t>
            </a:r>
            <a:r>
              <a:rPr lang="en-US" sz="7200" dirty="0" smtClean="0"/>
              <a:t> says,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1560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1561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3730" name="Picture 2" descr="C:\Users\dsf\Desktop\RAMANUJAN\5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95400"/>
            <a:ext cx="7772400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"The work of that one year, while he was dying, was the equivalent of a lifetime of work for a very great mathematician.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1562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What he accomplished was unbelievable. If it were a novel, nobody would believe it."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1563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To underscore the difficulty of the arduous task of deciphering the "notebooks,"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1564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mathematician Jonathan </a:t>
            </a:r>
            <a:r>
              <a:rPr lang="en-US" sz="7200" dirty="0" err="1" smtClean="0"/>
              <a:t>Borwein</a:t>
            </a:r>
            <a:r>
              <a:rPr lang="en-US" sz="7200" dirty="0" smtClean="0"/>
              <a:t> and Peter </a:t>
            </a:r>
            <a:r>
              <a:rPr lang="en-US" sz="7200" dirty="0" err="1" smtClean="0"/>
              <a:t>Borwein</a:t>
            </a:r>
            <a:r>
              <a:rPr lang="en-US" sz="7200" dirty="0" smtClean="0"/>
              <a:t> have commented,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1565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"To our knowledge no mathematical redaction of this scope or difficulty has ever been attempted."</a:t>
            </a:r>
            <a:br>
              <a:rPr lang="en-US" sz="6000" dirty="0" smtClean="0"/>
            </a:b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1566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1567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4754" name="Picture 2" descr="C:\Users\dsf\Desktop\RAMANUJAN\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80772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Prof. Andrews shot to fame in the 1970s when he discovered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Lost Notebook</a:t>
            </a: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1568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at the Wren Library in Cambridge University and wrote a series of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1569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</a:t>
            </a:r>
            <a:r>
              <a:rPr lang="en-US" sz="6600" dirty="0" err="1" smtClean="0"/>
              <a:t>ராமானுஜனின்</a:t>
            </a:r>
            <a:r>
              <a:rPr lang="en-US" sz="6600" dirty="0" smtClean="0"/>
              <a:t> </a:t>
            </a:r>
            <a:r>
              <a:rPr lang="en-US" sz="6600" dirty="0" err="1" smtClean="0"/>
              <a:t>ஏழ்மையான</a:t>
            </a:r>
            <a:r>
              <a:rPr lang="en-US" sz="6600" dirty="0" smtClean="0"/>
              <a:t> </a:t>
            </a:r>
            <a:r>
              <a:rPr lang="en-US" sz="6600" dirty="0" err="1" smtClean="0"/>
              <a:t>குடும்பத்திற்கு</a:t>
            </a:r>
            <a:r>
              <a:rPr lang="en-US" sz="6600" dirty="0" smtClean="0"/>
              <a:t> </a:t>
            </a:r>
            <a:r>
              <a:rPr lang="en-US" sz="6600" dirty="0" err="1" smtClean="0"/>
              <a:t>பேரிழப்புதான்</a:t>
            </a:r>
            <a:r>
              <a:rPr lang="en-US" sz="6600" dirty="0" smtClean="0"/>
              <a:t>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smtClean="0"/>
              <a:t>important papers in Advances in Mathematics in which he explained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spectacular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1570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results in the context of current research, and in that process made fundamental improvements as well.</a:t>
            </a:r>
            <a:br>
              <a:rPr lang="en-US" sz="6000" dirty="0" smtClean="0"/>
            </a:b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1571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"There is still much to understand about the implications of many results in the Lost Notebook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1572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1573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5778" name="Picture 2" descr="C:\Users\dsf\Desktop\RAMANUJAN\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7924799" cy="50291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5400" dirty="0" smtClean="0"/>
              <a:t>and their connections with current research which is one of the reasons to edit the Lost Notebook," said Professor Andrews. </a:t>
            </a:r>
          </a:p>
          <a:p>
            <a:pPr>
              <a:buNone/>
            </a:pPr>
            <a:r>
              <a:rPr lang="en-US" sz="5400" dirty="0" smtClean="0"/>
              <a:t> 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1574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The first of these volumes will appear in 2005 and at least two more volumes will be forthcoming.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1575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"The mathematical content of the Lost Notebook is so immense,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1576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that it is difficult to predict at this time how many volumes it will take to completely edit it," he added.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1577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According to Prof. </a:t>
            </a:r>
            <a:r>
              <a:rPr lang="en-US" sz="7200" dirty="0" err="1" smtClean="0"/>
              <a:t>Alladi</a:t>
            </a:r>
            <a:r>
              <a:rPr lang="en-US" sz="7200" dirty="0" smtClean="0"/>
              <a:t>, during the 1987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Centennial,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1578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1579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6802" name="Picture 2" descr="C:\Users\dsf\Desktop\RAMANUJAN\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8077200" cy="48005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600" dirty="0" err="1" smtClean="0"/>
              <a:t>அதன்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காரணமாக</a:t>
            </a:r>
            <a:r>
              <a:rPr lang="en-US" sz="3600" dirty="0" smtClean="0"/>
              <a:t> </a:t>
            </a:r>
            <a:r>
              <a:rPr lang="en-US" sz="3600" dirty="0" err="1" smtClean="0"/>
              <a:t>ராமானுஜனின்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தாய்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கோமளத்தம்மாள்</a:t>
            </a:r>
            <a:r>
              <a:rPr lang="en-US" sz="3600" dirty="0" smtClean="0"/>
              <a:t>, </a:t>
            </a:r>
            <a:r>
              <a:rPr lang="en-US" sz="3600" dirty="0" err="1" smtClean="0"/>
              <a:t>தன்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மகன்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கணக்கில்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பெற்ற</a:t>
            </a:r>
            <a:r>
              <a:rPr lang="en-US" sz="3600" dirty="0" smtClean="0"/>
              <a:t> </a:t>
            </a:r>
            <a:r>
              <a:rPr lang="en-US" sz="3600" dirty="0" err="1" smtClean="0"/>
              <a:t>முழு</a:t>
            </a:r>
            <a:r>
              <a:rPr lang="en-US" sz="3600" dirty="0" smtClean="0"/>
              <a:t> </a:t>
            </a:r>
            <a:r>
              <a:rPr lang="en-US" sz="3600" dirty="0" err="1" smtClean="0"/>
              <a:t>மதிப்பெண்களைக்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கருத்தில்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கொண்டாவது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உத்வித்</a:t>
            </a:r>
            <a:r>
              <a:rPr lang="en-US" sz="3600" dirty="0" smtClean="0"/>
              <a:t> </a:t>
            </a:r>
            <a:r>
              <a:rPr lang="en-US" sz="3600" dirty="0" err="1" smtClean="0"/>
              <a:t>தொகை</a:t>
            </a:r>
            <a:r>
              <a:rPr lang="en-US" sz="3600" dirty="0" smtClean="0"/>
              <a:t> </a:t>
            </a:r>
            <a:r>
              <a:rPr lang="en-US" sz="3600" dirty="0" err="1" smtClean="0"/>
              <a:t>வழங்கும்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படியாக</a:t>
            </a:r>
            <a:r>
              <a:rPr lang="en-US" sz="3600" dirty="0" smtClean="0"/>
              <a:t> </a:t>
            </a:r>
            <a:r>
              <a:rPr lang="en-US" sz="3600" dirty="0" err="1" smtClean="0"/>
              <a:t>கல்லூரி</a:t>
            </a:r>
            <a:r>
              <a:rPr lang="en-US" sz="3600" dirty="0" smtClean="0"/>
              <a:t> </a:t>
            </a:r>
            <a:r>
              <a:rPr lang="en-US" sz="3600" dirty="0" err="1" smtClean="0"/>
              <a:t>முதல்வரிடம்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கேட்டுப்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பார்த்தார்</a:t>
            </a:r>
            <a:r>
              <a:rPr lang="en-US" sz="3600" dirty="0" smtClean="0"/>
              <a:t>. </a:t>
            </a:r>
          </a:p>
          <a:p>
            <a:pPr>
              <a:buNone/>
            </a:pP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the printed form of </a:t>
            </a:r>
            <a:r>
              <a:rPr lang="en-US" sz="5400" dirty="0" err="1" smtClean="0"/>
              <a:t>Ramanujan's</a:t>
            </a:r>
            <a:r>
              <a:rPr lang="en-US" sz="5400" dirty="0" smtClean="0"/>
              <a:t> Lost Notebook by Springer-</a:t>
            </a:r>
            <a:r>
              <a:rPr lang="en-US" sz="5400" dirty="0" err="1" smtClean="0"/>
              <a:t>Narosa</a:t>
            </a:r>
            <a:r>
              <a:rPr lang="en-US" sz="5400" dirty="0" smtClean="0"/>
              <a:t> was released by Prime Minister Rajiv Gandhi,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1580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who presented the first copy to </a:t>
            </a:r>
            <a:r>
              <a:rPr lang="en-US" sz="6000" dirty="0" err="1" smtClean="0"/>
              <a:t>Janaki</a:t>
            </a:r>
            <a:r>
              <a:rPr lang="en-US" sz="6000" dirty="0" smtClean="0"/>
              <a:t> </a:t>
            </a:r>
            <a:r>
              <a:rPr lang="en-US" sz="6000" dirty="0" err="1" smtClean="0"/>
              <a:t>Ammal</a:t>
            </a:r>
            <a:r>
              <a:rPr lang="en-US" sz="6000" dirty="0" smtClean="0"/>
              <a:t>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, the late widow of </a:t>
            </a:r>
            <a:r>
              <a:rPr lang="en-US" sz="6000" dirty="0" err="1" smtClean="0"/>
              <a:t>Srinivasa</a:t>
            </a:r>
            <a:r>
              <a:rPr lang="en-US" sz="6000" dirty="0" smtClean="0"/>
              <a:t>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, </a:t>
            </a: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1581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600" dirty="0" smtClean="0"/>
              <a:t>  and the second copy to Professor Andrews in recognition of his contributions.</a:t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1582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Ramanujan’s</a:t>
            </a:r>
            <a:r>
              <a:rPr lang="en-US" sz="6000" dirty="0" smtClean="0"/>
              <a:t> mathematical wizardry is also the reason why University of Illinois Prof. Bruce Berndt,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1583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an analytic number theorist with strong interests in several related areas of classical analysis,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1584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1585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7826" name="Picture 2" descr="C:\Users\dsf\Desktop\RAMANUJAN\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8001000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has devoted 31 years of his research to proving the claims left in three notebooks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1586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and a "lost notebook" by the Indian genius upon his death in 1920.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1587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Twenty-one students have completed doctoral theses under Berndt's direction,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1588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6600" dirty="0" smtClean="0"/>
              <a:t>  and currently, five Ph.D. students are writing their dissertations under his direction.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1589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</a:t>
            </a:r>
            <a:r>
              <a:rPr lang="en-US" sz="6600" dirty="0" err="1" smtClean="0"/>
              <a:t>ஆனால்</a:t>
            </a:r>
            <a:r>
              <a:rPr lang="en-US" sz="6600" dirty="0" smtClean="0"/>
              <a:t> </a:t>
            </a:r>
            <a:r>
              <a:rPr lang="en-US" sz="6600" dirty="0" err="1" smtClean="0"/>
              <a:t>அக்கல்லூரி</a:t>
            </a:r>
            <a:r>
              <a:rPr lang="en-US" sz="6600" dirty="0" smtClean="0"/>
              <a:t> </a:t>
            </a:r>
            <a:r>
              <a:rPr lang="en-US" sz="6600" dirty="0" err="1" smtClean="0"/>
              <a:t>முதல்வர்</a:t>
            </a:r>
            <a:r>
              <a:rPr lang="en-US" sz="6600" dirty="0" smtClean="0"/>
              <a:t> </a:t>
            </a:r>
            <a:r>
              <a:rPr lang="en-US" sz="6600" dirty="0" err="1" smtClean="0"/>
              <a:t>அதற்கு</a:t>
            </a:r>
            <a:r>
              <a:rPr lang="en-US" sz="6600" dirty="0" smtClean="0"/>
              <a:t> </a:t>
            </a:r>
            <a:r>
              <a:rPr lang="en-US" sz="6600" dirty="0" err="1" smtClean="0"/>
              <a:t>மறுத்துவிட்டார்</a:t>
            </a:r>
            <a:r>
              <a:rPr lang="en-US" sz="6600" dirty="0" smtClean="0"/>
              <a:t>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Most are focusing on material in the lost notebook or on research inspired by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.</a:t>
            </a:r>
            <a:br>
              <a:rPr lang="en-US" sz="6000" dirty="0" smtClean="0"/>
            </a:br>
            <a:endParaRPr lang="en-US" sz="6000" dirty="0" smtClean="0"/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1590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1591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8850" name="Picture 2" descr="C:\Users\dsf\Desktop\RAMANUJAN\10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8001000" cy="50291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600" dirty="0" smtClean="0"/>
              <a:t>The three original </a:t>
            </a:r>
          </a:p>
          <a:p>
            <a:pPr>
              <a:buNone/>
            </a:pPr>
            <a:r>
              <a:rPr lang="en-US" sz="6600" dirty="0" smtClean="0"/>
              <a:t>Notebooks contain </a:t>
            </a:r>
          </a:p>
          <a:p>
            <a:pPr>
              <a:buNone/>
            </a:pPr>
            <a:r>
              <a:rPr lang="en-US" sz="6600" dirty="0" smtClean="0"/>
              <a:t>approximately 3300</a:t>
            </a:r>
          </a:p>
          <a:p>
            <a:pPr>
              <a:buNone/>
            </a:pPr>
            <a:r>
              <a:rPr lang="en-US" sz="6600" dirty="0" smtClean="0"/>
              <a:t>results.</a:t>
            </a:r>
          </a:p>
          <a:p>
            <a:pPr>
              <a:buNone/>
            </a:pPr>
            <a:endParaRPr lang="en-US" sz="7200" b="1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1592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smtClean="0"/>
              <a:t>The project of finding proofs for these claims </a:t>
            </a:r>
            <a:endParaRPr lang="en-US" sz="6000" b="1" dirty="0" smtClean="0"/>
          </a:p>
          <a:p>
            <a:pPr>
              <a:buNone/>
            </a:pPr>
            <a:r>
              <a:rPr lang="en-US" sz="6000" dirty="0" smtClean="0"/>
              <a:t>took Berndt over twenty years to accomplish,</a:t>
            </a:r>
          </a:p>
          <a:p>
            <a:pPr>
              <a:buNone/>
            </a:pPr>
            <a:endParaRPr lang="en-US" sz="6000" b="1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1593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Parts I-V, published by Springer--</a:t>
            </a:r>
            <a:r>
              <a:rPr lang="en-US" sz="6000" dirty="0" err="1" smtClean="0"/>
              <a:t>Verlag</a:t>
            </a:r>
            <a:r>
              <a:rPr lang="en-US" sz="6000" dirty="0" smtClean="0"/>
              <a:t> in the years 1985, 1989, 1991, 1994, and 1998.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1594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Also during this time, Berndt and Robert A. Rankin wrote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Letters and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1595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Commentary and </a:t>
            </a:r>
            <a:r>
              <a:rPr lang="en-US" sz="8000" dirty="0" err="1" smtClean="0"/>
              <a:t>Ramanujan</a:t>
            </a:r>
            <a:r>
              <a:rPr lang="en-US" sz="8000" dirty="0" smtClean="0"/>
              <a:t> Essays and Surveys, 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1596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1597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9874" name="Picture 2" descr="C:\Users\dsf\Desktop\RAMANUJAN\11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8001000" cy="49529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both published jointly by the American and London Mathematical Societies in 2001.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1598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Berndt’s research in this direction continues, as he and Andrews plan to publish volumes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1599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051" name="Picture 3" descr="C:\Users\dsf\Desktop\RAMANUJAN-1\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600"/>
            <a:ext cx="7620000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4400" dirty="0" err="1" smtClean="0"/>
              <a:t>இதுகண்டு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சினங்கொண்ட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அவ்வம்மையார்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கல்லூரி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முதல்வரைப்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மகனின்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திறமைக்குப்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பல்வேறு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நாடுகளைச்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சார்ந்து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பட்டங்களும்</a:t>
            </a:r>
            <a:r>
              <a:rPr lang="en-US" sz="4400" dirty="0" smtClean="0"/>
              <a:t>,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on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"lost" notebook, analogous to those published on the ordinary notebooks.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1600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They are currently "editing" </a:t>
            </a:r>
            <a:r>
              <a:rPr lang="en-US" sz="7200" dirty="0" err="1" smtClean="0"/>
              <a:t>Ramanujan's</a:t>
            </a:r>
            <a:r>
              <a:rPr lang="en-US" sz="7200" dirty="0" smtClean="0"/>
              <a:t> Lost Notebook,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1601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7200" dirty="0" smtClean="0"/>
              <a:t> which will be published by Springer later this year.</a:t>
            </a:r>
            <a:br>
              <a:rPr lang="en-US" sz="7200" dirty="0" smtClean="0"/>
            </a:b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1602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1603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80898" name="Picture 2" descr="C:\Users\dsf\Desktop\RAMANUJAN\12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7924800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When an interviewer for Frontline asked </a:t>
            </a:r>
            <a:r>
              <a:rPr lang="en-US" sz="7200" dirty="0" err="1" smtClean="0"/>
              <a:t>Brendt</a:t>
            </a:r>
            <a:r>
              <a:rPr lang="en-US" sz="7200" dirty="0" smtClean="0"/>
              <a:t> if he found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1604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any of </a:t>
            </a:r>
            <a:r>
              <a:rPr lang="en-US" sz="7200" dirty="0" err="1" smtClean="0"/>
              <a:t>Ramanujan’s</a:t>
            </a:r>
            <a:r>
              <a:rPr lang="en-US" sz="7200" dirty="0" smtClean="0"/>
              <a:t> results difficult to decipher, he admitted: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1605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“Oh yes. I get stuck all the time. At times I have no idea where these formulae are coming from. …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1606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There are times I would think of a formula over for about six months or even a year, not getting anywhere.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1607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Even now there are times when we wonder how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was ever led to the formulae. </a:t>
            </a: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1608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1609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81922" name="Picture 2" descr="C:\Users\dsf\Desktop\RAMANUJAN\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7848600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dirty="0" err="1" smtClean="0"/>
              <a:t>பணமும்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தேடி</a:t>
            </a:r>
            <a:r>
              <a:rPr lang="en-US" sz="5400" dirty="0" smtClean="0"/>
              <a:t> </a:t>
            </a:r>
            <a:r>
              <a:rPr lang="en-US" sz="5400" dirty="0" err="1" smtClean="0"/>
              <a:t>வரும்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காலம்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வரத்தான்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போகின்றது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கூறினார்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There has to be some chain of reasoning to lead him to think that there might be a theorem there.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1610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000" dirty="0" smtClean="0"/>
              <a:t>  But often n this is missing. To begin with, the formulae look strange but over time we understand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1611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where they fit in and how important they are than they were previously thought to be.” 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1612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sz="5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5400" b="1" dirty="0" err="1" smtClean="0">
                <a:solidFill>
                  <a:srgbClr val="C00000"/>
                </a:solidFill>
              </a:rPr>
              <a:t>Ramanujan's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endParaRPr lang="en-US" sz="5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C00000"/>
                </a:solidFill>
              </a:rPr>
              <a:t>    Passion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1613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0242" name="Picture 2" descr="C:\Users\dsf\Desktop\RAMANUJAN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447800"/>
            <a:ext cx="4114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Born in India in 1887,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was a mathematical genius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1614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whose work continues to surprise mathematicians into the 21st century.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1615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His work is filled with surprises. 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1616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At the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centenary conference at the University of Illinois,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1617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it was physicist Freeman Dyson who proclaimed,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1618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8000" dirty="0" smtClean="0"/>
              <a:t> "That was the wonderful thing about </a:t>
            </a:r>
            <a:r>
              <a:rPr lang="en-US" sz="8000" dirty="0" err="1" smtClean="0"/>
              <a:t>Ramanujan</a:t>
            </a:r>
            <a:r>
              <a:rPr lang="en-US" sz="8000" dirty="0" smtClean="0"/>
              <a:t>.</a:t>
            </a:r>
          </a:p>
          <a:p>
            <a:pPr>
              <a:buNone/>
            </a:pPr>
            <a:r>
              <a:rPr lang="en-US" sz="8000" dirty="0" smtClean="0"/>
              <a:t> 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1619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உதவித்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தொகை</a:t>
            </a:r>
            <a:r>
              <a:rPr lang="en-US" sz="4800" dirty="0" smtClean="0"/>
              <a:t> </a:t>
            </a:r>
            <a:r>
              <a:rPr lang="en-US" sz="4800" dirty="0" err="1" smtClean="0"/>
              <a:t>நிறுத்தப்பட்டதால்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அவ்வாண்டு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மிகுந்த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சிரமத்திற்கிடையே</a:t>
            </a:r>
            <a:r>
              <a:rPr lang="en-US" sz="4800" dirty="0" smtClean="0"/>
              <a:t> </a:t>
            </a:r>
            <a:r>
              <a:rPr lang="en-US" sz="4800" dirty="0" err="1" smtClean="0"/>
              <a:t>படிப்பைத்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தொடர்ந்தார்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1620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82946" name="Picture 2" descr="C:\Users\dsf\Desktop\RAMANUJAN\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7772400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He discovered so much, and yet he left so much more in his garden for other people to discover."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1621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Born into poverty,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grew up in southern India,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1622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and although he had little formal training in mathematics, he became hooked on mathematics.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1623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He spent the years between 1903 and 1913 cramming notebooks with page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600" dirty="0" smtClean="0"/>
              <a:t>  </a:t>
            </a:r>
            <a:r>
              <a:rPr lang="en-US" sz="6000" dirty="0" smtClean="0"/>
              <a:t>after page of mathematical formulas and relationships that he had uncovered.</a:t>
            </a:r>
            <a:br>
              <a:rPr lang="en-US" sz="6000" dirty="0" smtClean="0"/>
            </a:b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1625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1626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83970" name="Picture 2" descr="C:\Users\dsf\Desktop\RAMANUJAN\15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95400"/>
            <a:ext cx="7772400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</a:t>
            </a:r>
            <a:r>
              <a:rPr lang="en-US" sz="6600" dirty="0" err="1" smtClean="0"/>
              <a:t>Ramanujan's</a:t>
            </a:r>
            <a:r>
              <a:rPr lang="en-US" sz="6600" dirty="0" smtClean="0"/>
              <a:t> life as a professional mathematician began in 1914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1627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when he accepted an invitation from the prominent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1628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British mathematician G.H. Hardy to come to Cambridge University.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1629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600" dirty="0" err="1" smtClean="0"/>
              <a:t>எப்.ஏ.யில்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சேர்ந்து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ஏழ்மைச்</a:t>
            </a:r>
            <a:r>
              <a:rPr lang="en-US" sz="3600" dirty="0" smtClean="0"/>
              <a:t> </a:t>
            </a:r>
            <a:r>
              <a:rPr lang="en-US" sz="3600" dirty="0" err="1" smtClean="0"/>
              <a:t>சூழ்நிலையிலும்</a:t>
            </a:r>
            <a:r>
              <a:rPr lang="en-US" sz="3600" dirty="0" smtClean="0"/>
              <a:t>, </a:t>
            </a:r>
            <a:r>
              <a:rPr lang="en-US" sz="3600" dirty="0" err="1" smtClean="0"/>
              <a:t>பல்வேறு</a:t>
            </a:r>
            <a:r>
              <a:rPr lang="en-US" sz="3600" dirty="0" smtClean="0"/>
              <a:t> </a:t>
            </a:r>
            <a:r>
              <a:rPr lang="en-US" sz="3600" dirty="0" err="1" smtClean="0"/>
              <a:t>பிரச்சனைகளுக்கு</a:t>
            </a:r>
            <a:r>
              <a:rPr lang="en-US" sz="3600" dirty="0" smtClean="0"/>
              <a:t> </a:t>
            </a:r>
            <a:r>
              <a:rPr lang="en-US" sz="3600" dirty="0" err="1" smtClean="0"/>
              <a:t>மத்தியிலும்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படித்து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வந்த</a:t>
            </a:r>
            <a:r>
              <a:rPr lang="en-US" sz="3600" dirty="0" smtClean="0"/>
              <a:t> </a:t>
            </a:r>
            <a:r>
              <a:rPr lang="en-US" sz="3600" dirty="0" err="1" smtClean="0"/>
              <a:t>ராமானுஜன்</a:t>
            </a:r>
            <a:r>
              <a:rPr lang="en-US" sz="3600" dirty="0" smtClean="0"/>
              <a:t>, </a:t>
            </a:r>
            <a:r>
              <a:rPr lang="en-US" sz="3600" dirty="0" err="1" smtClean="0"/>
              <a:t>கணிதத்தில்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அதிக</a:t>
            </a:r>
            <a:r>
              <a:rPr lang="en-US" sz="3600" dirty="0" smtClean="0"/>
              <a:t> </a:t>
            </a:r>
            <a:r>
              <a:rPr lang="en-US" sz="3600" dirty="0" err="1" smtClean="0"/>
              <a:t>ஈடுபாடு</a:t>
            </a:r>
            <a:r>
              <a:rPr lang="en-US" sz="3600" dirty="0" smtClean="0"/>
              <a:t> </a:t>
            </a:r>
            <a:r>
              <a:rPr lang="en-US" sz="3600" dirty="0" err="1" smtClean="0"/>
              <a:t>கொண்டு</a:t>
            </a:r>
            <a:r>
              <a:rPr lang="en-US" sz="3600" dirty="0" smtClean="0"/>
              <a:t> </a:t>
            </a:r>
            <a:r>
              <a:rPr lang="en-US" sz="3600" dirty="0" err="1" smtClean="0"/>
              <a:t>பயின்றமையால்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அப்பாடத்தில்</a:t>
            </a:r>
            <a:r>
              <a:rPr lang="en-US" sz="3600" dirty="0" smtClean="0"/>
              <a:t> 100/100 </a:t>
            </a:r>
            <a:r>
              <a:rPr lang="en-US" sz="3600" dirty="0" err="1" smtClean="0"/>
              <a:t>பெற்றார்</a:t>
            </a:r>
            <a:r>
              <a:rPr lang="en-US" sz="3600" dirty="0" smtClean="0"/>
              <a:t>. </a:t>
            </a:r>
          </a:p>
          <a:p>
            <a:pPr>
              <a:buNone/>
            </a:pP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He spent 5 years in England, publishing many papers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1630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and achieving international recognition for his mathematical research.</a:t>
            </a:r>
            <a:br>
              <a:rPr lang="en-US" sz="6000" dirty="0" smtClean="0"/>
            </a:b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1631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1632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84994" name="Picture 2" descr="C:\Users\dsf\Desktop\RAMANUJAN\16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7772400" cy="48005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Though his work was cut short by a mysterious illness 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1633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that brought him back to India for the final year of his life,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1634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600" dirty="0" smtClean="0"/>
              <a:t>  </a:t>
            </a:r>
            <a:r>
              <a:rPr lang="en-US" sz="6600" dirty="0" err="1" smtClean="0"/>
              <a:t>Ramanujan's</a:t>
            </a:r>
            <a:r>
              <a:rPr lang="en-US" sz="6600" dirty="0" smtClean="0"/>
              <a:t> work has remained a subject of considerable interest.</a:t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1635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000" dirty="0" smtClean="0"/>
              <a:t>  The 600 formulae that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jotted down on loose sheets of paper during the one year he was in India,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1636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000" dirty="0" smtClean="0"/>
              <a:t>  after he returned from Cambridge, are the contents of the `Lost' Note Book found by Andrews in 1976.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1637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1638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86018" name="Picture 2" descr="C:\Users\dsf\Desktop\RAMANUJAN\17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924800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He was ailing throughout that one year after his return from England (March 1919 - April 26, 1920).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1639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7410" name="Picture 2" descr="C:\Users\dsf\Desktop\RAMANUJAN-1\18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7543800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The last and only letter he wrote to Prof. Hardy, from India,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1640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after his return, in Jan. 1920, four months before his demise,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1641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contained no news about his declining health but only information about his latest work: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1642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``I discovered very interesting functions recently which I call `Mock' theta-functions. </a:t>
            </a: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1643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1644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87042" name="Picture 2" descr="C:\Users\dsf\Desktop\RAMANUJAN\18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7772400" cy="510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Unlike the `False' theta-functions (studied partially by Prof. Rogers in his interesting paper)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1645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they enter into mathematics as beautifully as ordinary theta-functions.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1646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I am sending you with this letter some examples ... ''.</a:t>
            </a:r>
            <a:br>
              <a:rPr lang="en-US" sz="7200" dirty="0" smtClean="0"/>
            </a:b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1647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The following observation of Richard </a:t>
            </a:r>
            <a:r>
              <a:rPr lang="en-US" sz="7200" dirty="0" err="1" smtClean="0"/>
              <a:t>Askey</a:t>
            </a:r>
            <a:r>
              <a:rPr lang="en-US" sz="7200" dirty="0" smtClean="0"/>
              <a:t> is noteworthy: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1648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``Try to imagine the quality of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mind, one which drove him to work unceasingly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1649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ஆனால்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மற்ற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பாடங்களில்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அதிக</a:t>
            </a:r>
            <a:r>
              <a:rPr lang="en-US" sz="4000" dirty="0" smtClean="0"/>
              <a:t> </a:t>
            </a:r>
            <a:r>
              <a:rPr lang="en-US" sz="4000" dirty="0" err="1" smtClean="0"/>
              <a:t>அக்கறை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கொண்டு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படிக்காததால்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குறைவான</a:t>
            </a:r>
            <a:r>
              <a:rPr lang="en-US" sz="4000" dirty="0" smtClean="0"/>
              <a:t> </a:t>
            </a:r>
            <a:r>
              <a:rPr lang="en-US" sz="4000" dirty="0" err="1" smtClean="0"/>
              <a:t>மதிப்பெண்களே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பெற்றமையால்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எப்.ஏ</a:t>
            </a:r>
            <a:r>
              <a:rPr lang="en-US" sz="4000" dirty="0" smtClean="0"/>
              <a:t>. </a:t>
            </a:r>
            <a:r>
              <a:rPr lang="en-US" sz="4000" dirty="0" err="1" smtClean="0"/>
              <a:t>தேர்வில்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தோல்வியைத்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தழுவ</a:t>
            </a:r>
            <a:r>
              <a:rPr lang="en-US" sz="4000" dirty="0" smtClean="0"/>
              <a:t> </a:t>
            </a:r>
            <a:r>
              <a:rPr lang="en-US" sz="4000" dirty="0" err="1" smtClean="0"/>
              <a:t>நேரிட்டது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1650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88066" name="Picture 2" descr="C:\Users\dsf\Desktop\RAMANUJAN\19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78486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while deathly ill, and one great enough to grow deeper while his body became weaker.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1651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I stand in awe of his accomplishments; understanding is beyond me.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1652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We would admire any mathematician whose life's work was half of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1653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600" dirty="0" smtClean="0"/>
              <a:t>  what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found in the last year of his life while he was dying''.</a:t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1654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7100" dirty="0" smtClean="0"/>
              <a:t>  As for his place in the world of Mathematics, this is what Berndt says: </a:t>
            </a:r>
          </a:p>
          <a:p>
            <a:pPr>
              <a:buNone/>
            </a:pPr>
            <a:r>
              <a:rPr lang="en-US" sz="7100" dirty="0" smtClean="0"/>
              <a:t> 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1655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1656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89090" name="Picture 2" descr="C:\Users\dsf\Desktop\RAMANUJAN\20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80010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`` Suppose that we rate mathematicians on the basis of pure talent on a scale from 0 to 100,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1657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600" dirty="0" smtClean="0"/>
              <a:t> Hardy gave himself a score of 25, </a:t>
            </a:r>
            <a:r>
              <a:rPr lang="en-US" sz="6600" dirty="0" err="1" smtClean="0"/>
              <a:t>Littlewood</a:t>
            </a:r>
            <a:r>
              <a:rPr lang="en-US" sz="6600" dirty="0" smtClean="0"/>
              <a:t> 30, Hilbert 80 and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100''.</a:t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1658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600" dirty="0" smtClean="0"/>
              <a:t>In 1957, with monetary assistance from Sir </a:t>
            </a:r>
            <a:r>
              <a:rPr lang="en-US" sz="6600" dirty="0" err="1" smtClean="0"/>
              <a:t>Dadabai</a:t>
            </a:r>
            <a:r>
              <a:rPr lang="en-US" sz="6600" dirty="0" smtClean="0"/>
              <a:t> </a:t>
            </a:r>
            <a:r>
              <a:rPr lang="en-US" sz="6600" dirty="0" err="1" smtClean="0"/>
              <a:t>Naoroji</a:t>
            </a:r>
            <a:r>
              <a:rPr lang="en-US" sz="6600" dirty="0" smtClean="0"/>
              <a:t> Trust,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1659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4400" dirty="0" smtClean="0"/>
              <a:t>‘</a:t>
            </a:r>
            <a:r>
              <a:rPr lang="en-US" sz="4400" dirty="0" err="1" smtClean="0"/>
              <a:t>பட்ட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காலிலே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படும்</a:t>
            </a:r>
            <a:r>
              <a:rPr lang="en-US" sz="4400" dirty="0" smtClean="0"/>
              <a:t>; </a:t>
            </a:r>
            <a:r>
              <a:rPr lang="en-US" sz="4400" dirty="0" err="1" smtClean="0"/>
              <a:t>கெட்ட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குடியே</a:t>
            </a:r>
            <a:r>
              <a:rPr lang="en-US" sz="4400" dirty="0" smtClean="0"/>
              <a:t> </a:t>
            </a:r>
            <a:r>
              <a:rPr lang="en-US" sz="4400" dirty="0" err="1" smtClean="0"/>
              <a:t>கெடும்</a:t>
            </a:r>
            <a:r>
              <a:rPr lang="en-US" sz="4400" dirty="0" smtClean="0"/>
              <a:t>’ </a:t>
            </a:r>
            <a:r>
              <a:rPr lang="en-US" sz="4400" dirty="0" err="1" smtClean="0"/>
              <a:t>என்ற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பழமொழிக்கேற்றாற்போல</a:t>
            </a:r>
            <a:r>
              <a:rPr lang="en-US" sz="4400" dirty="0" smtClean="0"/>
              <a:t> </a:t>
            </a:r>
            <a:r>
              <a:rPr lang="en-US" sz="4400" dirty="0" err="1" smtClean="0"/>
              <a:t>தோல்விகள்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வந்தடைந்தமையால்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செய்வதறியாது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நின்றார்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r>
              <a:rPr lang="en-US" sz="4400" dirty="0" smtClean="0"/>
              <a:t>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at the instance of Professors              </a:t>
            </a:r>
            <a:r>
              <a:rPr lang="en-US" sz="6600" dirty="0" err="1" smtClean="0"/>
              <a:t>Homi</a:t>
            </a:r>
            <a:r>
              <a:rPr lang="en-US" sz="6600" dirty="0" smtClean="0"/>
              <a:t> J </a:t>
            </a:r>
            <a:r>
              <a:rPr lang="en-US" sz="6600" dirty="0" err="1" smtClean="0"/>
              <a:t>Bhabha</a:t>
            </a:r>
            <a:r>
              <a:rPr lang="en-US" sz="6600" dirty="0" smtClean="0"/>
              <a:t> and               K. </a:t>
            </a:r>
            <a:r>
              <a:rPr lang="en-US" sz="6600" dirty="0" err="1" smtClean="0"/>
              <a:t>Chandrasekaran</a:t>
            </a:r>
            <a:r>
              <a:rPr lang="en-US" sz="6600" dirty="0" smtClean="0"/>
              <a:t>,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1660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the Tata institute of Fundamental Research published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1661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1662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90114" name="Picture 2" descr="C:\Users\dsf\Desktop\RAMANUJAN\2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80010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600" dirty="0" smtClean="0"/>
              <a:t>  a facsimile edition of the Notebooks of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in two volumes, </a:t>
            </a:r>
          </a:p>
          <a:p>
            <a:pPr>
              <a:buNone/>
            </a:pPr>
            <a:r>
              <a:rPr lang="en-US" sz="6600" dirty="0" smtClean="0"/>
              <a:t> 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1663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8000" dirty="0" smtClean="0"/>
              <a:t> with just an introductory </a:t>
            </a:r>
            <a:r>
              <a:rPr lang="en-US" sz="8000" dirty="0" err="1" smtClean="0"/>
              <a:t>para</a:t>
            </a:r>
            <a:r>
              <a:rPr lang="en-US" sz="8000" dirty="0" smtClean="0"/>
              <a:t> about them.</a:t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1664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600" dirty="0" smtClean="0"/>
              <a:t> The formidable task of truly editing the Notebooks was taken up in right earnest by</a:t>
            </a:r>
          </a:p>
          <a:p>
            <a:pPr>
              <a:buNone/>
            </a:pPr>
            <a:r>
              <a:rPr lang="en-US" sz="6600" dirty="0" smtClean="0"/>
              <a:t> </a:t>
            </a:r>
          </a:p>
          <a:p>
            <a:pPr>
              <a:buNone/>
            </a:pPr>
            <a:r>
              <a:rPr lang="en-US" sz="6600" dirty="0" smtClean="0"/>
              <a:t>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1665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Berndt in May 1977 and his dedicated efforts for nearly two decades has resulted in the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Notebooks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1666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published by Springer-</a:t>
            </a:r>
            <a:r>
              <a:rPr lang="en-US" sz="6000" dirty="0" err="1" smtClean="0"/>
              <a:t>Verlag</a:t>
            </a:r>
            <a:r>
              <a:rPr lang="en-US" sz="6000" dirty="0" smtClean="0"/>
              <a:t> in five Parts, the first of which appeared in 1985.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1667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1668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91138" name="Picture 2" descr="C:\Users\dsf\Desktop\RAMANUJAN\22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8153399" cy="50291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Between 1903 and 1914, before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 went to Cambridge,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1669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மறுபடியும்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கல்லூரியில்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சேர்ந்து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எப்.ஏ</a:t>
            </a:r>
            <a:r>
              <a:rPr lang="en-US" sz="5400" dirty="0" smtClean="0"/>
              <a:t>. </a:t>
            </a:r>
            <a:r>
              <a:rPr lang="en-US" sz="5400" dirty="0" err="1" smtClean="0"/>
              <a:t>தேர்வெழுதி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முடிவுக்குக்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கொண்டு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வந்தார்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he compiled 3,542 theorems in the notebooks. 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1670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Most of the time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provided only the results and not the proof. Berndt says: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1671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"This is perhaps because for him paper was unaffordable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1672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and so he worked on a slate and recorded the results in his notebooks without the proofs, </a:t>
            </a: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1673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1674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92162" name="Picture 2" descr="C:\Users\dsf\Desktop\RAMANUJAN\2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7848600" cy="50291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8000" dirty="0" smtClean="0"/>
              <a:t> and not because he got the results in a flash."</a:t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1675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The three original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Notebooks are with the Library of the University of Madras,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1676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5400" dirty="0" smtClean="0"/>
              <a:t>some of the correspondence, papers/letters on or about </a:t>
            </a:r>
            <a:r>
              <a:rPr lang="en-US" sz="5400" dirty="0" err="1" smtClean="0"/>
              <a:t>Ramanujan</a:t>
            </a:r>
            <a:r>
              <a:rPr lang="en-US" sz="5400" dirty="0" smtClean="0"/>
              <a:t> are with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1677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the National Archives at New Delhi and the Tamil Nadu Archives,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1678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and a large number of his letters and connected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1679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அதன்பின்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சென்னை</a:t>
            </a:r>
            <a:r>
              <a:rPr lang="en-US" sz="5400" dirty="0" smtClean="0"/>
              <a:t>, </a:t>
            </a:r>
            <a:r>
              <a:rPr lang="en-US" sz="5400" dirty="0" err="1" smtClean="0"/>
              <a:t>பச்சையப்பன்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கல்லூரியில்</a:t>
            </a:r>
            <a:r>
              <a:rPr lang="en-US" sz="5400" dirty="0" smtClean="0"/>
              <a:t> 1906-07-ல் </a:t>
            </a:r>
            <a:r>
              <a:rPr lang="en-US" sz="5400" dirty="0" err="1" smtClean="0"/>
              <a:t>எப்.ஏ</a:t>
            </a:r>
            <a:r>
              <a:rPr lang="en-US" sz="5400" dirty="0" smtClean="0"/>
              <a:t>. </a:t>
            </a:r>
            <a:r>
              <a:rPr lang="en-US" sz="5400" dirty="0" err="1" smtClean="0"/>
              <a:t>படிப்பில்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சேர்ந்தார்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1680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93186" name="Picture 2" descr="C:\Users\dsf\Desktop\RAMANUJAN\24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7924800" cy="518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papers/correspondence and notes are with the Wren Library of Trinity College, Cambridge.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1681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The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Institute for Advanced Study in Mathematics of the University of Madras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1682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is situated at a short distance from the famed Marina Beach and is close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1683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to the Administrative Buildings of the University and its Library.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1684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 Mrs. </a:t>
            </a:r>
            <a:r>
              <a:rPr lang="en-US" sz="7200" dirty="0" err="1" smtClean="0"/>
              <a:t>Janakiammal</a:t>
            </a:r>
            <a:r>
              <a:rPr lang="en-US" sz="7200" dirty="0" smtClean="0"/>
              <a:t>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, the widow of </a:t>
            </a:r>
            <a:r>
              <a:rPr lang="en-US" sz="7200" dirty="0" err="1" smtClean="0"/>
              <a:t>Ramanujan</a:t>
            </a:r>
            <a:r>
              <a:rPr lang="en-US" sz="7200" dirty="0" smtClean="0"/>
              <a:t>,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1685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1686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94210" name="Picture 2" descr="C:\Users\dsf\Desktop\RAMANUJAN\25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9248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lived close to the University's Marina Campus and died on April 13, 1994.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1687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A bust of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, sculpted by Paul </a:t>
            </a:r>
            <a:r>
              <a:rPr lang="en-US" sz="6000" dirty="0" err="1" smtClean="0"/>
              <a:t>Granlund</a:t>
            </a:r>
            <a:r>
              <a:rPr lang="en-US" sz="6000" dirty="0" smtClean="0"/>
              <a:t> was presented to her and is now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1688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7200" dirty="0" smtClean="0"/>
              <a:t> with her adopted son Mr. W. Narayanan, living in </a:t>
            </a:r>
            <a:r>
              <a:rPr lang="en-US" sz="7200" dirty="0" err="1" smtClean="0"/>
              <a:t>Triplicane</a:t>
            </a:r>
            <a:r>
              <a:rPr lang="en-US" sz="7200" dirty="0" smtClean="0"/>
              <a:t> near Chennai.</a:t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1689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4000" dirty="0" err="1" smtClean="0"/>
              <a:t>பச்சையப்பன்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கல்லூரி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முதல்வரான</a:t>
            </a:r>
            <a:r>
              <a:rPr lang="en-US" sz="4000" dirty="0" smtClean="0"/>
              <a:t> </a:t>
            </a:r>
            <a:r>
              <a:rPr lang="en-US" sz="4000" dirty="0" err="1" smtClean="0"/>
              <a:t>ஜெ.ஏ</a:t>
            </a:r>
            <a:r>
              <a:rPr lang="en-US" sz="4000" dirty="0" smtClean="0"/>
              <a:t>. </a:t>
            </a:r>
            <a:r>
              <a:rPr lang="en-US" sz="4000" dirty="0" err="1" smtClean="0"/>
              <a:t>யாடென்ஸ்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என்பவர்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கணிதத்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திறமையைக்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கருத்தில்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கொண்டு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இவருக்குப்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பாதி</a:t>
            </a:r>
            <a:r>
              <a:rPr lang="en-US" sz="4000" dirty="0" smtClean="0"/>
              <a:t> </a:t>
            </a:r>
            <a:r>
              <a:rPr lang="en-US" sz="4000" dirty="0" err="1" smtClean="0"/>
              <a:t>உதவித்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தொகையை</a:t>
            </a:r>
            <a:r>
              <a:rPr lang="en-US" sz="4000" dirty="0" smtClean="0"/>
              <a:t> </a:t>
            </a:r>
            <a:r>
              <a:rPr lang="en-US" sz="4000" dirty="0" err="1" smtClean="0"/>
              <a:t>வழங்க</a:t>
            </a:r>
            <a:r>
              <a:rPr lang="en-US" sz="4000" dirty="0" smtClean="0"/>
              <a:t> </a:t>
            </a:r>
            <a:r>
              <a:rPr lang="en-US" sz="4000" dirty="0" err="1" smtClean="0"/>
              <a:t>ஏற்பாடு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செய்தார்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story has been told recently by mathematician Ian Stewart,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1690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800" dirty="0" smtClean="0"/>
              <a:t> writing in the magazine "New Scientist".</a:t>
            </a:r>
          </a:p>
          <a:p>
            <a:pPr>
              <a:buNone/>
            </a:pPr>
            <a:endParaRPr lang="en-US" sz="8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1691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1692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95234" name="Picture 2" descr="C:\Users\dsf\Desktop\RAMANUJAN\26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7924800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smtClean="0"/>
              <a:t>  Stewart brings out strongly the special nature of </a:t>
            </a:r>
            <a:r>
              <a:rPr lang="en-US" sz="6000" dirty="0" err="1" smtClean="0"/>
              <a:t>Ramanujan's</a:t>
            </a:r>
            <a:r>
              <a:rPr lang="en-US" sz="6000" dirty="0" smtClean="0"/>
              <a:t> genius,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1693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which is his amazing intuition of the correctness of a complicated mathematical result.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1694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He points out what a lot this has to do with </a:t>
            </a:r>
            <a:r>
              <a:rPr lang="en-US" sz="6600" dirty="0" err="1" smtClean="0"/>
              <a:t>Ramanujan's</a:t>
            </a:r>
            <a:r>
              <a:rPr lang="en-US" sz="6600" dirty="0" smtClean="0"/>
              <a:t> lack of a formal education.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1695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Because of this, many of </a:t>
            </a:r>
            <a:r>
              <a:rPr lang="en-US" sz="6600" dirty="0" err="1" smtClean="0"/>
              <a:t>Ramanujan's</a:t>
            </a:r>
            <a:r>
              <a:rPr lang="en-US" sz="6600" dirty="0" smtClean="0"/>
              <a:t> proofs have serious gaps in them.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1696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They do not follow step by step in the way that a conventional proof would. In fact,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1697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1698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96258" name="Picture 2" descr="C:\Users\dsf\Desktop\RAMANUJAN\27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447800"/>
            <a:ext cx="71628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later mathematicians have often had to wrestle long and hard to produce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1699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</a:rPr>
              <a:t>ஈரோட்டுத்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தமிழ்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தலத்தில்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நாராயணசுவாமி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அய்யங்கார்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இல்லத்தில்</a:t>
            </a:r>
            <a:r>
              <a:rPr lang="en-US" sz="4000" dirty="0" smtClean="0">
                <a:solidFill>
                  <a:schemeClr val="tx1"/>
                </a:solidFill>
              </a:rPr>
              <a:t> 1887 </a:t>
            </a:r>
            <a:r>
              <a:rPr lang="en-US" sz="4000" dirty="0" err="1" smtClean="0">
                <a:solidFill>
                  <a:schemeClr val="tx1"/>
                </a:solidFill>
              </a:rPr>
              <a:t>ஆம்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ஆண்டு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டிசம்பர்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மாதம்</a:t>
            </a:r>
            <a:r>
              <a:rPr lang="en-US" sz="4000" dirty="0" smtClean="0">
                <a:solidFill>
                  <a:schemeClr val="tx1"/>
                </a:solidFill>
              </a:rPr>
              <a:t> 22 </a:t>
            </a:r>
            <a:r>
              <a:rPr lang="en-US" sz="4000" dirty="0" err="1" smtClean="0">
                <a:solidFill>
                  <a:schemeClr val="tx1"/>
                </a:solidFill>
              </a:rPr>
              <a:t>ஆம்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தேதி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அன்று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வியாழக்கிழமை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மாலை</a:t>
            </a:r>
            <a:r>
              <a:rPr lang="en-US" sz="4000" dirty="0" smtClean="0">
                <a:solidFill>
                  <a:schemeClr val="tx1"/>
                </a:solidFill>
              </a:rPr>
              <a:t> 6 </a:t>
            </a:r>
            <a:r>
              <a:rPr lang="en-US" sz="4000" dirty="0" err="1" smtClean="0">
                <a:solidFill>
                  <a:schemeClr val="tx1"/>
                </a:solidFill>
              </a:rPr>
              <a:t>மணி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அளவில்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en-US" sz="4000" b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பச்சையப்பன்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கல்லூரியில்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இவரது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</a:t>
            </a:r>
            <a:r>
              <a:rPr lang="en-US" sz="4800" dirty="0" smtClean="0"/>
              <a:t> </a:t>
            </a:r>
            <a:r>
              <a:rPr lang="en-US" sz="4800" dirty="0" err="1" smtClean="0"/>
              <a:t>அறிவை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மேம்படுத்தும்படியான</a:t>
            </a:r>
            <a:r>
              <a:rPr lang="en-US" sz="4800" dirty="0" smtClean="0"/>
              <a:t> </a:t>
            </a:r>
            <a:r>
              <a:rPr lang="en-US" sz="4800" dirty="0" err="1" smtClean="0"/>
              <a:t>பல்வேறு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சம்பவங்கள்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நடைபெற்றன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dirty="0" smtClean="0"/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proofs that are completely watertight: to dot all the </a:t>
            </a:r>
            <a:r>
              <a:rPr lang="en-US" sz="6000" dirty="0" err="1" smtClean="0"/>
              <a:t>i's</a:t>
            </a:r>
            <a:r>
              <a:rPr lang="en-US" sz="6000" dirty="0" smtClean="0"/>
              <a:t>, and cross all the </a:t>
            </a:r>
            <a:r>
              <a:rPr lang="en-US" sz="6000" dirty="0" err="1" smtClean="0"/>
              <a:t>t's</a:t>
            </a:r>
            <a:r>
              <a:rPr lang="en-US" sz="6000" dirty="0" smtClean="0"/>
              <a:t>, as it were.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1700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The incredible thing is that for all their lack of technical rigor,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1701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7200" dirty="0" smtClean="0"/>
              <a:t> almost all of </a:t>
            </a:r>
            <a:r>
              <a:rPr lang="en-US" sz="7200" dirty="0" err="1" smtClean="0"/>
              <a:t>Ramanujan's</a:t>
            </a:r>
            <a:r>
              <a:rPr lang="en-US" sz="7200" dirty="0" smtClean="0"/>
              <a:t> results turned out to be correct.</a:t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1702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</a:t>
            </a:r>
            <a:r>
              <a:rPr lang="en-US" sz="6600" dirty="0" err="1" smtClean="0"/>
              <a:t>Alladi</a:t>
            </a:r>
            <a:r>
              <a:rPr lang="en-US" sz="6600" dirty="0" smtClean="0"/>
              <a:t> says that his visit to </a:t>
            </a:r>
            <a:r>
              <a:rPr lang="en-US" sz="6600" dirty="0" err="1" smtClean="0"/>
              <a:t>Ramanaujam’s</a:t>
            </a:r>
            <a:r>
              <a:rPr lang="en-US" sz="6600" dirty="0" smtClean="0"/>
              <a:t> birthplace was a dream come true.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1703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1704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97282" name="Picture 2" descr="C:\Users\dsf\Desktop\RAMANUJAN\2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80010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“What an inspiration to see this small humble home from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1705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where so many significant mathematical discoveries poured forth ” says </a:t>
            </a:r>
            <a:r>
              <a:rPr lang="en-US" sz="6000" dirty="0" err="1" smtClean="0"/>
              <a:t>Alladi</a:t>
            </a:r>
            <a:r>
              <a:rPr lang="en-US" sz="6000" dirty="0" smtClean="0"/>
              <a:t>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1706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smtClean="0"/>
              <a:t>He informs that </a:t>
            </a:r>
            <a:r>
              <a:rPr lang="en-US" sz="6000" dirty="0" err="1" smtClean="0"/>
              <a:t>Shanmugha</a:t>
            </a:r>
            <a:r>
              <a:rPr lang="en-US" sz="6000" dirty="0" smtClean="0"/>
              <a:t> Arts, Science, Technology and Research Academy (SASTRA),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1707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a private university whose main campus is located in the town of </a:t>
            </a:r>
            <a:r>
              <a:rPr lang="en-US" sz="6600" dirty="0" err="1" smtClean="0"/>
              <a:t>Tanjore</a:t>
            </a:r>
            <a:r>
              <a:rPr lang="en-US" sz="6600" dirty="0" smtClean="0"/>
              <a:t>,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1708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purchased the home of </a:t>
            </a:r>
            <a:r>
              <a:rPr lang="en-US" sz="6000" dirty="0" err="1" smtClean="0"/>
              <a:t>Ramanujan</a:t>
            </a:r>
            <a:r>
              <a:rPr lang="en-US" sz="6000" dirty="0" smtClean="0"/>
              <a:t> in 2003, and has since maintained it as a museum.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1709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ஒருநாள்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பேராசிரியர்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ராமானுஜாச்சாரியார்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வகுப்பறையில்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பற்றிய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பாடத்தை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கரும்பலகையில்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எழுதிக்காண்பித்து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வகுப்பு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நடத்திக்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கொண்டிருந்தார்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1710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98306" name="Picture 2" descr="C:\Users\dsf\Desktop\RAMANUJAN\29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924800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Research chairs established at the SASTRA centre at </a:t>
            </a:r>
            <a:r>
              <a:rPr lang="en-US" sz="7200" dirty="0" err="1" smtClean="0"/>
              <a:t>Kumbakonam</a:t>
            </a:r>
            <a:endParaRPr lang="en-US" sz="7200" dirty="0" smtClean="0"/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1711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two by the Department of Science and Technology,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1712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Government of India and one by City Union Bank Ltd.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1713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encourage research in the field of mathematics in honor of 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1714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Meanwhile the founding has been announced of the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1715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1716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99330" name="Picture 2" descr="C:\Users\dsf\Desktop\RAMANUJAN\30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924799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6600" dirty="0" smtClean="0"/>
              <a:t>"</a:t>
            </a:r>
            <a:r>
              <a:rPr lang="en-US" sz="6600" dirty="0" err="1" smtClean="0"/>
              <a:t>Ramanujan</a:t>
            </a:r>
            <a:r>
              <a:rPr lang="en-US" sz="6600" dirty="0" smtClean="0"/>
              <a:t> Prize for Young Mathematicians from Developing Countries"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1717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by the </a:t>
            </a:r>
            <a:r>
              <a:rPr lang="en-US" sz="6600" dirty="0" err="1" smtClean="0"/>
              <a:t>Abdus</a:t>
            </a:r>
            <a:r>
              <a:rPr lang="en-US" sz="6600" dirty="0" smtClean="0"/>
              <a:t> Salam International Centre for Theoretical Physics (ICTP), Trieste,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1718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1719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00354" name="Picture 2" descr="C:\Users\dsf\Desktop\RAMANUJAN\3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9248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ராமானுஜனோ</a:t>
            </a:r>
            <a:r>
              <a:rPr lang="en-US" sz="4800" dirty="0" smtClean="0"/>
              <a:t> </a:t>
            </a:r>
            <a:r>
              <a:rPr lang="en-US" sz="4800" dirty="0" err="1" smtClean="0"/>
              <a:t>அதைக்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கவனியாது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வேறேதோ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சிந்தனையில்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ஆழ்ந்திருப்பது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போலிருந்தார்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Italy, in cooperation with IMU, and with support from the </a:t>
            </a:r>
            <a:r>
              <a:rPr lang="en-US" sz="6000" dirty="0" err="1" smtClean="0"/>
              <a:t>Niels</a:t>
            </a:r>
            <a:r>
              <a:rPr lang="en-US" sz="6000" dirty="0" smtClean="0"/>
              <a:t> </a:t>
            </a:r>
            <a:r>
              <a:rPr lang="en-US" sz="6000" dirty="0" err="1" smtClean="0"/>
              <a:t>Henrik</a:t>
            </a:r>
            <a:r>
              <a:rPr lang="en-US" sz="6000" dirty="0" smtClean="0"/>
              <a:t> Abel Memorial Fund, Norway.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1720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The Prize will be awarded annually for the highest mathematical achievement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1721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by young researchers from developing countries,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1722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1723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01378" name="Picture 2" descr="C:\Users\dsf\Desktop\RAMANUJAN\3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80772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 which conduct their research in a developing country.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The recipient must be less than 45 years old.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1725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Work in any branch of the mathematical sciences is eligible for the prize.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1726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800" dirty="0" smtClean="0"/>
              <a:t> The Prize amount will be $10,000. </a:t>
            </a:r>
          </a:p>
          <a:p>
            <a:pPr>
              <a:buNone/>
            </a:pPr>
            <a:endParaRPr lang="en-US" sz="8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1727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 The goal is to make the selection of the first Prizewinner in 2005.  </a:t>
            </a: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1728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Srinivasa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Ramanujan</a:t>
            </a:r>
            <a:r>
              <a:rPr lang="en-US" b="1" u="sng" dirty="0" smtClean="0">
                <a:solidFill>
                  <a:srgbClr val="FF0000"/>
                </a:solidFill>
              </a:rPr>
              <a:t>  life  history</a:t>
            </a:r>
            <a:r>
              <a:rPr lang="en-US" sz="5400" u="sng" dirty="0" smtClean="0">
                <a:solidFill>
                  <a:srgbClr val="FF0000"/>
                </a:solidFill>
              </a:rPr>
              <a:t/>
            </a:r>
            <a:br>
              <a:rPr lang="en-US" sz="5400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5200" b="1" dirty="0" smtClean="0">
                <a:solidFill>
                  <a:srgbClr val="00B050"/>
                </a:solidFill>
              </a:rPr>
              <a:t>VAAZHGA  RAMANUJAM  PUKAZH!</a:t>
            </a:r>
          </a:p>
          <a:p>
            <a:pPr>
              <a:buNone/>
            </a:pPr>
            <a:r>
              <a:rPr lang="en-US" sz="5200" b="1" dirty="0" smtClean="0">
                <a:solidFill>
                  <a:srgbClr val="7030A0"/>
                </a:solidFill>
              </a:rPr>
              <a:t>VALARGA  MAANAVARGALIN</a:t>
            </a:r>
          </a:p>
          <a:p>
            <a:pPr>
              <a:buNone/>
            </a:pPr>
            <a:r>
              <a:rPr lang="en-US" sz="5200" b="1" dirty="0" smtClean="0">
                <a:solidFill>
                  <a:srgbClr val="7030A0"/>
                </a:solidFill>
              </a:rPr>
              <a:t>                          KANITHATHIRAN!!</a:t>
            </a:r>
            <a:r>
              <a:rPr lang="en-US" sz="5200" b="1" dirty="0" smtClean="0">
                <a:solidFill>
                  <a:srgbClr val="0070C0"/>
                </a:solidFill>
              </a:rPr>
              <a:t>   </a:t>
            </a:r>
            <a:endParaRPr lang="en-US" sz="52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5200" b="1" dirty="0" smtClean="0">
                <a:solidFill>
                  <a:srgbClr val="C00000"/>
                </a:solidFill>
              </a:rPr>
              <a:t>      </a:t>
            </a:r>
            <a:r>
              <a:rPr lang="en-US" sz="5200" b="1" u="sng" dirty="0" smtClean="0">
                <a:solidFill>
                  <a:srgbClr val="C00000"/>
                </a:solidFill>
              </a:rPr>
              <a:t>THANK YOU FOR YOUR TIME</a:t>
            </a:r>
          </a:p>
          <a:p>
            <a:pPr>
              <a:buNone/>
            </a:pPr>
            <a:endParaRPr lang="en-US" sz="44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000" b="1" dirty="0" smtClean="0"/>
              <a:t>                                                                                          </a:t>
            </a:r>
            <a:r>
              <a:rPr lang="en-US" sz="2000" dirty="0" smtClean="0"/>
              <a:t>                   </a:t>
            </a:r>
            <a:r>
              <a:rPr lang="en-US" sz="2000" dirty="0" smtClean="0">
                <a:solidFill>
                  <a:srgbClr val="7030A0"/>
                </a:solidFill>
              </a:rPr>
              <a:t>Prepared By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                                                                                                   T.J. </a:t>
            </a:r>
            <a:r>
              <a:rPr lang="en-US" sz="2000" dirty="0" err="1" smtClean="0">
                <a:solidFill>
                  <a:srgbClr val="7030A0"/>
                </a:solidFill>
              </a:rPr>
              <a:t>Nagendran</a:t>
            </a:r>
            <a:r>
              <a:rPr lang="en-US" sz="2000" dirty="0" smtClean="0">
                <a:solidFill>
                  <a:srgbClr val="7030A0"/>
                </a:solidFill>
              </a:rPr>
              <a:t>, Teacher,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                                                                                                   Mobile No: 9940859760,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                                                                                    E-mail: nagendran.jagannathan@gmail.com</a:t>
            </a:r>
          </a:p>
          <a:p>
            <a:pPr>
              <a:buNone/>
            </a:pPr>
            <a:r>
              <a:rPr lang="en-US" sz="2000" b="1" u="sng" dirty="0" smtClean="0">
                <a:solidFill>
                  <a:srgbClr val="7030A0"/>
                </a:solidFill>
              </a:rPr>
              <a:t>         </a:t>
            </a:r>
            <a:endParaRPr lang="en-US" sz="2000" b="1" u="sng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1729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இதைக்கண்ட</a:t>
            </a:r>
            <a:r>
              <a:rPr lang="en-US" dirty="0" smtClean="0"/>
              <a:t> </a:t>
            </a:r>
            <a:r>
              <a:rPr lang="en-US" dirty="0" err="1" smtClean="0"/>
              <a:t>பேராசிரியர்</a:t>
            </a:r>
            <a:r>
              <a:rPr lang="en-US" dirty="0" smtClean="0"/>
              <a:t> </a:t>
            </a:r>
            <a:r>
              <a:rPr lang="en-US" dirty="0" err="1" smtClean="0"/>
              <a:t>ராமானுஜனை</a:t>
            </a:r>
            <a:r>
              <a:rPr lang="en-US" dirty="0" smtClean="0"/>
              <a:t> </a:t>
            </a:r>
            <a:r>
              <a:rPr lang="en-US" dirty="0" err="1" smtClean="0"/>
              <a:t>அழைத்துக்</a:t>
            </a:r>
            <a:r>
              <a:rPr lang="en-US" dirty="0" smtClean="0"/>
              <a:t> </a:t>
            </a:r>
            <a:r>
              <a:rPr lang="en-US" dirty="0" err="1" smtClean="0"/>
              <a:t>கடிந்து</a:t>
            </a:r>
            <a:r>
              <a:rPr lang="en-US" dirty="0" smtClean="0"/>
              <a:t> </a:t>
            </a:r>
            <a:r>
              <a:rPr lang="en-US" dirty="0" err="1" smtClean="0"/>
              <a:t>கொண்டதோடு</a:t>
            </a:r>
            <a:r>
              <a:rPr lang="en-US" dirty="0" smtClean="0"/>
              <a:t>, </a:t>
            </a:r>
            <a:r>
              <a:rPr lang="en-US" dirty="0" err="1" smtClean="0"/>
              <a:t>மீதமுள்ள</a:t>
            </a:r>
            <a:r>
              <a:rPr lang="en-US" dirty="0" smtClean="0"/>
              <a:t> </a:t>
            </a:r>
            <a:r>
              <a:rPr lang="en-US" dirty="0" err="1" smtClean="0"/>
              <a:t>கணக்கைத்</a:t>
            </a:r>
            <a:r>
              <a:rPr lang="en-US" dirty="0" smtClean="0"/>
              <a:t> </a:t>
            </a:r>
            <a:r>
              <a:rPr lang="en-US" dirty="0" err="1" smtClean="0"/>
              <a:t>தொடருமாறு</a:t>
            </a:r>
            <a:r>
              <a:rPr lang="en-US" dirty="0" smtClean="0"/>
              <a:t> </a:t>
            </a:r>
            <a:r>
              <a:rPr lang="en-US" dirty="0" err="1" smtClean="0"/>
              <a:t>பணித்தார்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600" dirty="0" err="1" smtClean="0"/>
              <a:t>ராமானுஜனோ</a:t>
            </a:r>
            <a:r>
              <a:rPr lang="en-US" sz="3600" dirty="0" smtClean="0"/>
              <a:t> </a:t>
            </a:r>
            <a:r>
              <a:rPr lang="en-US" sz="3600" dirty="0" err="1" smtClean="0"/>
              <a:t>சற்றும்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பயம்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கொள்ளாமல்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பல்வேறு</a:t>
            </a:r>
            <a:r>
              <a:rPr lang="en-US" sz="3600" dirty="0" smtClean="0"/>
              <a:t> </a:t>
            </a:r>
            <a:r>
              <a:rPr lang="en-US" sz="3600" dirty="0" err="1" smtClean="0"/>
              <a:t>விதமான</a:t>
            </a:r>
            <a:r>
              <a:rPr lang="en-US" sz="3600" dirty="0" smtClean="0"/>
              <a:t> </a:t>
            </a:r>
            <a:r>
              <a:rPr lang="en-US" sz="3600" dirty="0" err="1" smtClean="0"/>
              <a:t>இடையில்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வரும்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படிகளைச்</a:t>
            </a:r>
            <a:r>
              <a:rPr lang="en-US" sz="3600" dirty="0" smtClean="0"/>
              <a:t> </a:t>
            </a:r>
            <a:r>
              <a:rPr lang="en-US" sz="3600" dirty="0" err="1" smtClean="0"/>
              <a:t>செய்வது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பேராசிரியருக்கு</a:t>
            </a:r>
            <a:r>
              <a:rPr lang="en-US" sz="3600" dirty="0" smtClean="0"/>
              <a:t> </a:t>
            </a:r>
            <a:r>
              <a:rPr lang="en-US" sz="3600" dirty="0" err="1" smtClean="0"/>
              <a:t>உகந்ததல்ல</a:t>
            </a:r>
            <a:r>
              <a:rPr lang="en-US" sz="3600" dirty="0" smtClean="0"/>
              <a:t> </a:t>
            </a:r>
            <a:r>
              <a:rPr lang="en-US" sz="3600" dirty="0" err="1" smtClean="0"/>
              <a:t>என்று</a:t>
            </a:r>
            <a:r>
              <a:rPr lang="en-US" sz="3600" dirty="0" smtClean="0"/>
              <a:t> </a:t>
            </a:r>
            <a:r>
              <a:rPr lang="en-US" sz="3600" dirty="0" err="1" smtClean="0"/>
              <a:t>கூறி</a:t>
            </a:r>
            <a:r>
              <a:rPr lang="en-US" sz="3600" dirty="0" smtClean="0"/>
              <a:t>, </a:t>
            </a:r>
            <a:r>
              <a:rPr lang="en-US" sz="3600" dirty="0" err="1" smtClean="0"/>
              <a:t>அக்கணக்கின்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கடைசிப்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படியையும்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விடையையும்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எழுதினார்</a:t>
            </a:r>
            <a:r>
              <a:rPr lang="en-US" sz="3600" dirty="0" smtClean="0"/>
              <a:t>. </a:t>
            </a:r>
          </a:p>
          <a:p>
            <a:pPr>
              <a:buNone/>
            </a:pP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8434" name="Picture 2" descr="C:\Users\dsf\Desktop\RAMANUJAN-1\19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7315200" cy="510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இவர்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அழுதுவதைக்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கவனித்துக்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கொண்டிருந்த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அப்பேராசிரியரும்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மற்ற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மாணவர்களும்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மிகவும்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வியப்புற்றனர்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திறனறிந்து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பாராட்டும்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அப்பேராசிரியரும்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ராமானுஜனை</a:t>
            </a:r>
            <a:r>
              <a:rPr lang="en-US" sz="4000" dirty="0" smtClean="0"/>
              <a:t> </a:t>
            </a:r>
            <a:r>
              <a:rPr lang="en-US" sz="4000" dirty="0" err="1" smtClean="0"/>
              <a:t>வெகுவாகப்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புகழ்ந்து</a:t>
            </a:r>
            <a:r>
              <a:rPr lang="en-US" sz="4000" dirty="0" smtClean="0"/>
              <a:t>, </a:t>
            </a:r>
            <a:r>
              <a:rPr lang="en-US" sz="4000" dirty="0" err="1" smtClean="0"/>
              <a:t>எப்படி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விடைகளைக்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கண்டுபிடித்தாய்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</a:t>
            </a:r>
            <a:r>
              <a:rPr lang="en-US" sz="4000" dirty="0" smtClean="0"/>
              <a:t> </a:t>
            </a:r>
            <a:r>
              <a:rPr lang="en-US" sz="4000" dirty="0" err="1" smtClean="0"/>
              <a:t>மற்ற</a:t>
            </a:r>
            <a:r>
              <a:rPr lang="en-US" sz="4000" dirty="0" smtClean="0"/>
              <a:t> </a:t>
            </a:r>
            <a:r>
              <a:rPr lang="en-US" sz="4000" dirty="0" err="1" smtClean="0"/>
              <a:t>மாணவர்களுக்கும்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விளக்கிக்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கூறுமாறு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கூறவே</a:t>
            </a:r>
            <a:r>
              <a:rPr lang="en-US" sz="4000" dirty="0" smtClean="0"/>
              <a:t>,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மற்ற</a:t>
            </a:r>
            <a:r>
              <a:rPr lang="en-US" sz="5400" dirty="0" smtClean="0"/>
              <a:t> </a:t>
            </a:r>
            <a:r>
              <a:rPr lang="en-US" sz="5400" dirty="0" err="1" smtClean="0"/>
              <a:t>மாணவர்கள்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எழுப்பிய</a:t>
            </a:r>
            <a:r>
              <a:rPr lang="en-US" sz="5400" dirty="0" smtClean="0"/>
              <a:t> </a:t>
            </a:r>
            <a:r>
              <a:rPr lang="en-US" sz="5400" dirty="0" err="1" smtClean="0"/>
              <a:t>பல்வேறு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சந்தேகங்களுக்கும்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சளைக்காமல்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விடையளித்தார்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மேலும்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நீண்ட</a:t>
            </a:r>
            <a:r>
              <a:rPr lang="en-US" sz="5400" dirty="0" smtClean="0"/>
              <a:t> </a:t>
            </a:r>
            <a:r>
              <a:rPr lang="en-US" sz="5400" dirty="0" err="1" smtClean="0"/>
              <a:t>பெரிய</a:t>
            </a:r>
            <a:r>
              <a:rPr lang="en-US" sz="5400" dirty="0" smtClean="0"/>
              <a:t> </a:t>
            </a:r>
            <a:r>
              <a:rPr lang="en-US" sz="5400" dirty="0" err="1" smtClean="0"/>
              <a:t>கேள்விகளுக்குக்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கூட</a:t>
            </a:r>
            <a:r>
              <a:rPr lang="en-US" sz="5400" dirty="0" smtClean="0"/>
              <a:t> </a:t>
            </a:r>
            <a:r>
              <a:rPr lang="en-US" sz="5400" dirty="0" err="1" smtClean="0"/>
              <a:t>தக்க</a:t>
            </a:r>
            <a:r>
              <a:rPr lang="en-US" sz="5400" dirty="0" smtClean="0"/>
              <a:t> </a:t>
            </a:r>
            <a:r>
              <a:rPr lang="en-US" sz="5400" dirty="0" err="1" smtClean="0"/>
              <a:t>வழிமுறைகளை</a:t>
            </a:r>
            <a:r>
              <a:rPr lang="en-US" sz="5400" dirty="0" smtClean="0"/>
              <a:t> </a:t>
            </a:r>
            <a:r>
              <a:rPr lang="en-US" sz="5400" dirty="0" err="1" smtClean="0"/>
              <a:t>ஒரே</a:t>
            </a:r>
            <a:r>
              <a:rPr lang="en-US" sz="5400" dirty="0" smtClean="0"/>
              <a:t> </a:t>
            </a:r>
            <a:r>
              <a:rPr lang="en-US" sz="5400" dirty="0" err="1" smtClean="0"/>
              <a:t>வரியில்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விடையிறுத்தார்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sz="4400" dirty="0" err="1" smtClean="0">
                <a:solidFill>
                  <a:schemeClr val="tx1"/>
                </a:solidFill>
              </a:rPr>
              <a:t>தமது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வாழ்க்கைக்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கணக்கு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துவக்கத்துடன்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உலகமே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எதிர்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காலத்தில்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கணித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மேதை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என்று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போற்றிப்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புகழ்ந்த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ராமானுஜன்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பிறந்தார்</a:t>
            </a:r>
            <a:r>
              <a:rPr lang="en-US" sz="4400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endParaRPr lang="en-US" sz="44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இவர்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கொண்டுள்ள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திறன்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அக்கல்லூரி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முழுவதும்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பரவ</a:t>
            </a:r>
            <a:r>
              <a:rPr lang="en-US" sz="4400" dirty="0" smtClean="0"/>
              <a:t> </a:t>
            </a:r>
            <a:r>
              <a:rPr lang="en-US" sz="4400" dirty="0" err="1" smtClean="0"/>
              <a:t>ஆரம்பித்தது</a:t>
            </a:r>
            <a:r>
              <a:rPr lang="en-US" sz="4400" dirty="0" smtClean="0"/>
              <a:t>. </a:t>
            </a:r>
            <a:r>
              <a:rPr lang="en-US" sz="4400" dirty="0" err="1" smtClean="0"/>
              <a:t>இதனால்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புகழ்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கல்லூரி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முழுக்கப்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பரவியது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180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சமஸ்கிருதத்தை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இரண்டாவது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பாடமாக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எடுத்திருந்தார்</a:t>
            </a:r>
            <a:r>
              <a:rPr lang="en-US" sz="4400" dirty="0" smtClean="0"/>
              <a:t>. </a:t>
            </a:r>
            <a:r>
              <a:rPr lang="en-US" sz="4400" dirty="0" err="1" smtClean="0"/>
              <a:t>அப்பாடப்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பேராசிரியரின்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ஸ்ரீ</a:t>
            </a:r>
            <a:r>
              <a:rPr lang="en-US" sz="4400" dirty="0" smtClean="0"/>
              <a:t> </a:t>
            </a:r>
            <a:r>
              <a:rPr lang="en-US" sz="4400" dirty="0" err="1" smtClean="0"/>
              <a:t>கிருஷ்ண</a:t>
            </a:r>
            <a:r>
              <a:rPr lang="en-US" sz="4400" dirty="0" smtClean="0"/>
              <a:t> </a:t>
            </a:r>
            <a:r>
              <a:rPr lang="en-US" sz="4400" dirty="0" err="1" smtClean="0"/>
              <a:t>சாஸ்திரி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என்பதாகும்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181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இவர்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முன்னாள்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இந்திய</a:t>
            </a:r>
            <a:r>
              <a:rPr lang="en-US" sz="5400" dirty="0" smtClean="0"/>
              <a:t> </a:t>
            </a:r>
            <a:r>
              <a:rPr lang="en-US" sz="5400" dirty="0" err="1" smtClean="0"/>
              <a:t>தலைமை</a:t>
            </a:r>
            <a:r>
              <a:rPr lang="en-US" sz="5400" dirty="0" smtClean="0"/>
              <a:t> </a:t>
            </a:r>
            <a:r>
              <a:rPr lang="en-US" sz="5400" dirty="0" err="1" smtClean="0"/>
              <a:t>நீதிபதியான</a:t>
            </a:r>
            <a:r>
              <a:rPr lang="en-US" sz="5400" dirty="0" smtClean="0"/>
              <a:t> </a:t>
            </a:r>
            <a:r>
              <a:rPr lang="en-US" sz="5400" dirty="0" err="1" smtClean="0"/>
              <a:t>ஸ்ரீ</a:t>
            </a:r>
            <a:r>
              <a:rPr lang="en-US" sz="5400" dirty="0" smtClean="0"/>
              <a:t> </a:t>
            </a:r>
            <a:r>
              <a:rPr lang="en-US" sz="5400" dirty="0" err="1" smtClean="0"/>
              <a:t>எம்</a:t>
            </a:r>
            <a:r>
              <a:rPr lang="en-US" sz="5400" dirty="0" smtClean="0"/>
              <a:t>. </a:t>
            </a:r>
            <a:r>
              <a:rPr lang="en-US" sz="5400" dirty="0" err="1" smtClean="0"/>
              <a:t>பதஞ்சலி</a:t>
            </a:r>
            <a:r>
              <a:rPr lang="en-US" sz="5400" dirty="0" smtClean="0"/>
              <a:t> </a:t>
            </a:r>
            <a:r>
              <a:rPr lang="en-US" sz="5400" dirty="0" err="1" smtClean="0"/>
              <a:t>சாஸ்திரியின்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தந்தையாவார்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182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ஒவ்வொரு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மாணவனும்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ஒழுக்கத்தில்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சிறந்து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விளங்க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வேண்டுமென்ற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விஷயத்தில்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கண்டிப்பானவர்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183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ஒருநாள்</a:t>
            </a:r>
            <a:r>
              <a:rPr lang="en-US" sz="6000" dirty="0" smtClean="0"/>
              <a:t> </a:t>
            </a:r>
            <a:r>
              <a:rPr lang="en-US" sz="6000" dirty="0" err="1" smtClean="0"/>
              <a:t>அவர்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பாடம்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நடத்திக்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கொண்டிருக்கையில்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ராமானுஜன்</a:t>
            </a:r>
            <a:r>
              <a:rPr lang="en-US" sz="6000" dirty="0" smtClean="0"/>
              <a:t>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184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குடுமி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வைத்த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தலையில்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தொப்பி</a:t>
            </a:r>
            <a:r>
              <a:rPr lang="en-US" sz="4800" dirty="0" smtClean="0"/>
              <a:t> </a:t>
            </a:r>
            <a:r>
              <a:rPr lang="en-US" sz="4800" dirty="0" err="1" smtClean="0"/>
              <a:t>அணியாமல்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வகுப்பினுள்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நுழைய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முற்படுகையில்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கண்டிப்புககுப்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பேர்போன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185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186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9458" name="Picture 2" descr="C:\Users\dsf\Desktop\RAMANUJAN-1\20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7924800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கிருஷ்ண</a:t>
            </a:r>
            <a:r>
              <a:rPr lang="en-US" sz="4400" dirty="0" smtClean="0"/>
              <a:t> </a:t>
            </a:r>
            <a:r>
              <a:rPr lang="en-US" sz="4400" dirty="0" err="1" smtClean="0"/>
              <a:t>சாஸ்திரிகள்</a:t>
            </a:r>
            <a:r>
              <a:rPr lang="en-US" sz="4400" dirty="0" smtClean="0"/>
              <a:t>, </a:t>
            </a:r>
            <a:r>
              <a:rPr lang="en-US" sz="4400" dirty="0" err="1" smtClean="0"/>
              <a:t>ராமானுஜனிடம்</a:t>
            </a:r>
            <a:r>
              <a:rPr lang="en-US" sz="4400" dirty="0" smtClean="0"/>
              <a:t>, “</a:t>
            </a:r>
            <a:r>
              <a:rPr lang="en-US" sz="4400" dirty="0" err="1" smtClean="0"/>
              <a:t>எங்கே</a:t>
            </a:r>
            <a:r>
              <a:rPr lang="en-US" sz="4400" dirty="0" smtClean="0"/>
              <a:t> </a:t>
            </a:r>
            <a:r>
              <a:rPr lang="en-US" sz="4400" dirty="0" err="1" smtClean="0"/>
              <a:t>உன்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தொப்பி</a:t>
            </a:r>
            <a:r>
              <a:rPr lang="en-US" sz="4400" dirty="0" smtClean="0"/>
              <a:t>? </a:t>
            </a:r>
            <a:r>
              <a:rPr lang="en-US" sz="4400" dirty="0" err="1" smtClean="0"/>
              <a:t>உன்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தொப்பியை</a:t>
            </a:r>
            <a:r>
              <a:rPr lang="en-US" sz="4400" dirty="0" smtClean="0"/>
              <a:t> </a:t>
            </a:r>
            <a:r>
              <a:rPr lang="en-US" sz="4400" dirty="0" err="1" smtClean="0"/>
              <a:t>யாரிடம்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அடகு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வைத்தாய்</a:t>
            </a:r>
            <a:r>
              <a:rPr lang="en-US" sz="4400" dirty="0" smtClean="0"/>
              <a:t>?” </a:t>
            </a:r>
            <a:r>
              <a:rPr lang="en-US" sz="4400" dirty="0" err="1" smtClean="0"/>
              <a:t>எனக்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கோபத்துடன்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கேட்டார்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187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அதற்கு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ராமானுஜனோ</a:t>
            </a:r>
            <a:r>
              <a:rPr lang="en-US" sz="4800" dirty="0" smtClean="0"/>
              <a:t>, “</a:t>
            </a:r>
            <a:r>
              <a:rPr lang="en-US" sz="4800" dirty="0" err="1" smtClean="0"/>
              <a:t>ஐயா</a:t>
            </a:r>
            <a:r>
              <a:rPr lang="en-US" sz="4800" dirty="0" smtClean="0"/>
              <a:t>, </a:t>
            </a:r>
            <a:r>
              <a:rPr lang="en-US" sz="4800" dirty="0" err="1" smtClean="0"/>
              <a:t>நான்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டிராம்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வண்டியில்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பயணித்த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காற்றில்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பறந்து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விட்டது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கூறினார்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188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அதுகேட்ட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பிறகும்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சமாதானம்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கொள்ளாத</a:t>
            </a:r>
            <a:r>
              <a:rPr lang="en-US" sz="4800" dirty="0" smtClean="0"/>
              <a:t> </a:t>
            </a:r>
            <a:r>
              <a:rPr lang="en-US" sz="4800" dirty="0" err="1" smtClean="0"/>
              <a:t>பேராசிரியர்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புதிதாக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தொப்பி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வாங்கிய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பின்பு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வகுப்பினில்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நுழையும்படி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கூறினார்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189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>
                <a:solidFill>
                  <a:schemeClr val="tx1"/>
                </a:solidFill>
              </a:rPr>
              <a:t>தமது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இல்லத்தில்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ஆண்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மகவின்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அழுகுரல்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கேட்ட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சீனிவாச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அய்யகார்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ஆனந்தத்தில்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திளைத்தார்</a:t>
            </a:r>
            <a:r>
              <a:rPr lang="en-US" sz="4400" dirty="0" smtClean="0">
                <a:solidFill>
                  <a:schemeClr val="tx1"/>
                </a:solidFill>
              </a:rPr>
              <a:t>. </a:t>
            </a:r>
            <a:r>
              <a:rPr lang="en-US" sz="4400" dirty="0" err="1" smtClean="0">
                <a:solidFill>
                  <a:schemeClr val="tx1"/>
                </a:solidFill>
              </a:rPr>
              <a:t>தவமிருந்து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பெற்ற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தவப்புதல்வனன்றோ</a:t>
            </a:r>
            <a:r>
              <a:rPr lang="en-US" dirty="0" smtClean="0"/>
              <a:t>.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4400" dirty="0" err="1" smtClean="0"/>
              <a:t>அது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கேட்ட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ராமானுஜனோ</a:t>
            </a:r>
            <a:r>
              <a:rPr lang="en-US" sz="4400" dirty="0" smtClean="0"/>
              <a:t>, </a:t>
            </a:r>
            <a:r>
              <a:rPr lang="en-US" sz="4400" dirty="0" err="1" smtClean="0"/>
              <a:t>புதிதாய்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தொப்பி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வாங்குமளவிற்கு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தம்மிடம்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காசு</a:t>
            </a:r>
            <a:r>
              <a:rPr lang="en-US" sz="4400" dirty="0" smtClean="0"/>
              <a:t> </a:t>
            </a:r>
            <a:r>
              <a:rPr lang="en-US" sz="4400" dirty="0" err="1" smtClean="0"/>
              <a:t>இல்லையென்று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கூறினார்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190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ஆசிரியரோ</a:t>
            </a:r>
            <a:r>
              <a:rPr lang="en-US" sz="4800" dirty="0" smtClean="0"/>
              <a:t>, </a:t>
            </a:r>
            <a:r>
              <a:rPr lang="en-US" sz="4800" dirty="0" err="1" smtClean="0"/>
              <a:t>புதுத்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தொப்பியின்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விலையே</a:t>
            </a:r>
            <a:r>
              <a:rPr lang="en-US" sz="4800" dirty="0" smtClean="0"/>
              <a:t> </a:t>
            </a:r>
            <a:r>
              <a:rPr lang="en-US" sz="4800" dirty="0" err="1" smtClean="0"/>
              <a:t>எட்டனாதானே</a:t>
            </a:r>
            <a:r>
              <a:rPr lang="en-US" sz="4800" dirty="0" smtClean="0"/>
              <a:t>? </a:t>
            </a:r>
            <a:r>
              <a:rPr lang="en-US" sz="4800" dirty="0" err="1" smtClean="0"/>
              <a:t>அது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கூட</a:t>
            </a:r>
            <a:r>
              <a:rPr lang="en-US" sz="4800" dirty="0" smtClean="0"/>
              <a:t> </a:t>
            </a:r>
            <a:r>
              <a:rPr lang="en-US" sz="4800" dirty="0" err="1" smtClean="0"/>
              <a:t>வாங்கமுடியாதா</a:t>
            </a:r>
            <a:r>
              <a:rPr lang="en-US" sz="4800" dirty="0" smtClean="0"/>
              <a:t>? </a:t>
            </a:r>
            <a:r>
              <a:rPr lang="en-US" sz="4800" dirty="0" err="1" smtClean="0"/>
              <a:t>என்று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கேட்க</a:t>
            </a:r>
            <a:r>
              <a:rPr lang="en-US" sz="4800" dirty="0" smtClean="0"/>
              <a:t>,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191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அதுகூட</a:t>
            </a:r>
            <a:r>
              <a:rPr lang="en-US" sz="4800" dirty="0" smtClean="0"/>
              <a:t> </a:t>
            </a:r>
            <a:r>
              <a:rPr lang="en-US" sz="4800" dirty="0" err="1" smtClean="0"/>
              <a:t>வாங்குமளவிற்கு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தம்மிடம்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பொருள்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வசதி</a:t>
            </a:r>
            <a:r>
              <a:rPr lang="en-US" sz="4800" dirty="0" smtClean="0"/>
              <a:t> </a:t>
            </a:r>
            <a:r>
              <a:rPr lang="en-US" sz="4800" dirty="0" err="1" smtClean="0"/>
              <a:t>இல்லை</a:t>
            </a:r>
            <a:r>
              <a:rPr lang="en-US" sz="4800" dirty="0" smtClean="0"/>
              <a:t> </a:t>
            </a:r>
            <a:r>
              <a:rPr lang="en-US" sz="4800" dirty="0" err="1" smtClean="0"/>
              <a:t>என</a:t>
            </a:r>
            <a:r>
              <a:rPr lang="en-US" sz="4800" dirty="0" smtClean="0"/>
              <a:t> </a:t>
            </a:r>
            <a:r>
              <a:rPr lang="en-US" sz="4800" dirty="0" err="1" smtClean="0"/>
              <a:t>மீண்டும்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கூறவே</a:t>
            </a:r>
            <a:r>
              <a:rPr lang="en-US" sz="4800" dirty="0" smtClean="0"/>
              <a:t>, </a:t>
            </a:r>
            <a:r>
              <a:rPr lang="en-US" sz="4800" dirty="0" err="1" smtClean="0"/>
              <a:t>ராமானுஜனின்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படிப்பாற்றலையும்</a:t>
            </a:r>
            <a:r>
              <a:rPr lang="en-US" sz="4800" dirty="0" smtClean="0"/>
              <a:t>,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192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ஏழ்மை</a:t>
            </a:r>
            <a:r>
              <a:rPr lang="en-US" sz="4800" dirty="0" smtClean="0"/>
              <a:t> </a:t>
            </a:r>
            <a:r>
              <a:rPr lang="en-US" sz="4800" dirty="0" err="1" smtClean="0"/>
              <a:t>நிலையையும்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உணர்ந்து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கொண்டவராய்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அவரை</a:t>
            </a:r>
            <a:r>
              <a:rPr lang="en-US" sz="4800" dirty="0" smtClean="0"/>
              <a:t> </a:t>
            </a:r>
            <a:r>
              <a:rPr lang="en-US" sz="4800" dirty="0" err="1" smtClean="0"/>
              <a:t>வகுப்பறையினுள்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நுழைய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அனுமதியளித்தார்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193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இத்தகைய</a:t>
            </a:r>
            <a:r>
              <a:rPr lang="en-US" sz="4800" dirty="0" smtClean="0"/>
              <a:t> </a:t>
            </a:r>
            <a:r>
              <a:rPr lang="en-US" sz="4800" dirty="0" err="1" smtClean="0"/>
              <a:t>ஏழ்மையான</a:t>
            </a:r>
            <a:r>
              <a:rPr lang="en-US" sz="4800" dirty="0" smtClean="0"/>
              <a:t> </a:t>
            </a:r>
            <a:r>
              <a:rPr lang="en-US" sz="4800" dirty="0" err="1" smtClean="0"/>
              <a:t>நிலையிலும்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எடுத்துக்கூறிய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தன்மையை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மற்ற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மாணவர்களும்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வியந்து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பாராட்டினார்கள்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194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திறன்கள்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பல</a:t>
            </a:r>
            <a:r>
              <a:rPr lang="en-US" sz="4400" dirty="0" smtClean="0"/>
              <a:t> </a:t>
            </a:r>
            <a:r>
              <a:rPr lang="en-US" sz="4400" dirty="0" err="1" smtClean="0"/>
              <a:t>சமயங்களில்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வெளிப்படுத்திக்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கொண்டிருந்த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அதே</a:t>
            </a:r>
            <a:r>
              <a:rPr lang="en-US" sz="4400" dirty="0" smtClean="0"/>
              <a:t> </a:t>
            </a:r>
            <a:r>
              <a:rPr lang="en-US" sz="4400" dirty="0" err="1" smtClean="0"/>
              <a:t>சமயம்</a:t>
            </a:r>
            <a:r>
              <a:rPr lang="en-US" sz="4400" dirty="0" smtClean="0"/>
              <a:t>, </a:t>
            </a:r>
            <a:r>
              <a:rPr lang="en-US" sz="4400" dirty="0" err="1" smtClean="0"/>
              <a:t>அவரது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உடல்நிலை</a:t>
            </a:r>
            <a:r>
              <a:rPr lang="en-US" sz="4400" dirty="0" smtClean="0"/>
              <a:t> </a:t>
            </a:r>
            <a:r>
              <a:rPr lang="en-US" sz="4400" dirty="0" err="1" smtClean="0"/>
              <a:t>ஒத்ப்துழைக்க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மறுத்தது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195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6000" dirty="0" err="1" smtClean="0"/>
              <a:t>இதன்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காரணமாக</a:t>
            </a:r>
            <a:r>
              <a:rPr lang="en-US" sz="6000" dirty="0" smtClean="0"/>
              <a:t>, </a:t>
            </a:r>
            <a:r>
              <a:rPr lang="en-US" sz="6000" dirty="0" err="1" smtClean="0"/>
              <a:t>எப்.ஏ</a:t>
            </a:r>
            <a:r>
              <a:rPr lang="en-US" sz="6000" dirty="0" smtClean="0"/>
              <a:t>. </a:t>
            </a:r>
            <a:r>
              <a:rPr lang="en-US" sz="6000" dirty="0" err="1" smtClean="0"/>
              <a:t>தேர்வை</a:t>
            </a:r>
            <a:r>
              <a:rPr lang="en-US" sz="6000" dirty="0" smtClean="0"/>
              <a:t> </a:t>
            </a:r>
            <a:r>
              <a:rPr lang="en-US" sz="6000" dirty="0" err="1" smtClean="0"/>
              <a:t>எழுத</a:t>
            </a:r>
            <a:r>
              <a:rPr lang="en-US" sz="6000" dirty="0" smtClean="0"/>
              <a:t> </a:t>
            </a:r>
            <a:r>
              <a:rPr lang="en-US" sz="6000" dirty="0" err="1" smtClean="0"/>
              <a:t>முடியாமல்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குடந்தைக்குத்</a:t>
            </a:r>
            <a:r>
              <a:rPr lang="en-US" sz="6000" dirty="0" smtClean="0"/>
              <a:t> </a:t>
            </a:r>
            <a:r>
              <a:rPr lang="en-US" sz="6000" dirty="0" err="1" smtClean="0"/>
              <a:t>திரும்பினார்</a:t>
            </a:r>
            <a:r>
              <a:rPr lang="en-US" sz="6000" dirty="0" smtClean="0"/>
              <a:t>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196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197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0482" name="Picture 2" descr="C:\Users\dsf\Desktop\RAMANUJAN-1\2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00200"/>
            <a:ext cx="746760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   </a:t>
            </a:r>
            <a:r>
              <a:rPr lang="en-US" sz="3600" dirty="0" err="1" smtClean="0"/>
              <a:t>மேலும்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எப்.ஏ.யை</a:t>
            </a:r>
            <a:r>
              <a:rPr lang="en-US" sz="3600" dirty="0" smtClean="0"/>
              <a:t> </a:t>
            </a:r>
            <a:r>
              <a:rPr lang="en-US" sz="3600" dirty="0" err="1" smtClean="0"/>
              <a:t>முடிக்க</a:t>
            </a:r>
            <a:r>
              <a:rPr lang="en-US" sz="3600" dirty="0" smtClean="0"/>
              <a:t> </a:t>
            </a:r>
            <a:r>
              <a:rPr lang="en-US" sz="3600" dirty="0" err="1" smtClean="0"/>
              <a:t>முடியாமல்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போனது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பற்றி</a:t>
            </a:r>
            <a:r>
              <a:rPr lang="en-US" sz="3600" dirty="0" smtClean="0"/>
              <a:t> </a:t>
            </a:r>
            <a:r>
              <a:rPr lang="en-US" sz="3600" dirty="0" err="1" smtClean="0"/>
              <a:t>மனம்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மிக</a:t>
            </a:r>
            <a:r>
              <a:rPr lang="en-US" sz="3600" dirty="0" smtClean="0"/>
              <a:t> </a:t>
            </a:r>
            <a:r>
              <a:rPr lang="en-US" sz="3600" dirty="0" err="1" smtClean="0"/>
              <a:t>வருந்தியமையால்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உடல்நிலை</a:t>
            </a:r>
            <a:r>
              <a:rPr lang="en-US" sz="3600" dirty="0" smtClean="0"/>
              <a:t> </a:t>
            </a:r>
            <a:r>
              <a:rPr lang="en-US" sz="3600" dirty="0" err="1" smtClean="0"/>
              <a:t>மோசமான</a:t>
            </a:r>
            <a:r>
              <a:rPr lang="en-US" sz="3600" dirty="0" smtClean="0"/>
              <a:t> </a:t>
            </a:r>
            <a:r>
              <a:rPr lang="en-US" sz="3600" dirty="0" err="1" smtClean="0"/>
              <a:t>நிலையை</a:t>
            </a:r>
            <a:r>
              <a:rPr lang="en-US" sz="3600" dirty="0" smtClean="0"/>
              <a:t> </a:t>
            </a:r>
            <a:r>
              <a:rPr lang="en-US" sz="3600" dirty="0" err="1" smtClean="0"/>
              <a:t>அடைந்த</a:t>
            </a:r>
            <a:r>
              <a:rPr lang="en-US" sz="3600" dirty="0" smtClean="0"/>
              <a:t> </a:t>
            </a:r>
            <a:r>
              <a:rPr lang="en-US" sz="3600" dirty="0" err="1" smtClean="0"/>
              <a:t>அவ்வேளையிலும்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அதுபற்றியே</a:t>
            </a:r>
            <a:r>
              <a:rPr lang="en-US" sz="3600" dirty="0" smtClean="0"/>
              <a:t> </a:t>
            </a:r>
            <a:r>
              <a:rPr lang="en-US" sz="3600" dirty="0" err="1" smtClean="0"/>
              <a:t>முணுமுணுத்தவராய்</a:t>
            </a:r>
            <a:r>
              <a:rPr lang="en-US" sz="3600" dirty="0" smtClean="0"/>
              <a:t> </a:t>
            </a:r>
            <a:r>
              <a:rPr lang="en-US" sz="3600" dirty="0" err="1" smtClean="0"/>
              <a:t>இருந்தார்</a:t>
            </a:r>
            <a:r>
              <a:rPr lang="en-US" sz="3600" dirty="0" smtClean="0"/>
              <a:t>. </a:t>
            </a:r>
          </a:p>
          <a:p>
            <a:pPr>
              <a:buNone/>
            </a:pP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198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600" dirty="0" err="1" smtClean="0"/>
              <a:t>நீண்ட</a:t>
            </a:r>
            <a:r>
              <a:rPr lang="en-US" sz="3600" dirty="0" smtClean="0"/>
              <a:t> </a:t>
            </a:r>
            <a:r>
              <a:rPr lang="en-US" sz="3600" dirty="0" err="1" smtClean="0"/>
              <a:t>நாட்களுக்குப்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பின்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உடல்நிலையில்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சற்று</a:t>
            </a:r>
            <a:r>
              <a:rPr lang="en-US" sz="3600" dirty="0" smtClean="0"/>
              <a:t> </a:t>
            </a:r>
            <a:r>
              <a:rPr lang="en-US" sz="3600" dirty="0" err="1" smtClean="0"/>
              <a:t>முன்னேற்றம்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தெரிந்தவுடன்</a:t>
            </a:r>
            <a:r>
              <a:rPr lang="en-US" sz="3600" dirty="0" smtClean="0"/>
              <a:t> 1907-ம் </a:t>
            </a:r>
            <a:r>
              <a:rPr lang="en-US" sz="3600" dirty="0" err="1" smtClean="0"/>
              <a:t>ஆண்டு</a:t>
            </a:r>
            <a:r>
              <a:rPr lang="en-US" sz="3600" dirty="0" smtClean="0"/>
              <a:t> </a:t>
            </a:r>
            <a:r>
              <a:rPr lang="en-US" sz="3600" dirty="0" err="1" smtClean="0"/>
              <a:t>டிசம்பர்</a:t>
            </a:r>
            <a:r>
              <a:rPr lang="en-US" sz="3600" dirty="0" smtClean="0"/>
              <a:t> </a:t>
            </a:r>
            <a:r>
              <a:rPr lang="en-US" sz="3600" dirty="0" err="1" smtClean="0"/>
              <a:t>மாதத்தில்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வீட்டிலிருந்தபடியே</a:t>
            </a:r>
            <a:r>
              <a:rPr lang="en-US" sz="3600" dirty="0" smtClean="0"/>
              <a:t> </a:t>
            </a:r>
            <a:r>
              <a:rPr lang="en-US" sz="3600" dirty="0" err="1" smtClean="0"/>
              <a:t>அத்தேர்வினை</a:t>
            </a:r>
            <a:r>
              <a:rPr lang="en-US" sz="3600" dirty="0" smtClean="0"/>
              <a:t> </a:t>
            </a:r>
            <a:r>
              <a:rPr lang="en-US" sz="3600" dirty="0" err="1" smtClean="0"/>
              <a:t>எழுதினார்</a:t>
            </a:r>
            <a:r>
              <a:rPr lang="en-US" sz="3600" dirty="0" smtClean="0"/>
              <a:t>. </a:t>
            </a:r>
            <a:r>
              <a:rPr lang="en-US" sz="3600" dirty="0" err="1" smtClean="0"/>
              <a:t>ஆனால்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அதில்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தோல்வியுற்றார்</a:t>
            </a:r>
            <a:r>
              <a:rPr lang="en-US" sz="3600" dirty="0" smtClean="0"/>
              <a:t>. </a:t>
            </a:r>
          </a:p>
          <a:p>
            <a:pPr>
              <a:buNone/>
            </a:pP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199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sz="8000" b="1" dirty="0" err="1" smtClean="0">
                <a:solidFill>
                  <a:srgbClr val="002060"/>
                </a:solidFill>
              </a:rPr>
              <a:t>பிறந்த</a:t>
            </a:r>
            <a:r>
              <a:rPr lang="en-US" sz="8000" b="1" dirty="0" smtClean="0">
                <a:solidFill>
                  <a:srgbClr val="002060"/>
                </a:solidFill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</a:rPr>
              <a:t>நாள்</a:t>
            </a:r>
            <a:endParaRPr lang="en-US" sz="8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en-US" sz="8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sz="8000" b="1" dirty="0" smtClean="0">
                <a:solidFill>
                  <a:srgbClr val="002060"/>
                </a:solidFill>
              </a:rPr>
              <a:t>22-12-1887</a:t>
            </a:r>
            <a:endParaRPr lang="en-US" sz="80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8000">
    <p:dissolve/>
    <p:sndAc>
      <p:stSnd>
        <p:snd r:embed="rId3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>
                <a:solidFill>
                  <a:schemeClr val="tx1"/>
                </a:solidFill>
              </a:rPr>
              <a:t>ஆன்மீகத்தில்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அதிக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ஈடுபாடு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கொண்ட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சீனிவாச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அய்யங்கார்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அக்குழந்தைக்கு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அத்வைதத்தில்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அணுவளவும்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பிசகாமல்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வாழ்ந்த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வைஷ்ணவ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ஆச்சாரியரான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/>
              <a:t>   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      </a:t>
            </a:r>
            <a:r>
              <a:rPr lang="en-US" sz="3600" b="1" dirty="0" err="1" smtClean="0">
                <a:solidFill>
                  <a:srgbClr val="7030A0"/>
                </a:solidFill>
              </a:rPr>
              <a:t>ஆதரவும்</a:t>
            </a:r>
            <a:r>
              <a:rPr lang="en-US" sz="3600" b="1" dirty="0" smtClean="0">
                <a:solidFill>
                  <a:srgbClr val="7030A0"/>
                </a:solidFill>
              </a:rPr>
              <a:t>, </a:t>
            </a:r>
          </a:p>
          <a:p>
            <a:pPr>
              <a:buNone/>
            </a:pPr>
            <a:endParaRPr lang="en-US" sz="36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   </a:t>
            </a:r>
            <a:r>
              <a:rPr lang="en-US" sz="3600" b="1" dirty="0" err="1" smtClean="0">
                <a:solidFill>
                  <a:srgbClr val="7030A0"/>
                </a:solidFill>
              </a:rPr>
              <a:t>திருமணமும்</a:t>
            </a:r>
            <a:endParaRPr lang="en-US" sz="36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200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dsf\Desktop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828800"/>
            <a:ext cx="3657600" cy="43433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தமது</a:t>
            </a:r>
            <a:r>
              <a:rPr lang="en-US" sz="4800" dirty="0" smtClean="0"/>
              <a:t> 20 </a:t>
            </a:r>
            <a:r>
              <a:rPr lang="en-US" sz="4800" dirty="0" err="1" smtClean="0"/>
              <a:t>வயதிலேயே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அதிவேகத்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திறமை</a:t>
            </a:r>
            <a:r>
              <a:rPr lang="en-US" sz="4800" dirty="0" smtClean="0"/>
              <a:t> </a:t>
            </a:r>
            <a:r>
              <a:rPr lang="en-US" sz="4800" dirty="0" err="1" smtClean="0"/>
              <a:t>வளர்த்துக்கொண்ட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திறமையையோ</a:t>
            </a:r>
            <a:r>
              <a:rPr lang="en-US" sz="4800" dirty="0" smtClean="0"/>
              <a:t>,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201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4800" dirty="0" err="1" smtClean="0"/>
              <a:t>அறிவாற்றலையோ</a:t>
            </a:r>
            <a:r>
              <a:rPr lang="en-US" sz="4800" dirty="0" smtClean="0"/>
              <a:t> </a:t>
            </a:r>
            <a:r>
              <a:rPr lang="en-US" sz="4800" dirty="0" err="1" smtClean="0"/>
              <a:t>யாரும்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கொள்ளவில்லை</a:t>
            </a:r>
            <a:r>
              <a:rPr lang="en-US" sz="4800" dirty="0" smtClean="0"/>
              <a:t>. </a:t>
            </a:r>
            <a:r>
              <a:rPr lang="en-US" sz="4800" dirty="0" err="1" smtClean="0"/>
              <a:t>அச்சமயத்தில்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அவரை</a:t>
            </a:r>
            <a:r>
              <a:rPr lang="en-US" sz="4800" dirty="0" smtClean="0"/>
              <a:t> </a:t>
            </a:r>
            <a:r>
              <a:rPr lang="en-US" sz="4800" dirty="0" err="1" smtClean="0"/>
              <a:t>வழிநடத்தவும்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யாரும்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இல்லை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202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தக்க</a:t>
            </a:r>
            <a:r>
              <a:rPr lang="en-US" sz="4800" dirty="0" smtClean="0"/>
              <a:t> </a:t>
            </a:r>
            <a:r>
              <a:rPr lang="en-US" sz="4800" dirty="0" err="1" smtClean="0"/>
              <a:t>பட்டங்களும்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இல்லை</a:t>
            </a:r>
            <a:r>
              <a:rPr lang="en-US" sz="4800" dirty="0" smtClean="0"/>
              <a:t>. </a:t>
            </a:r>
            <a:r>
              <a:rPr lang="en-US" sz="4800" dirty="0" err="1" smtClean="0"/>
              <a:t>தகுந்த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உத்யோகமும்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இல்லாததால்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வறுமை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அவரை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விட்டகல</a:t>
            </a:r>
            <a:r>
              <a:rPr lang="en-US" sz="4800" dirty="0" smtClean="0"/>
              <a:t> </a:t>
            </a:r>
            <a:r>
              <a:rPr lang="en-US" sz="4800" dirty="0" err="1" smtClean="0"/>
              <a:t>மறுத்தது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203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அப்படிப்பட்ட</a:t>
            </a:r>
            <a:r>
              <a:rPr lang="en-US" sz="6000" dirty="0" smtClean="0"/>
              <a:t> </a:t>
            </a:r>
            <a:r>
              <a:rPr lang="en-US" sz="6000" dirty="0" err="1" smtClean="0"/>
              <a:t>வறுமையான</a:t>
            </a:r>
            <a:r>
              <a:rPr lang="en-US" sz="6000" dirty="0" smtClean="0"/>
              <a:t> </a:t>
            </a:r>
            <a:r>
              <a:rPr lang="en-US" sz="6000" dirty="0" err="1" smtClean="0"/>
              <a:t>சூழ்நிலையிலும்</a:t>
            </a:r>
            <a:r>
              <a:rPr lang="en-US" sz="6000" dirty="0" smtClean="0"/>
              <a:t>, </a:t>
            </a:r>
            <a:r>
              <a:rPr lang="en-US" sz="6000" dirty="0" err="1" smtClean="0"/>
              <a:t>அவர்</a:t>
            </a:r>
            <a:r>
              <a:rPr lang="en-US" sz="6000" dirty="0" smtClean="0"/>
              <a:t> </a:t>
            </a:r>
            <a:r>
              <a:rPr lang="en-US" sz="6000" dirty="0" err="1" smtClean="0"/>
              <a:t>தமது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அரிய</a:t>
            </a:r>
            <a:r>
              <a:rPr lang="en-US" sz="6000" dirty="0" smtClean="0"/>
              <a:t> </a:t>
            </a:r>
            <a:r>
              <a:rPr lang="en-US" sz="6000" dirty="0" err="1" smtClean="0"/>
              <a:t>படைப்புகளையும்</a:t>
            </a:r>
            <a:r>
              <a:rPr lang="en-US" sz="6000" dirty="0" smtClean="0"/>
              <a:t>,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204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3" name="camera.wav" builtIn="1"/>
      </p:stSnd>
    </p:sndAc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தமது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கண்டுபிடிப்புகளையும்</a:t>
            </a:r>
            <a:r>
              <a:rPr lang="en-US" sz="4800" dirty="0" smtClean="0"/>
              <a:t> 1907-ம் </a:t>
            </a:r>
            <a:r>
              <a:rPr lang="en-US" sz="4800" dirty="0" err="1" smtClean="0"/>
              <a:t>ஆண்டில்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தனித்தனியாக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குறிப்பெடுத்துக்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205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4800" dirty="0" err="1" smtClean="0"/>
              <a:t>அவ்வாறு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எழுதிய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தேற்றங்கள்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கார்ஸ்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எழுதியது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ஒன்றன்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ஒன்றாக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நிரூபணங்களின்றி</a:t>
            </a:r>
            <a:r>
              <a:rPr lang="en-US" sz="4800" dirty="0" smtClean="0"/>
              <a:t> </a:t>
            </a:r>
            <a:r>
              <a:rPr lang="en-US" sz="4800" dirty="0" err="1" smtClean="0"/>
              <a:t>அமைந்திருந்தது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206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நிரூபணங்கள்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அத்துபடியாக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இருந்தமையால்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அதனை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மீண்டும்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எழுத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முடியும்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நம்பிக்கை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இருந்தாலும்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207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 </a:t>
            </a:r>
            <a:r>
              <a:rPr lang="en-US" sz="5400" dirty="0" err="1" smtClean="0"/>
              <a:t>புத்தகங்களின்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பக்கங்களை</a:t>
            </a:r>
            <a:r>
              <a:rPr lang="en-US" sz="5400" dirty="0" smtClean="0"/>
              <a:t> </a:t>
            </a:r>
            <a:r>
              <a:rPr lang="en-US" sz="5400" dirty="0" err="1" smtClean="0"/>
              <a:t>சுருக்கும்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நோக்கில்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வெறும்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தேற்றங்களை</a:t>
            </a:r>
            <a:r>
              <a:rPr lang="en-US" sz="5400" dirty="0" smtClean="0"/>
              <a:t> </a:t>
            </a:r>
            <a:r>
              <a:rPr lang="en-US" sz="5400" dirty="0" err="1" smtClean="0"/>
              <a:t>மட்டும்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எழுதினார்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208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209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1506" name="Picture 2" descr="C:\Users\dsf\Desktop\RAMANUJAN-1\22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7696199" cy="44957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</a:rPr>
              <a:t>ஸ்ரீ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ராமானுஜரை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உள்ளத்தில்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போற்றி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வணங்கி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அம்மகானின்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திரு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நாமத்தையே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தம்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மகனுக்கும்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சூட்டி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மகிழ்ந்தார்</a:t>
            </a:r>
            <a:r>
              <a:rPr lang="en-US" sz="4000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சிறப்புமிக்க</a:t>
            </a:r>
            <a:r>
              <a:rPr lang="en-US" sz="4800" dirty="0" smtClean="0"/>
              <a:t> </a:t>
            </a:r>
            <a:r>
              <a:rPr lang="en-US" sz="4800" dirty="0" err="1" smtClean="0"/>
              <a:t>அக்குறிப்புகள்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இன்றும்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பொக்கிஷம்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பாதுகாக்கப்பட்டு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வருகின்றன</a:t>
            </a:r>
            <a:r>
              <a:rPr lang="en-US" sz="4800" dirty="0" smtClean="0"/>
              <a:t>. 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210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ராமானுஜனுக்கு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வேலையும்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சரியாக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அமையாத</a:t>
            </a:r>
            <a:r>
              <a:rPr lang="en-US" sz="4000" dirty="0" smtClean="0"/>
              <a:t> </a:t>
            </a:r>
            <a:r>
              <a:rPr lang="en-US" sz="4000" dirty="0" err="1" smtClean="0"/>
              <a:t>காரணத்தால்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தமது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முழு</a:t>
            </a:r>
            <a:r>
              <a:rPr lang="en-US" sz="4000" dirty="0" smtClean="0"/>
              <a:t> </a:t>
            </a:r>
            <a:r>
              <a:rPr lang="en-US" sz="4000" dirty="0" err="1" smtClean="0"/>
              <a:t>நேரத்தையும்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கணிதத்திலேயே</a:t>
            </a:r>
            <a:r>
              <a:rPr lang="en-US" sz="4000" dirty="0" smtClean="0"/>
              <a:t> </a:t>
            </a:r>
            <a:r>
              <a:rPr lang="en-US" sz="4000" dirty="0" err="1" smtClean="0"/>
              <a:t>தன்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உயிர்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மூச்சாகக்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கொண்டமையால்</a:t>
            </a:r>
            <a:r>
              <a:rPr lang="en-US" sz="4000" dirty="0" smtClean="0"/>
              <a:t>, </a:t>
            </a:r>
            <a:r>
              <a:rPr lang="en-US" sz="4000" dirty="0" err="1" smtClean="0"/>
              <a:t>வேறு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எதிலும்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கவனம்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செல்லவில்லை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211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அவரது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முழு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நாட்டமும்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கணக்கிலேயே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இருந்தது</a:t>
            </a:r>
            <a:r>
              <a:rPr lang="en-US" sz="4400" dirty="0" smtClean="0"/>
              <a:t>. </a:t>
            </a:r>
            <a:r>
              <a:rPr lang="en-US" sz="4400" dirty="0" err="1" smtClean="0"/>
              <a:t>இதைக்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கண்ணுற்ற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தந்தை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மகனின்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வாழ்க்கையை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திசை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திருப்ப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வேண்டுமாயின்</a:t>
            </a:r>
            <a:r>
              <a:rPr lang="en-US" sz="4400" dirty="0" smtClean="0"/>
              <a:t>,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212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அவனுக்குத்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திருமணம்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வைத்தால்தான்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நிலைமை</a:t>
            </a:r>
            <a:r>
              <a:rPr lang="en-US" sz="4400" dirty="0" smtClean="0"/>
              <a:t> </a:t>
            </a:r>
            <a:r>
              <a:rPr lang="en-US" sz="4400" dirty="0" err="1" smtClean="0"/>
              <a:t>சரியாகும்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</a:t>
            </a:r>
            <a:r>
              <a:rPr lang="en-US" sz="4400" dirty="0" smtClean="0"/>
              <a:t> </a:t>
            </a:r>
            <a:r>
              <a:rPr lang="en-US" sz="4400" dirty="0" err="1" smtClean="0"/>
              <a:t>தீர்மானித்தவராய்</a:t>
            </a:r>
            <a:r>
              <a:rPr lang="en-US" sz="4400" dirty="0" smtClean="0"/>
              <a:t>, </a:t>
            </a:r>
            <a:r>
              <a:rPr lang="en-US" sz="4400" dirty="0" err="1" smtClean="0"/>
              <a:t>இதுகுறித்து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கோமளத்தம்மாளுடன்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ஆலோசித்தார்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213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அவரும்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கணவரின்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எண்ணத்துக்கு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தடையேதும்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கூறாமல்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மகனுக்குத்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திருமணம்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வைக்க</a:t>
            </a:r>
            <a:r>
              <a:rPr lang="en-US" sz="4000" dirty="0" smtClean="0"/>
              <a:t> </a:t>
            </a:r>
            <a:r>
              <a:rPr lang="en-US" sz="4000" dirty="0" err="1" smtClean="0"/>
              <a:t>தமது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சம்மதத்தையும்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தெரிவித்தார்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214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ஆகையால்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திருமணத்திற்கு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வேண்டிய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ஏற்பாடுகள்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நடந்தேரத்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தொடங்கின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215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ஆனால்</a:t>
            </a:r>
            <a:r>
              <a:rPr lang="en-US" sz="6000" dirty="0" smtClean="0"/>
              <a:t>, </a:t>
            </a:r>
            <a:r>
              <a:rPr lang="en-US" sz="6000" dirty="0" err="1" smtClean="0"/>
              <a:t>ராமானுஜனுக்கோ</a:t>
            </a:r>
            <a:r>
              <a:rPr lang="en-US" sz="6000" dirty="0" smtClean="0"/>
              <a:t> </a:t>
            </a:r>
            <a:r>
              <a:rPr lang="en-US" sz="6000" dirty="0" err="1" smtClean="0"/>
              <a:t>திருமணத்தில்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நாட்டமில்லை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216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ஏனெனில்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நிலையை</a:t>
            </a:r>
            <a:r>
              <a:rPr lang="en-US" sz="4400" dirty="0" smtClean="0"/>
              <a:t> </a:t>
            </a:r>
            <a:r>
              <a:rPr lang="en-US" sz="4400" dirty="0" err="1" smtClean="0"/>
              <a:t>எண்ணித்தான்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விஷயமாக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தந்தையிடம்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தயங்கிய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, </a:t>
            </a:r>
            <a:r>
              <a:rPr lang="en-US" sz="4400" dirty="0" err="1" smtClean="0"/>
              <a:t>தமது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தாயாரிடம்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முறையிட்டார்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217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ஆனால்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தாய்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கோமளத்தம்மாளோ</a:t>
            </a:r>
            <a:r>
              <a:rPr lang="en-US" sz="4400" dirty="0" smtClean="0"/>
              <a:t>, </a:t>
            </a:r>
            <a:r>
              <a:rPr lang="en-US" sz="4400" dirty="0" err="1" smtClean="0"/>
              <a:t>திருமணத்திற்குப்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பிறகு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வாழ்க்கையில்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திருப்புமுனை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ஏற்படுமென்று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நம்பிக்கை</a:t>
            </a:r>
            <a:r>
              <a:rPr lang="en-US" sz="4400" dirty="0" smtClean="0"/>
              <a:t> </a:t>
            </a:r>
            <a:r>
              <a:rPr lang="en-US" sz="4400" dirty="0" err="1" smtClean="0"/>
              <a:t>ஊட்டினார்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218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பின்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நடப்பதெல்லாம்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நடக்கட்டும்</a:t>
            </a:r>
            <a:r>
              <a:rPr lang="en-US" sz="4000" dirty="0" smtClean="0"/>
              <a:t>, </a:t>
            </a:r>
            <a:r>
              <a:rPr lang="en-US" sz="4000" dirty="0" err="1" smtClean="0"/>
              <a:t>எல்லாம்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</a:t>
            </a:r>
            <a:r>
              <a:rPr lang="en-US" sz="4000" dirty="0" smtClean="0"/>
              <a:t> </a:t>
            </a:r>
            <a:r>
              <a:rPr lang="en-US" sz="4000" dirty="0" err="1" smtClean="0"/>
              <a:t>எண்ணித்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தமது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பெற்றோர்களின்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முடிவுக்கே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விட்டுவிட்டார்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219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</a:t>
            </a:r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dsf\Desktop\RAMANUJAN-1\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76400"/>
            <a:ext cx="6858000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உடனடியாக</a:t>
            </a:r>
            <a:r>
              <a:rPr lang="en-US" sz="6000" dirty="0" smtClean="0"/>
              <a:t> </a:t>
            </a:r>
            <a:r>
              <a:rPr lang="en-US" sz="6000" dirty="0" err="1" smtClean="0"/>
              <a:t>தீவிரமாக</a:t>
            </a:r>
            <a:r>
              <a:rPr lang="en-US" sz="6000" dirty="0" smtClean="0"/>
              <a:t> </a:t>
            </a:r>
            <a:r>
              <a:rPr lang="en-US" sz="6000" dirty="0" err="1" smtClean="0"/>
              <a:t>பெண்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பார்க்கும்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படலம்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தொடங்கியது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220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அதன்படி</a:t>
            </a:r>
            <a:r>
              <a:rPr lang="en-US" sz="4400" dirty="0" smtClean="0"/>
              <a:t> 1909-ம் </a:t>
            </a:r>
            <a:r>
              <a:rPr lang="en-US" sz="4400" dirty="0" err="1" smtClean="0"/>
              <a:t>ஆண்டு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ராஜேந்திரம்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ரங்கசாமி</a:t>
            </a:r>
            <a:r>
              <a:rPr lang="en-US" sz="4400" dirty="0" smtClean="0"/>
              <a:t> </a:t>
            </a:r>
            <a:r>
              <a:rPr lang="en-US" sz="4400" dirty="0" err="1" smtClean="0"/>
              <a:t>அய்யங்கார்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என்பவரின்</a:t>
            </a:r>
            <a:r>
              <a:rPr lang="en-US" sz="4400" dirty="0" smtClean="0"/>
              <a:t> 4-வது </a:t>
            </a:r>
            <a:r>
              <a:rPr lang="en-US" sz="4400" dirty="0" err="1" smtClean="0"/>
              <a:t>சேஷ்ட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புத்திரியான</a:t>
            </a:r>
            <a:r>
              <a:rPr lang="en-US" sz="4400" dirty="0" smtClean="0"/>
              <a:t> 9 </a:t>
            </a:r>
            <a:r>
              <a:rPr lang="en-US" sz="4400" dirty="0" err="1" smtClean="0"/>
              <a:t>வயதே</a:t>
            </a:r>
            <a:r>
              <a:rPr lang="en-US" sz="4400" dirty="0" smtClean="0"/>
              <a:t> </a:t>
            </a:r>
            <a:r>
              <a:rPr lang="en-US" sz="4400" dirty="0" err="1" smtClean="0"/>
              <a:t>பூர்த்தியடைந்த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பெண்ணுக்கும்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221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 </a:t>
            </a:r>
            <a:r>
              <a:rPr lang="en-US" sz="5400" dirty="0" err="1" smtClean="0"/>
              <a:t>ராமானுஜனுக்கும்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பெரியோர்களின்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ஆசியோடு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திருமணம்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இனிதே</a:t>
            </a:r>
            <a:r>
              <a:rPr lang="en-US" sz="5400" dirty="0" smtClean="0"/>
              <a:t> </a:t>
            </a:r>
            <a:r>
              <a:rPr lang="en-US" sz="5400" dirty="0" err="1" smtClean="0"/>
              <a:t>நடந்தேறியது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222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புதுமணத்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தம்பதிகளாய்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சில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மாதங்கள்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தாய்</a:t>
            </a:r>
            <a:r>
              <a:rPr lang="en-US" sz="4400" dirty="0" smtClean="0"/>
              <a:t>, </a:t>
            </a:r>
            <a:r>
              <a:rPr lang="en-US" sz="4400" dirty="0" err="1" smtClean="0"/>
              <a:t>தந்தையருடனே</a:t>
            </a:r>
            <a:r>
              <a:rPr lang="en-US" sz="4400" dirty="0" smtClean="0"/>
              <a:t> </a:t>
            </a:r>
            <a:r>
              <a:rPr lang="en-US" sz="4400" dirty="0" err="1" smtClean="0"/>
              <a:t>தங்கியிருந்த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,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223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பின்பு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மனைவியின்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வயதினைக்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கருத்திற்கொண்டு</a:t>
            </a:r>
            <a:r>
              <a:rPr lang="en-US" sz="4400" dirty="0" smtClean="0"/>
              <a:t>, </a:t>
            </a:r>
            <a:r>
              <a:rPr lang="en-US" sz="4400" dirty="0" err="1" smtClean="0"/>
              <a:t>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மனைவி</a:t>
            </a:r>
            <a:r>
              <a:rPr lang="en-US" sz="4400" dirty="0" smtClean="0"/>
              <a:t> </a:t>
            </a:r>
            <a:r>
              <a:rPr lang="en-US" sz="4400" dirty="0" err="1" smtClean="0"/>
              <a:t>ஜானகியம்மாளின்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இல்லத்திலேயே</a:t>
            </a:r>
            <a:r>
              <a:rPr lang="en-US" sz="4400" dirty="0" smtClean="0"/>
              <a:t> </a:t>
            </a:r>
            <a:r>
              <a:rPr lang="en-US" sz="4400" dirty="0" err="1" smtClean="0"/>
              <a:t>தங்கி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விட்டார்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6600" b="1" dirty="0" smtClean="0"/>
              <a:t> </a:t>
            </a:r>
            <a:r>
              <a:rPr lang="en-US" sz="6600" b="1" dirty="0" err="1" smtClean="0">
                <a:solidFill>
                  <a:schemeClr val="accent5"/>
                </a:solidFill>
              </a:rPr>
              <a:t>திருப்பு</a:t>
            </a:r>
            <a:endParaRPr lang="en-US" sz="6600" b="1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en-US" sz="6600" b="1" dirty="0" smtClean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en-US" sz="6600" b="1" dirty="0" smtClean="0">
                <a:solidFill>
                  <a:schemeClr val="accent5"/>
                </a:solidFill>
              </a:rPr>
              <a:t> </a:t>
            </a:r>
            <a:r>
              <a:rPr lang="en-US" sz="6600" b="1" dirty="0" err="1" smtClean="0">
                <a:solidFill>
                  <a:schemeClr val="accent5"/>
                </a:solidFill>
              </a:rPr>
              <a:t>முனை</a:t>
            </a:r>
            <a:endParaRPr lang="en-US" sz="6600" dirty="0" smtClean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225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146" name="Picture 2" descr="C:\Users\dsf\Desktop\5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0"/>
            <a:ext cx="40386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திருமணத்திற்குப்பின்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ஏதாவது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வாழ்க்கையில்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செய்தேயாக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வேண்டுமென்ற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கட்டாயத்தில்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தள்ளப்பட்ட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,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226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</a:t>
            </a:r>
            <a:r>
              <a:rPr lang="en-US" sz="6600" dirty="0" err="1" smtClean="0"/>
              <a:t>பேராசிரியர்</a:t>
            </a:r>
            <a:r>
              <a:rPr lang="en-US" sz="6600" dirty="0" smtClean="0"/>
              <a:t> </a:t>
            </a:r>
            <a:r>
              <a:rPr lang="en-US" sz="6600" dirty="0" err="1" smtClean="0"/>
              <a:t>ராமசாமி</a:t>
            </a:r>
            <a:r>
              <a:rPr lang="en-US" sz="6600" dirty="0" smtClean="0"/>
              <a:t> </a:t>
            </a:r>
            <a:r>
              <a:rPr lang="en-US" sz="6600" dirty="0" err="1" smtClean="0"/>
              <a:t>அய்யர்</a:t>
            </a:r>
            <a:r>
              <a:rPr lang="en-US" sz="6600" dirty="0" smtClean="0"/>
              <a:t> </a:t>
            </a:r>
            <a:r>
              <a:rPr lang="en-US" sz="6600" dirty="0" err="1" smtClean="0"/>
              <a:t>என்பவரைச்</a:t>
            </a:r>
            <a:r>
              <a:rPr lang="en-US" sz="6600" dirty="0" smtClean="0"/>
              <a:t> </a:t>
            </a:r>
            <a:r>
              <a:rPr lang="en-US" sz="6600" dirty="0" err="1" smtClean="0"/>
              <a:t>சந்தித்தார்</a:t>
            </a:r>
            <a:r>
              <a:rPr lang="en-US" sz="6600" dirty="0" smtClean="0"/>
              <a:t>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227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இவர்</a:t>
            </a:r>
            <a:r>
              <a:rPr lang="en-US" sz="4800" dirty="0" smtClean="0"/>
              <a:t> 1907-ம் </a:t>
            </a:r>
            <a:r>
              <a:rPr lang="en-US" sz="4800" dirty="0" err="1" smtClean="0"/>
              <a:t>ஆண்டு</a:t>
            </a:r>
            <a:r>
              <a:rPr lang="en-US" sz="4800" dirty="0" smtClean="0"/>
              <a:t> ‘</a:t>
            </a:r>
            <a:r>
              <a:rPr lang="en-US" sz="4800" dirty="0" err="1" smtClean="0"/>
              <a:t>அனல்டிகல்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கிளப்</a:t>
            </a:r>
            <a:r>
              <a:rPr lang="en-US" sz="4800" dirty="0" smtClean="0"/>
              <a:t>’ </a:t>
            </a:r>
            <a:r>
              <a:rPr lang="en-US" sz="4800" dirty="0" err="1" smtClean="0"/>
              <a:t>என்ற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ஒன்றை</a:t>
            </a:r>
            <a:r>
              <a:rPr lang="en-US" sz="4800" dirty="0" smtClean="0"/>
              <a:t> </a:t>
            </a:r>
            <a:r>
              <a:rPr lang="en-US" sz="4800" dirty="0" err="1" smtClean="0"/>
              <a:t>தொடங்கி</a:t>
            </a:r>
            <a:r>
              <a:rPr lang="en-US" sz="4800" dirty="0" smtClean="0"/>
              <a:t>, </a:t>
            </a:r>
            <a:r>
              <a:rPr lang="en-US" sz="4800" dirty="0" err="1" smtClean="0"/>
              <a:t>பின்னாளில்</a:t>
            </a:r>
            <a:r>
              <a:rPr lang="en-US" sz="4800" dirty="0" smtClean="0"/>
              <a:t> ‘</a:t>
            </a:r>
            <a:r>
              <a:rPr lang="en-US" sz="4800" dirty="0" err="1" smtClean="0"/>
              <a:t>இந்தியக்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</a:t>
            </a:r>
            <a:r>
              <a:rPr lang="en-US" sz="4800" dirty="0" smtClean="0"/>
              <a:t> </a:t>
            </a:r>
            <a:r>
              <a:rPr lang="en-US" sz="4800" dirty="0" err="1" smtClean="0"/>
              <a:t>கழக</a:t>
            </a:r>
            <a:r>
              <a:rPr lang="en-US" sz="4800" dirty="0" smtClean="0"/>
              <a:t>’ </a:t>
            </a:r>
            <a:r>
              <a:rPr lang="en-US" sz="4800" dirty="0" err="1" smtClean="0"/>
              <a:t>மாக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மாற்றியமைத்தார்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228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அவர்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தென்னாற்காடு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மாவட்டத்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திருக்கோவிலூரில்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உதவி</a:t>
            </a:r>
            <a:r>
              <a:rPr lang="en-US" sz="5400" dirty="0" smtClean="0"/>
              <a:t> </a:t>
            </a:r>
            <a:r>
              <a:rPr lang="en-US" sz="5400" dirty="0" err="1" smtClean="0"/>
              <a:t>ஆணையராகப்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பணிபுரிந்து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வந்தார்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229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solidFill>
                  <a:schemeClr val="tx1"/>
                </a:solidFill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</a:rPr>
              <a:t>ஆனால்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தாயார்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கோமளத்தம்மாள்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செல்லமாக</a:t>
            </a:r>
            <a:r>
              <a:rPr lang="en-US" sz="4800" dirty="0" smtClean="0">
                <a:solidFill>
                  <a:schemeClr val="tx1"/>
                </a:solidFill>
              </a:rPr>
              <a:t> ’</a:t>
            </a:r>
            <a:r>
              <a:rPr lang="en-US" sz="4800" dirty="0" err="1" smtClean="0">
                <a:solidFill>
                  <a:schemeClr val="tx1"/>
                </a:solidFill>
              </a:rPr>
              <a:t>சின்ன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சாமி</a:t>
            </a:r>
            <a:r>
              <a:rPr lang="en-US" sz="4800" dirty="0" smtClean="0">
                <a:solidFill>
                  <a:schemeClr val="tx1"/>
                </a:solidFill>
              </a:rPr>
              <a:t>’ </a:t>
            </a:r>
            <a:r>
              <a:rPr lang="en-US" sz="4800" dirty="0" err="1" smtClean="0">
                <a:solidFill>
                  <a:schemeClr val="tx1"/>
                </a:solidFill>
              </a:rPr>
              <a:t>என்ற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பெயரிட்டே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அழைத்தார்</a:t>
            </a:r>
            <a:r>
              <a:rPr lang="en-US" sz="4800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endParaRPr lang="en-US" sz="48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600" dirty="0" err="1" smtClean="0"/>
              <a:t>இவர்</a:t>
            </a:r>
            <a:r>
              <a:rPr lang="en-US" sz="3600" dirty="0" smtClean="0"/>
              <a:t> </a:t>
            </a:r>
            <a:r>
              <a:rPr lang="en-US" sz="3600" dirty="0" err="1" smtClean="0"/>
              <a:t>சென்னை</a:t>
            </a:r>
            <a:r>
              <a:rPr lang="en-US" sz="3600" dirty="0" smtClean="0"/>
              <a:t> </a:t>
            </a:r>
            <a:r>
              <a:rPr lang="en-US" sz="3600" dirty="0" err="1" smtClean="0"/>
              <a:t>மாநிலக்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கல்லூரியில்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முதுநிலை</a:t>
            </a:r>
            <a:r>
              <a:rPr lang="en-US" sz="3600" dirty="0" smtClean="0"/>
              <a:t> </a:t>
            </a:r>
            <a:r>
              <a:rPr lang="en-US" sz="3600" dirty="0" err="1" smtClean="0"/>
              <a:t>வகுப்பில்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படித்துக்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கொண்டிருக்கையில்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இங்கிலாந்து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பத்திரிகையான</a:t>
            </a:r>
            <a:r>
              <a:rPr lang="en-US" sz="3600" dirty="0" smtClean="0"/>
              <a:t> </a:t>
            </a:r>
            <a:r>
              <a:rPr lang="en-US" sz="3600" dirty="0" err="1" smtClean="0"/>
              <a:t>எஜுகேஷனலுக்கு</a:t>
            </a:r>
            <a:r>
              <a:rPr lang="en-US" sz="3600" dirty="0" smtClean="0"/>
              <a:t> </a:t>
            </a:r>
            <a:r>
              <a:rPr lang="en-US" sz="3600" dirty="0" err="1" smtClean="0"/>
              <a:t>கணிதம்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பற்றிய</a:t>
            </a:r>
            <a:r>
              <a:rPr lang="en-US" sz="3600" dirty="0" smtClean="0"/>
              <a:t> </a:t>
            </a:r>
            <a:r>
              <a:rPr lang="en-US" sz="3600" dirty="0" err="1" smtClean="0"/>
              <a:t>குறிப்புகளைத்</a:t>
            </a:r>
            <a:r>
              <a:rPr lang="en-US" sz="3600" dirty="0" smtClean="0"/>
              <a:t> </a:t>
            </a:r>
            <a:r>
              <a:rPr lang="en-US" sz="3600" dirty="0" err="1" smtClean="0"/>
              <a:t>தொகுத்தும்</a:t>
            </a:r>
            <a:r>
              <a:rPr lang="en-US" sz="3600" dirty="0" smtClean="0"/>
              <a:t>, </a:t>
            </a:r>
          </a:p>
          <a:p>
            <a:pPr>
              <a:buNone/>
            </a:pPr>
            <a:r>
              <a:rPr lang="en-US" sz="3600" b="1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230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வேறு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பல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செய்திகளையும்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அனுப்பி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வைத்தார்</a:t>
            </a:r>
            <a:r>
              <a:rPr lang="en-US" sz="4800" dirty="0" smtClean="0"/>
              <a:t>. </a:t>
            </a:r>
            <a:r>
              <a:rPr lang="en-US" sz="4800" dirty="0" err="1" smtClean="0"/>
              <a:t>அவரது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சிறப்பு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மிகுந்த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அக்கட்டுரைகள்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அப்பத்திரிக்கையில்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வெளிவந்தன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231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இத்தனை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நுணுக்கமான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ஒரு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கட்டுரையை</a:t>
            </a:r>
            <a:r>
              <a:rPr lang="en-US" sz="4400" dirty="0" smtClean="0"/>
              <a:t> </a:t>
            </a:r>
            <a:r>
              <a:rPr lang="en-US" sz="4400" dirty="0" err="1" smtClean="0"/>
              <a:t>ஒரு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பேராசிரியரால்தான்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தாயாரிக்க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முடியும்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நினைத்த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அப்பத்திரிக்கை</a:t>
            </a:r>
            <a:r>
              <a:rPr lang="en-US" sz="4400" dirty="0" smtClean="0"/>
              <a:t> </a:t>
            </a:r>
            <a:r>
              <a:rPr lang="en-US" sz="4400" dirty="0" err="1" smtClean="0"/>
              <a:t>ஆசிரியர்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கடிதம்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எழுதும்போது</a:t>
            </a:r>
            <a:r>
              <a:rPr lang="en-US" sz="4400" dirty="0" smtClean="0"/>
              <a:t>,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232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பேராசிரியர்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ராமசாமி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என்றே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குறிப்பிட்டிருந்தமையால்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ராமசாமி</a:t>
            </a:r>
            <a:r>
              <a:rPr lang="en-US" sz="4400" dirty="0" smtClean="0"/>
              <a:t> </a:t>
            </a:r>
            <a:r>
              <a:rPr lang="en-US" sz="4400" dirty="0" err="1" smtClean="0"/>
              <a:t>அய்யரும்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பேராசிரியர்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அடைமொழியும்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பயன்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படுத்திக்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233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234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3554" name="Picture 2" descr="C:\Users\dsf\Desktop\RAMANUJAN-1\24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52600"/>
            <a:ext cx="7848600" cy="4343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அதுமுதல்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பேராசிரியர்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</a:t>
            </a:r>
            <a:r>
              <a:rPr lang="en-US" sz="5400" dirty="0" smtClean="0"/>
              <a:t> </a:t>
            </a:r>
            <a:r>
              <a:rPr lang="en-US" sz="5400" dirty="0" err="1" smtClean="0"/>
              <a:t>அடைமொழியும்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இவர்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பெயருடனே</a:t>
            </a:r>
            <a:r>
              <a:rPr lang="en-US" sz="5400" dirty="0" smtClean="0"/>
              <a:t> </a:t>
            </a:r>
            <a:r>
              <a:rPr lang="en-US" sz="5400" dirty="0" err="1" smtClean="0"/>
              <a:t>தொக்கிக்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கொண்டது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235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மேலும்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எடின்பர்க்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பல்கலைக்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கழகத்தில்</a:t>
            </a:r>
            <a:r>
              <a:rPr lang="en-US" sz="4800" dirty="0" smtClean="0"/>
              <a:t> 1901-ம் </a:t>
            </a:r>
            <a:r>
              <a:rPr lang="en-US" sz="4800" dirty="0" err="1" smtClean="0"/>
              <a:t>ஆண்டு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முதற்கொண்டு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கழகத்தில்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உறுப்பினராக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இருந்தார்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236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smtClean="0"/>
              <a:t>1907-ம் </a:t>
            </a:r>
            <a:r>
              <a:rPr lang="en-US" sz="5400" dirty="0" err="1" smtClean="0"/>
              <a:t>ஆண்டில்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கணித</a:t>
            </a:r>
            <a:r>
              <a:rPr lang="en-US" sz="5400" dirty="0" smtClean="0"/>
              <a:t> </a:t>
            </a:r>
            <a:r>
              <a:rPr lang="en-US" sz="5400" dirty="0" err="1" smtClean="0"/>
              <a:t>சஞ்சிகையில்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இவரது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கணிதக்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குறிப்புகள்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பல</a:t>
            </a:r>
            <a:r>
              <a:rPr lang="en-US" sz="5400" dirty="0" smtClean="0"/>
              <a:t> </a:t>
            </a:r>
            <a:r>
              <a:rPr lang="en-US" sz="5400" dirty="0" err="1" smtClean="0"/>
              <a:t>வெளிவந்தன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237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இத்தனை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ஆற்றல்கள்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மிகுந்த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ராமசாமி</a:t>
            </a:r>
            <a:r>
              <a:rPr lang="en-US" sz="4400" dirty="0" smtClean="0"/>
              <a:t> </a:t>
            </a:r>
            <a:r>
              <a:rPr lang="en-US" sz="4400" dirty="0" err="1" smtClean="0"/>
              <a:t>அய்யரிடம்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நலிந்த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சூழ்நிலைகளை</a:t>
            </a:r>
            <a:r>
              <a:rPr lang="en-US" sz="4400" dirty="0" smtClean="0"/>
              <a:t> </a:t>
            </a:r>
            <a:r>
              <a:rPr lang="en-US" sz="4400" dirty="0" err="1" smtClean="0"/>
              <a:t>எடுத்துரைத்தார்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238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தாம்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ஏற்கெனவே</a:t>
            </a:r>
            <a:r>
              <a:rPr lang="en-US" sz="5400" dirty="0" smtClean="0"/>
              <a:t> </a:t>
            </a:r>
            <a:r>
              <a:rPr lang="en-US" sz="5400" dirty="0" err="1" smtClean="0"/>
              <a:t>குறித்து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வைத்திருந்த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கணிதம்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பற்றிய</a:t>
            </a:r>
            <a:r>
              <a:rPr lang="en-US" sz="5400" dirty="0" smtClean="0"/>
              <a:t> </a:t>
            </a:r>
            <a:r>
              <a:rPr lang="en-US" sz="5400" dirty="0" err="1" smtClean="0"/>
              <a:t>தொகுப்புகளையும்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அவரிடம்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காண்பித்தார்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239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குழந்தை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பிறந்து</a:t>
            </a:r>
            <a:r>
              <a:rPr lang="en-US" sz="5400" dirty="0" smtClean="0">
                <a:solidFill>
                  <a:schemeClr val="tx1"/>
                </a:solidFill>
              </a:rPr>
              <a:t> 3 </a:t>
            </a:r>
            <a:r>
              <a:rPr lang="en-US" sz="5400" dirty="0" err="1" smtClean="0">
                <a:solidFill>
                  <a:schemeClr val="tx1"/>
                </a:solidFill>
              </a:rPr>
              <a:t>வயது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ஆகியும்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குழந்தைக்கு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பேச்சு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வராததால்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மனம்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மிக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வருத்தமுற்ற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கோமளத்தம்மாள்</a:t>
            </a:r>
            <a:r>
              <a:rPr lang="en-US" sz="5400" dirty="0" smtClean="0">
                <a:solidFill>
                  <a:schemeClr val="tx1"/>
                </a:solidFill>
              </a:rPr>
              <a:t>, </a:t>
            </a:r>
          </a:p>
          <a:p>
            <a:pPr>
              <a:buNone/>
            </a:pPr>
            <a:endParaRPr lang="en-US" sz="54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அதனைக்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கையில்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வாங்கிப்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பார்த்த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ராமசாமி</a:t>
            </a:r>
            <a:r>
              <a:rPr lang="en-US" sz="5400" dirty="0" smtClean="0"/>
              <a:t> </a:t>
            </a:r>
            <a:r>
              <a:rPr lang="en-US" sz="5400" dirty="0" err="1" smtClean="0"/>
              <a:t>அய்யர்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திறனைக்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கண்டு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வியந்து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பாராட்டினார்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240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600" dirty="0" err="1" smtClean="0"/>
              <a:t>இச்சமயத்தில்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இங்கிலாந்திலிருந்து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வெளியாகும்</a:t>
            </a:r>
            <a:r>
              <a:rPr lang="en-US" sz="3600" dirty="0" smtClean="0"/>
              <a:t> ‘</a:t>
            </a:r>
            <a:r>
              <a:rPr lang="en-US" sz="3600" dirty="0" err="1" smtClean="0"/>
              <a:t>எஜுகேஷனல்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டைம்ஸ்</a:t>
            </a:r>
            <a:r>
              <a:rPr lang="en-US" sz="3600" dirty="0" smtClean="0"/>
              <a:t>’ </a:t>
            </a:r>
            <a:r>
              <a:rPr lang="en-US" sz="3600" dirty="0" err="1" smtClean="0"/>
              <a:t>பத்திரிக்கையில்</a:t>
            </a:r>
            <a:r>
              <a:rPr lang="en-US" sz="3600" dirty="0" smtClean="0"/>
              <a:t> ‘</a:t>
            </a:r>
            <a:r>
              <a:rPr lang="en-US" sz="3600" dirty="0" err="1" smtClean="0"/>
              <a:t>லாண்டர்</a:t>
            </a:r>
            <a:r>
              <a:rPr lang="en-US" sz="3600" dirty="0" smtClean="0"/>
              <a:t> </a:t>
            </a:r>
            <a:r>
              <a:rPr lang="en-US" sz="3600" dirty="0" err="1" smtClean="0"/>
              <a:t>மாண்டில்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தேற்றமும்</a:t>
            </a:r>
            <a:r>
              <a:rPr lang="en-US" sz="3600" dirty="0" smtClean="0"/>
              <a:t>, </a:t>
            </a:r>
            <a:r>
              <a:rPr lang="en-US" sz="3600" dirty="0" err="1" smtClean="0"/>
              <a:t>அதன்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பிரிவுகளும்</a:t>
            </a:r>
            <a:r>
              <a:rPr lang="en-US" sz="3600" dirty="0" smtClean="0"/>
              <a:t>’ </a:t>
            </a:r>
            <a:r>
              <a:rPr lang="en-US" sz="3600" dirty="0" err="1" smtClean="0"/>
              <a:t>என</a:t>
            </a:r>
            <a:r>
              <a:rPr lang="en-US" sz="3600" dirty="0" smtClean="0"/>
              <a:t> </a:t>
            </a:r>
            <a:r>
              <a:rPr lang="en-US" sz="3600" dirty="0" err="1" smtClean="0"/>
              <a:t>ஜே</a:t>
            </a:r>
            <a:r>
              <a:rPr lang="en-US" sz="3600" dirty="0" smtClean="0"/>
              <a:t>. </a:t>
            </a:r>
            <a:r>
              <a:rPr lang="en-US" sz="3600" dirty="0" err="1" smtClean="0"/>
              <a:t>டாகுல்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அவர்களின்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கணிதம்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பற்றிய</a:t>
            </a:r>
            <a:r>
              <a:rPr lang="en-US" sz="3600" dirty="0" smtClean="0"/>
              <a:t> </a:t>
            </a:r>
            <a:r>
              <a:rPr lang="en-US" sz="3600" dirty="0" err="1" smtClean="0"/>
              <a:t>தொகுப்பு</a:t>
            </a:r>
            <a:r>
              <a:rPr lang="en-US" sz="3600" dirty="0" smtClean="0"/>
              <a:t> </a:t>
            </a:r>
            <a:r>
              <a:rPr lang="en-US" sz="3600" dirty="0" err="1" smtClean="0"/>
              <a:t>வெளியானது</a:t>
            </a:r>
            <a:r>
              <a:rPr lang="en-US" sz="3600" dirty="0" smtClean="0"/>
              <a:t>. </a:t>
            </a:r>
          </a:p>
          <a:p>
            <a:pPr>
              <a:buNone/>
            </a:pPr>
            <a:r>
              <a:rPr lang="en-US" sz="3600" b="1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241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ஆனால்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இதுபோன்ற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தேற்றங்களும்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இருப்பதை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உணர்ந்த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பேராசிரியர்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பத்திரிக்கையில்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வெளிவந்த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பகுதிக்கும்</a:t>
            </a:r>
            <a:r>
              <a:rPr lang="en-US" sz="4400" dirty="0" smtClean="0"/>
              <a:t>,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242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கண்டுபிடிப்புகளுக்கும்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உள்ள</a:t>
            </a:r>
            <a:r>
              <a:rPr lang="en-US" sz="4400" dirty="0" smtClean="0"/>
              <a:t> </a:t>
            </a:r>
            <a:r>
              <a:rPr lang="en-US" sz="4400" dirty="0" err="1" smtClean="0"/>
              <a:t>ஒற்றுமையை</a:t>
            </a:r>
            <a:r>
              <a:rPr lang="en-US" sz="4400" dirty="0" smtClean="0"/>
              <a:t> </a:t>
            </a:r>
            <a:r>
              <a:rPr lang="en-US" sz="4400" dirty="0" err="1" smtClean="0"/>
              <a:t>எடுத்துக்கூறி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பல்வேறு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பத்திரிக்கைகளை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கொடுத்து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ஊக்கமளித்தார்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243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244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4578" name="Picture 2" descr="C:\Users\dsf\Desktop\RAMANUJAN-1\25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7391400" cy="4343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1"/>
            <a:ext cx="85344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மேலும்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வாயாரப்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புகழ்ந்த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ராமசாமி</a:t>
            </a:r>
            <a:r>
              <a:rPr lang="en-US" sz="4400" dirty="0" smtClean="0"/>
              <a:t> </a:t>
            </a:r>
            <a:r>
              <a:rPr lang="en-US" sz="4400" dirty="0" err="1" smtClean="0"/>
              <a:t>அய்யர்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பேராசிரியர்</a:t>
            </a:r>
            <a:r>
              <a:rPr lang="en-US" sz="4400" dirty="0" smtClean="0"/>
              <a:t>. </a:t>
            </a:r>
            <a:r>
              <a:rPr lang="en-US" sz="4400" dirty="0" err="1" smtClean="0"/>
              <a:t>பி.வி</a:t>
            </a:r>
            <a:r>
              <a:rPr lang="en-US" sz="4400" dirty="0" smtClean="0"/>
              <a:t>. </a:t>
            </a:r>
            <a:r>
              <a:rPr lang="en-US" sz="4400" dirty="0" err="1" smtClean="0"/>
              <a:t>சேஷய்யருக்குப்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பரிந்துரைக்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கடிதம்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ஒன்றையும்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கொடுத்தனுப்பினார்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245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பல்வேறு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கல்லூரிகளில்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பேராசிரியராகப்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பணிபுரிந்து</a:t>
            </a:r>
            <a:r>
              <a:rPr lang="en-US" sz="4400" dirty="0" smtClean="0"/>
              <a:t>, </a:t>
            </a:r>
            <a:r>
              <a:rPr lang="en-US" sz="4400" dirty="0" err="1" smtClean="0"/>
              <a:t>கும்பகோணம்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அரசுக்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கல்லூரி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முதல்வராகவும்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பதவி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வகித்தவர்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246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 </a:t>
            </a:r>
            <a:r>
              <a:rPr lang="en-US" sz="6000" dirty="0" err="1" smtClean="0"/>
              <a:t>இவர்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கணித</a:t>
            </a:r>
            <a:r>
              <a:rPr lang="en-US" sz="6000" dirty="0" smtClean="0"/>
              <a:t> </a:t>
            </a:r>
            <a:r>
              <a:rPr lang="en-US" sz="6000" dirty="0" err="1" smtClean="0"/>
              <a:t>வளர்ச்சிக்காக</a:t>
            </a:r>
            <a:r>
              <a:rPr lang="en-US" sz="6000" dirty="0" smtClean="0"/>
              <a:t> </a:t>
            </a:r>
            <a:r>
              <a:rPr lang="en-US" sz="6000" dirty="0" err="1" smtClean="0"/>
              <a:t>பெரிதும்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பாடுபட்டவராவார்</a:t>
            </a:r>
            <a:r>
              <a:rPr lang="en-US" sz="6000" dirty="0" smtClean="0"/>
              <a:t>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247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4000" dirty="0" err="1" smtClean="0"/>
              <a:t>இவ்விரண்டு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பெரிய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மனிதர்களின்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பேருதவியால்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ராமானுஜன்</a:t>
            </a:r>
            <a:r>
              <a:rPr lang="en-US" sz="4000" dirty="0" smtClean="0"/>
              <a:t>, </a:t>
            </a:r>
            <a:r>
              <a:rPr lang="en-US" sz="4000" dirty="0" err="1" smtClean="0"/>
              <a:t>சென்னை</a:t>
            </a:r>
            <a:r>
              <a:rPr lang="en-US" sz="4000" dirty="0" smtClean="0"/>
              <a:t> </a:t>
            </a:r>
            <a:r>
              <a:rPr lang="en-US" sz="4000" dirty="0" err="1" smtClean="0"/>
              <a:t>தலைமைச்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செயலகத்திலுள்ள</a:t>
            </a:r>
            <a:r>
              <a:rPr lang="en-US" sz="4000" dirty="0" smtClean="0"/>
              <a:t> </a:t>
            </a:r>
            <a:r>
              <a:rPr lang="en-US" sz="4000" dirty="0" err="1" smtClean="0"/>
              <a:t>அக்கவுண்டண்ட்</a:t>
            </a:r>
            <a:r>
              <a:rPr lang="en-US" sz="4000" dirty="0" smtClean="0"/>
              <a:t> </a:t>
            </a:r>
            <a:r>
              <a:rPr lang="en-US" sz="4000" dirty="0" err="1" smtClean="0"/>
              <a:t>ஜெனரல்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அலுவலகத்தில்</a:t>
            </a:r>
            <a:endParaRPr lang="en-US" sz="4000" dirty="0" smtClean="0"/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248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smtClean="0"/>
              <a:t>1912-ஆம் </a:t>
            </a:r>
            <a:r>
              <a:rPr lang="en-US" sz="4800" dirty="0" err="1" smtClean="0"/>
              <a:t>ஆண்டு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ஜனவரி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மாதம்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சாதாரண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குமாஸ்தாவாக</a:t>
            </a:r>
            <a:r>
              <a:rPr lang="en-US" sz="4800" dirty="0" smtClean="0"/>
              <a:t> 20 </a:t>
            </a:r>
            <a:r>
              <a:rPr lang="en-US" sz="4800" dirty="0" err="1" smtClean="0"/>
              <a:t>ரூபாய்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சம்பளத்தில்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வேலையில்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சேர்ந்தார்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249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solidFill>
                  <a:schemeClr val="tx1"/>
                </a:solidFill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</a:rPr>
              <a:t>தன்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தந்தை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முத்தண்ணா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என்ற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நாராயணசாமி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அய்யங்கார்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வாழ்ந்து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வந்த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காஞ்சிபுரத்திற்கே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சென்றார்</a:t>
            </a:r>
            <a:r>
              <a:rPr lang="en-US" sz="4800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endParaRPr lang="en-US" sz="48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அதுவும்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வேறொருவர்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விடுமுறையில்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சென்றபடியால்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இடத்தில்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நியமிக்கப்படியால்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இதுவும்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நிரந்தர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வேலை</a:t>
            </a:r>
            <a:r>
              <a:rPr lang="en-US" sz="4400" dirty="0" smtClean="0"/>
              <a:t> </a:t>
            </a:r>
            <a:r>
              <a:rPr lang="en-US" sz="4400" dirty="0" err="1" smtClean="0"/>
              <a:t>கிடையாது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250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   </a:t>
            </a:r>
            <a:r>
              <a:rPr lang="en-US" sz="4800" dirty="0" err="1" smtClean="0"/>
              <a:t>இருப்பினும்</a:t>
            </a:r>
            <a:r>
              <a:rPr lang="en-US" sz="4800" dirty="0" smtClean="0"/>
              <a:t>, </a:t>
            </a:r>
            <a:r>
              <a:rPr lang="en-US" sz="4800" dirty="0" err="1" smtClean="0"/>
              <a:t>தமது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குடும்பச்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சூழ்நிலையின்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காரணமாக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அப்பணியில்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சேர்ந்தார்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251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அப்பனியும்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சில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மாதங்களே</a:t>
            </a:r>
            <a:r>
              <a:rPr lang="en-US" sz="4800" dirty="0" smtClean="0"/>
              <a:t> </a:t>
            </a:r>
            <a:r>
              <a:rPr lang="en-US" sz="4800" dirty="0" err="1" smtClean="0"/>
              <a:t>நீடித்தன</a:t>
            </a:r>
            <a:r>
              <a:rPr lang="en-US" sz="4800" dirty="0" smtClean="0"/>
              <a:t>. </a:t>
            </a:r>
            <a:r>
              <a:rPr lang="en-US" sz="4800" dirty="0" err="1" smtClean="0"/>
              <a:t>அதனால்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மீண்டும்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வேலையில்லாத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அவல</a:t>
            </a:r>
            <a:r>
              <a:rPr lang="en-US" sz="4800" dirty="0" smtClean="0"/>
              <a:t> </a:t>
            </a:r>
            <a:r>
              <a:rPr lang="en-US" sz="4800" dirty="0" err="1" smtClean="0"/>
              <a:t>நிலைக்குத்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தள்ளப்பட்டார்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252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அச்சமயத்தில்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இவர்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சென்னை</a:t>
            </a:r>
            <a:r>
              <a:rPr lang="en-US" sz="5400" dirty="0" smtClean="0"/>
              <a:t>, </a:t>
            </a:r>
            <a:r>
              <a:rPr lang="en-US" sz="5400" dirty="0" err="1" smtClean="0"/>
              <a:t>ஜார்ஜ்</a:t>
            </a:r>
            <a:r>
              <a:rPr lang="en-US" sz="5400" dirty="0" smtClean="0"/>
              <a:t> </a:t>
            </a:r>
            <a:r>
              <a:rPr lang="en-US" sz="5400" dirty="0" err="1" smtClean="0"/>
              <a:t>டவுன்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பகுதியில்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தனியாகவே</a:t>
            </a:r>
            <a:r>
              <a:rPr lang="en-US" sz="5400" dirty="0" smtClean="0"/>
              <a:t> </a:t>
            </a:r>
            <a:r>
              <a:rPr lang="en-US" sz="5400" dirty="0" err="1" smtClean="0"/>
              <a:t>வசித்து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வந்தார்</a:t>
            </a:r>
            <a:r>
              <a:rPr lang="en-US" sz="5400" dirty="0" smtClean="0"/>
              <a:t>. 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253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        </a:t>
            </a:r>
            <a:r>
              <a:rPr lang="en-US" sz="4000" b="1" dirty="0" err="1" smtClean="0">
                <a:solidFill>
                  <a:srgbClr val="FFC000"/>
                </a:solidFill>
              </a:rPr>
              <a:t>உடல்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endParaRPr lang="en-US" sz="40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வேதனையும்</a:t>
            </a:r>
            <a:endParaRPr lang="en-US" sz="4000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sz="40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   </a:t>
            </a:r>
            <a:r>
              <a:rPr lang="en-US" sz="4000" b="1" dirty="0" err="1" smtClean="0">
                <a:solidFill>
                  <a:srgbClr val="FFC000"/>
                </a:solidFill>
              </a:rPr>
              <a:t>உற்ற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நட்பும்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254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170" name="Picture 2" descr="C:\Users\dsf\Desktop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00200"/>
            <a:ext cx="40386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இந்நிலையில்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வாழ்நாளெல்லாம்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போராடிய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பல்வேறு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துயரச்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சூழ்நிலைகள்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நோய்வாய்பட</a:t>
            </a:r>
            <a:r>
              <a:rPr lang="en-US" sz="4800" dirty="0" smtClean="0"/>
              <a:t> </a:t>
            </a:r>
            <a:r>
              <a:rPr lang="en-US" sz="4800" dirty="0" err="1" smtClean="0"/>
              <a:t>வைத்தன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255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இதன்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காரணமாக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நல்ல</a:t>
            </a:r>
            <a:r>
              <a:rPr lang="en-US" sz="4000" dirty="0" smtClean="0"/>
              <a:t> </a:t>
            </a:r>
            <a:r>
              <a:rPr lang="en-US" sz="4000" dirty="0" err="1" smtClean="0"/>
              <a:t>சத்தான</a:t>
            </a:r>
            <a:r>
              <a:rPr lang="en-US" sz="4000" dirty="0" smtClean="0"/>
              <a:t> </a:t>
            </a:r>
            <a:r>
              <a:rPr lang="en-US" sz="4000" dirty="0" err="1" smtClean="0"/>
              <a:t>உணவின்றியும்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தம்மைக்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கவனிக்க</a:t>
            </a:r>
            <a:r>
              <a:rPr lang="en-US" sz="4000" dirty="0" smtClean="0"/>
              <a:t> </a:t>
            </a:r>
            <a:r>
              <a:rPr lang="en-US" sz="4000" dirty="0" err="1" smtClean="0"/>
              <a:t>யாரும்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இல்லாததாலும்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பல</a:t>
            </a:r>
            <a:r>
              <a:rPr lang="en-US" sz="4000" dirty="0" smtClean="0"/>
              <a:t> </a:t>
            </a:r>
            <a:r>
              <a:rPr lang="en-US" sz="4000" dirty="0" err="1" smtClean="0"/>
              <a:t>நாட்களாக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படுக்கையிலேயே</a:t>
            </a:r>
            <a:r>
              <a:rPr lang="en-US" sz="4000" dirty="0" smtClean="0"/>
              <a:t> </a:t>
            </a:r>
            <a:r>
              <a:rPr lang="en-US" sz="4000" dirty="0" err="1" smtClean="0"/>
              <a:t>கிடக்க</a:t>
            </a:r>
            <a:r>
              <a:rPr lang="en-US" sz="4000" dirty="0" smtClean="0"/>
              <a:t> </a:t>
            </a:r>
            <a:r>
              <a:rPr lang="en-US" sz="4000" dirty="0" err="1" smtClean="0"/>
              <a:t>வேண்டியதாயிற்று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256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 </a:t>
            </a:r>
            <a:r>
              <a:rPr lang="en-US" sz="5400" dirty="0" err="1" smtClean="0"/>
              <a:t>பல</a:t>
            </a:r>
            <a:r>
              <a:rPr lang="en-US" sz="5400" dirty="0" smtClean="0"/>
              <a:t> </a:t>
            </a:r>
            <a:r>
              <a:rPr lang="en-US" sz="5400" dirty="0" err="1" smtClean="0"/>
              <a:t>நாட்கள்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பட்டினியாகவே</a:t>
            </a:r>
            <a:r>
              <a:rPr lang="en-US" sz="5400" dirty="0" smtClean="0"/>
              <a:t> </a:t>
            </a:r>
            <a:r>
              <a:rPr lang="en-US" sz="5400" dirty="0" err="1" smtClean="0"/>
              <a:t>இருந்தமையால்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உடல்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மேலும்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பலவீனமாயிற்று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257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இதுகண்ட</a:t>
            </a:r>
            <a:r>
              <a:rPr lang="en-US" sz="4000" dirty="0" smtClean="0"/>
              <a:t> </a:t>
            </a:r>
            <a:r>
              <a:rPr lang="en-US" sz="4000" dirty="0" err="1" smtClean="0"/>
              <a:t>இவர்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தங்கியிருந்த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வீட்டின்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உரிமையாளர்</a:t>
            </a:r>
            <a:r>
              <a:rPr lang="en-US" sz="4000" dirty="0" smtClean="0"/>
              <a:t>, </a:t>
            </a:r>
            <a:r>
              <a:rPr lang="en-US" sz="4000" dirty="0" err="1" smtClean="0"/>
              <a:t>இவரிடம்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உறவினர்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யாராவது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வீட்டில்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சிறிது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நாள்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தங்கி</a:t>
            </a:r>
            <a:r>
              <a:rPr lang="en-US" sz="4000" dirty="0" smtClean="0"/>
              <a:t> </a:t>
            </a:r>
            <a:r>
              <a:rPr lang="en-US" sz="4000" dirty="0" err="1" smtClean="0"/>
              <a:t>நோயை</a:t>
            </a:r>
            <a:r>
              <a:rPr lang="en-US" sz="4000" dirty="0" smtClean="0"/>
              <a:t> </a:t>
            </a:r>
            <a:r>
              <a:rPr lang="en-US" sz="4000" dirty="0" err="1" smtClean="0"/>
              <a:t>நன்கு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குணமாக்கித்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திரும்ப</a:t>
            </a:r>
            <a:r>
              <a:rPr lang="en-US" sz="4000" dirty="0" smtClean="0"/>
              <a:t> </a:t>
            </a:r>
            <a:r>
              <a:rPr lang="en-US" sz="4000" dirty="0" err="1" smtClean="0"/>
              <a:t>வரும்படி</a:t>
            </a:r>
            <a:r>
              <a:rPr lang="en-US" sz="4000" dirty="0" smtClean="0"/>
              <a:t> </a:t>
            </a:r>
            <a:r>
              <a:rPr lang="en-US" sz="4000" dirty="0" err="1" smtClean="0"/>
              <a:t>ஆலோசனை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கூறினார்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258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ராமானுஜனும்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நன்கு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யோசித்து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பின்பு</a:t>
            </a:r>
            <a:r>
              <a:rPr lang="en-US" sz="4400" dirty="0" smtClean="0"/>
              <a:t>, </a:t>
            </a:r>
            <a:r>
              <a:rPr lang="en-US" sz="4400" dirty="0" err="1" smtClean="0"/>
              <a:t>தாம்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பச்சையப்பன்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கல்லூரியில்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படிக்கையில்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பக்கத்தில்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அமர்ந்திருந்த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நண்பர்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ராதாகிருஷ்ணனின்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இருப்பிடம்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சென்றார்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259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>
                <a:solidFill>
                  <a:schemeClr val="tx1"/>
                </a:solidFill>
              </a:rPr>
              <a:t>அங்கு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தன்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தந்தையிடம்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குழந்தையின்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நிலைப்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பற்றி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எடுத்துக்கூறி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குழந்தைக்கு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மருத்துவத்தின்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மூலம்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பேச்சு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வருவதற்கான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முயற்சிகளை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மேற்கொண்டார்</a:t>
            </a:r>
            <a:r>
              <a:rPr lang="en-US" sz="4400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அந்நண்பரும்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இவரது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நிலைகண்டு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இவருக்கு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வேண்டிய</a:t>
            </a:r>
            <a:r>
              <a:rPr lang="en-US" sz="5400" dirty="0" smtClean="0"/>
              <a:t> </a:t>
            </a:r>
            <a:r>
              <a:rPr lang="en-US" sz="5400" dirty="0" err="1" smtClean="0"/>
              <a:t>உதவிகளைச்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செய்தார்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260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இருப்பினும்</a:t>
            </a:r>
            <a:r>
              <a:rPr lang="en-US" sz="5400" dirty="0" smtClean="0"/>
              <a:t>, </a:t>
            </a:r>
            <a:r>
              <a:rPr lang="en-US" sz="5400" dirty="0" err="1" smtClean="0"/>
              <a:t>இவரது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உடல்நிலையில்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எந்தவித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முன்னேற்றமும்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ஏற்படவில்லை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261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262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5602" name="Picture 2" descr="C:\Users\dsf\Desktop\RAMANUJAN-1\26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7391400" cy="441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இவரது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உடல்நிலையை</a:t>
            </a:r>
            <a:r>
              <a:rPr lang="en-US" sz="4400" dirty="0" smtClean="0"/>
              <a:t> </a:t>
            </a:r>
            <a:r>
              <a:rPr lang="en-US" sz="4400" dirty="0" err="1" smtClean="0"/>
              <a:t>நன்கு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பரிசோதித்த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டாக்டர்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தொடர்ந்து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சிகிச்சை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</a:t>
            </a:r>
            <a:r>
              <a:rPr lang="en-US" sz="4400" dirty="0" smtClean="0"/>
              <a:t> </a:t>
            </a:r>
            <a:r>
              <a:rPr lang="en-US" sz="4400" dirty="0" err="1" smtClean="0"/>
              <a:t>வசதியாக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இவர்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பெற்றோரிடம்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அனுப்பி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வைக்கும்படியாகக்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கூறினார்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263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அதன்படி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இவரது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நண்பர்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இவரை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கும்பகோணத்திற்கு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ரயிலேற்றி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வழியனுப்பி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வைத்தார்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264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அதன்படி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இவரது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நண்பர்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இவரை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கும்பகோணத்திற்கு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ரயிலேற்றி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வழியனுப்பி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வைத்தார்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265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அதன்படி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இவரது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நண்பர்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இவரை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கும்பகோணத்திற்கு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ரயிலேற்றி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வழியனுப்பி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வைத்தார்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266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அபத்தம்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நேர்ந்து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விட்டால்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இந்நோட்டுப்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புத்தகங்களை</a:t>
            </a:r>
            <a:r>
              <a:rPr lang="en-US" sz="5400" dirty="0" smtClean="0"/>
              <a:t> </a:t>
            </a:r>
            <a:r>
              <a:rPr lang="en-US" sz="5400" dirty="0" err="1" smtClean="0"/>
              <a:t>பேராசிரியர்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சிங்கார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முதலியாரிடமோ</a:t>
            </a:r>
            <a:r>
              <a:rPr lang="en-US" sz="5400" dirty="0" smtClean="0"/>
              <a:t>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267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அல்லது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கிறித்துவக்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கல்லூரி</a:t>
            </a:r>
            <a:r>
              <a:rPr lang="en-US" sz="4800" dirty="0" smtClean="0"/>
              <a:t> </a:t>
            </a:r>
            <a:r>
              <a:rPr lang="en-US" sz="4800" dirty="0" err="1" smtClean="0"/>
              <a:t>பேரசிரியர்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எட்வர்ட்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பிரேசியிடமோ</a:t>
            </a:r>
            <a:r>
              <a:rPr lang="en-US" sz="4800" dirty="0" smtClean="0"/>
              <a:t> </a:t>
            </a:r>
            <a:r>
              <a:rPr lang="en-US" sz="4800" dirty="0" err="1" smtClean="0"/>
              <a:t>ஒப்படைக்குமாறு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கண்ணீர்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மல்கக்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கூறினார்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268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ஆனால்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இறைவன்</a:t>
            </a:r>
            <a:r>
              <a:rPr lang="en-US" sz="6000" dirty="0" smtClean="0"/>
              <a:t> </a:t>
            </a:r>
            <a:r>
              <a:rPr lang="en-US" sz="6000" dirty="0" err="1" smtClean="0"/>
              <a:t>திருவருளால்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அவர்</a:t>
            </a:r>
            <a:r>
              <a:rPr lang="en-US" sz="6000" dirty="0" smtClean="0"/>
              <a:t> </a:t>
            </a:r>
            <a:r>
              <a:rPr lang="en-US" sz="6000" dirty="0" err="1" smtClean="0"/>
              <a:t>எண்ணியபடி</a:t>
            </a:r>
            <a:r>
              <a:rPr lang="en-US" sz="6000" dirty="0" smtClean="0"/>
              <a:t> </a:t>
            </a:r>
            <a:r>
              <a:rPr lang="en-US" sz="6000" dirty="0" err="1" smtClean="0"/>
              <a:t>தீங்கேதும்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விளையவில்லை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269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solidFill>
                  <a:schemeClr val="tx1"/>
                </a:solidFill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</a:rPr>
              <a:t>இவர்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காஞ்சிபுரம்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சென்ற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வேளையில்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அங்கு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கருட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சேவை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உச்சவம்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நடைபெற்றுக்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கொண்டிருந்தமையால்</a:t>
            </a:r>
            <a:r>
              <a:rPr lang="en-US" sz="4800" dirty="0" smtClean="0">
                <a:solidFill>
                  <a:schemeClr val="tx1"/>
                </a:solidFill>
              </a:rPr>
              <a:t>, </a:t>
            </a:r>
          </a:p>
          <a:p>
            <a:pPr>
              <a:buNone/>
            </a:pPr>
            <a:endParaRPr lang="en-US" sz="48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சில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மாதங்களுக்குப்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பிறகு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உடல்நிலை</a:t>
            </a:r>
            <a:r>
              <a:rPr lang="en-US" sz="4800" dirty="0" smtClean="0"/>
              <a:t> </a:t>
            </a:r>
            <a:r>
              <a:rPr lang="en-US" sz="4800" dirty="0" err="1" smtClean="0"/>
              <a:t>நன்கு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தேறி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சென்னை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அவர்</a:t>
            </a:r>
            <a:r>
              <a:rPr lang="en-US" sz="4800" dirty="0" smtClean="0"/>
              <a:t>, </a:t>
            </a:r>
            <a:r>
              <a:rPr lang="en-US" sz="4800" dirty="0" err="1" smtClean="0"/>
              <a:t>அந்நோட்டுப்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புத்தகங்களை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திரும்பப்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பெற்றுக்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270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endParaRPr lang="en-US" sz="4800" b="1" dirty="0" smtClean="0"/>
          </a:p>
          <a:p>
            <a:pPr algn="ctr">
              <a:buNone/>
            </a:pPr>
            <a:r>
              <a:rPr lang="en-US" sz="4800" b="1" dirty="0" smtClean="0"/>
              <a:t>    </a:t>
            </a:r>
            <a:r>
              <a:rPr lang="en-US" sz="4800" b="1" dirty="0" err="1" smtClean="0">
                <a:solidFill>
                  <a:srgbClr val="00B0F0"/>
                </a:solidFill>
              </a:rPr>
              <a:t>மீண்டும்</a:t>
            </a:r>
            <a:r>
              <a:rPr lang="en-US" sz="4800" b="1" dirty="0" smtClean="0">
                <a:solidFill>
                  <a:srgbClr val="00B0F0"/>
                </a:solidFill>
              </a:rPr>
              <a:t> </a:t>
            </a:r>
          </a:p>
          <a:p>
            <a:pPr algn="ctr">
              <a:buNone/>
            </a:pPr>
            <a:endParaRPr lang="en-US" sz="4800" b="1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en-US" sz="4800" b="1" dirty="0" smtClean="0">
                <a:solidFill>
                  <a:srgbClr val="00B0F0"/>
                </a:solidFill>
              </a:rPr>
              <a:t>    </a:t>
            </a:r>
            <a:r>
              <a:rPr lang="en-US" sz="4800" b="1" dirty="0" err="1" smtClean="0">
                <a:solidFill>
                  <a:srgbClr val="00B0F0"/>
                </a:solidFill>
              </a:rPr>
              <a:t>வேலை</a:t>
            </a:r>
            <a:endParaRPr lang="en-US" sz="4800" b="1" dirty="0" smtClean="0">
              <a:solidFill>
                <a:srgbClr val="00B0F0"/>
              </a:solidFill>
            </a:endParaRPr>
          </a:p>
          <a:p>
            <a:pPr algn="ctr">
              <a:buNone/>
            </a:pPr>
            <a:endParaRPr lang="en-US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271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dsf\Desktop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05000"/>
            <a:ext cx="3962400" cy="4343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சென்னை</a:t>
            </a:r>
            <a:r>
              <a:rPr lang="en-US" sz="5400" dirty="0" smtClean="0"/>
              <a:t> </a:t>
            </a:r>
            <a:r>
              <a:rPr lang="en-US" sz="5400" dirty="0" err="1" smtClean="0"/>
              <a:t>வந்து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சேர்ந்த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அவர்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மீண்டும்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வேலை</a:t>
            </a:r>
            <a:r>
              <a:rPr lang="en-US" sz="5400" dirty="0" smtClean="0"/>
              <a:t> </a:t>
            </a:r>
            <a:r>
              <a:rPr lang="en-US" sz="5400" dirty="0" err="1" smtClean="0"/>
              <a:t>தேடி</a:t>
            </a:r>
            <a:r>
              <a:rPr lang="en-US" sz="5400" dirty="0" smtClean="0"/>
              <a:t> </a:t>
            </a:r>
            <a:r>
              <a:rPr lang="en-US" sz="5400" dirty="0" err="1" smtClean="0"/>
              <a:t>பல</a:t>
            </a:r>
            <a:r>
              <a:rPr lang="en-US" sz="5400" dirty="0" smtClean="0"/>
              <a:t> </a:t>
            </a:r>
            <a:r>
              <a:rPr lang="en-US" sz="5400" dirty="0" err="1" smtClean="0"/>
              <a:t>அலுவலக</a:t>
            </a:r>
            <a:r>
              <a:rPr lang="en-US" sz="5400" dirty="0" smtClean="0"/>
              <a:t> </a:t>
            </a:r>
            <a:r>
              <a:rPr lang="en-US" sz="5400" dirty="0" err="1" smtClean="0"/>
              <a:t>வாயிற்படிகளை</a:t>
            </a:r>
            <a:r>
              <a:rPr lang="en-US" sz="5400" dirty="0" smtClean="0"/>
              <a:t> </a:t>
            </a:r>
            <a:r>
              <a:rPr lang="en-US" sz="5400" dirty="0" err="1" smtClean="0"/>
              <a:t>ஏறி</a:t>
            </a:r>
            <a:r>
              <a:rPr lang="en-US" sz="5400" dirty="0" smtClean="0"/>
              <a:t> </a:t>
            </a:r>
            <a:r>
              <a:rPr lang="en-US" sz="5400" dirty="0" err="1" smtClean="0"/>
              <a:t>இறங்கினார்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272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ஆனால்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வேலைதான்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கிட்டியபாடில்லை</a:t>
            </a:r>
            <a:r>
              <a:rPr lang="en-US" sz="4400" dirty="0" smtClean="0"/>
              <a:t>. </a:t>
            </a:r>
            <a:r>
              <a:rPr lang="en-US" sz="4400" dirty="0" err="1" smtClean="0"/>
              <a:t>இதனிடையே</a:t>
            </a:r>
            <a:r>
              <a:rPr lang="en-US" sz="4400" dirty="0" smtClean="0"/>
              <a:t> </a:t>
            </a:r>
            <a:r>
              <a:rPr lang="en-US" sz="4400" dirty="0" err="1" smtClean="0"/>
              <a:t>நெல்லூர்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மாவட்ட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ஆட்சித்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தலைவராயிருந்த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திவான்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பகதூர்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ராமச்சந்திர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ராவை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273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தமது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நண்பர்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கிருஷ்ணாராவின்</a:t>
            </a:r>
            <a:r>
              <a:rPr lang="en-US" sz="6000" dirty="0" smtClean="0"/>
              <a:t> </a:t>
            </a:r>
            <a:r>
              <a:rPr lang="en-US" sz="6000" dirty="0" err="1" smtClean="0"/>
              <a:t>மூலம்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சந்திக்க</a:t>
            </a:r>
            <a:r>
              <a:rPr lang="en-US" sz="6000" dirty="0" smtClean="0"/>
              <a:t> </a:t>
            </a:r>
            <a:r>
              <a:rPr lang="en-US" sz="6000" dirty="0" err="1" smtClean="0"/>
              <a:t>முயற்சி</a:t>
            </a:r>
            <a:r>
              <a:rPr lang="en-US" sz="6000" dirty="0" smtClean="0"/>
              <a:t> </a:t>
            </a:r>
            <a:r>
              <a:rPr lang="en-US" sz="6000" dirty="0" err="1" smtClean="0"/>
              <a:t>செய்தார்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274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ஏனெனில்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கலெக்டர்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ராமச்சந்திரராவை</a:t>
            </a:r>
            <a:r>
              <a:rPr lang="en-US" sz="5400" dirty="0" smtClean="0"/>
              <a:t> </a:t>
            </a:r>
            <a:r>
              <a:rPr lang="en-US" sz="5400" dirty="0" err="1" smtClean="0"/>
              <a:t>அவ்வளவு</a:t>
            </a:r>
            <a:r>
              <a:rPr lang="en-US" sz="5400" dirty="0" smtClean="0"/>
              <a:t> </a:t>
            </a:r>
            <a:r>
              <a:rPr lang="en-US" sz="5400" dirty="0" err="1" smtClean="0"/>
              <a:t>சீக்கிரத்தில்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சந்திக்க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முடியாது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என்பதால்தான்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275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ஆகவே</a:t>
            </a:r>
            <a:r>
              <a:rPr lang="en-US" sz="4800" dirty="0" smtClean="0"/>
              <a:t>, </a:t>
            </a:r>
            <a:r>
              <a:rPr lang="en-US" sz="4800" dirty="0" err="1" smtClean="0"/>
              <a:t>கிருஷ்ணாராவ்</a:t>
            </a:r>
            <a:r>
              <a:rPr lang="en-US" sz="4800" dirty="0" smtClean="0"/>
              <a:t>, </a:t>
            </a:r>
            <a:r>
              <a:rPr lang="en-US" sz="4800" dirty="0" err="1" smtClean="0"/>
              <a:t>ராமானுஜனை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மாவட்ட</a:t>
            </a:r>
            <a:r>
              <a:rPr lang="en-US" sz="4800" dirty="0" smtClean="0"/>
              <a:t> </a:t>
            </a:r>
            <a:r>
              <a:rPr lang="en-US" sz="4800" dirty="0" err="1" smtClean="0"/>
              <a:t>ஆட்சித்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தலைவரிடம்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அறிமுகம்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செய்து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வைத்தார்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276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ராமச்சந்திரராவ்</a:t>
            </a:r>
            <a:r>
              <a:rPr lang="en-US" sz="4800" dirty="0" smtClean="0"/>
              <a:t>, </a:t>
            </a:r>
            <a:r>
              <a:rPr lang="en-US" sz="4800" dirty="0" err="1" smtClean="0"/>
              <a:t>கிருஷ்ணாராவின்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உடன்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பிறந்தவராவார்</a:t>
            </a:r>
            <a:r>
              <a:rPr lang="en-US" sz="4800" dirty="0" smtClean="0"/>
              <a:t>. </a:t>
            </a:r>
            <a:r>
              <a:rPr lang="en-US" sz="4800" dirty="0" err="1" smtClean="0"/>
              <a:t>இச்சந்திப்பு</a:t>
            </a:r>
            <a:r>
              <a:rPr lang="en-US" sz="4800" dirty="0" smtClean="0"/>
              <a:t> 1910 </a:t>
            </a:r>
            <a:r>
              <a:rPr lang="en-US" sz="4800" dirty="0" err="1" smtClean="0"/>
              <a:t>ஆம்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ஆண்டு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டிசம்பர்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மாதம்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நடந்தது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277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இந்தச்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சந்திப்பு</a:t>
            </a:r>
            <a:r>
              <a:rPr lang="en-US" sz="4800" dirty="0" smtClean="0"/>
              <a:t> </a:t>
            </a:r>
            <a:r>
              <a:rPr lang="en-US" sz="4800" dirty="0" err="1" smtClean="0"/>
              <a:t>நடப்பதற்கு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முன்பாக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கிருஷ்ணாராவ்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</a:t>
            </a:r>
            <a:r>
              <a:rPr lang="en-US" sz="4800" dirty="0" smtClean="0"/>
              <a:t> </a:t>
            </a:r>
            <a:r>
              <a:rPr lang="en-US" sz="4800" dirty="0" err="1" smtClean="0"/>
              <a:t>ஆர்வத்தைப்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பற்றியும்</a:t>
            </a:r>
            <a:r>
              <a:rPr lang="en-US" sz="4800" dirty="0" smtClean="0"/>
              <a:t>,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278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279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6626" name="Picture 2" descr="C:\Users\dsf\Desktop\RAMANUJAN-1\27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7239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>
                <a:solidFill>
                  <a:schemeClr val="tx1"/>
                </a:solidFill>
              </a:rPr>
              <a:t>அவ்விழாவிற்கு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முத்தண்ணாவிற்கு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பரிச்சயப்பட்ட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பல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பெரியவர்கள்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வந்திருந்தனர்</a:t>
            </a:r>
            <a:r>
              <a:rPr lang="en-US" sz="6000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தமக்கு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எதுவும்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புரியாததால்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கூறுவதில்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ஏதாவது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பொருள்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உள்ளதா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அறியும்படியும்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கூறியுள்ளார்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280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திவான்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பகதூர்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ராமச்சந்திர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ராவும்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ஈடுபாடு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கொண்டவராகையால்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ராமானுஜனைச்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சந்திக்க</a:t>
            </a:r>
            <a:r>
              <a:rPr lang="en-US" sz="4800" dirty="0" smtClean="0"/>
              <a:t> </a:t>
            </a:r>
            <a:r>
              <a:rPr lang="en-US" sz="4800" dirty="0" err="1" smtClean="0"/>
              <a:t>ஒப்புக்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281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4800" dirty="0" err="1" smtClean="0"/>
              <a:t>ராமனுஜனும்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தமது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கண்டுபிடிப்புகளான</a:t>
            </a:r>
            <a:r>
              <a:rPr lang="en-US" sz="4800" dirty="0" smtClean="0"/>
              <a:t> </a:t>
            </a:r>
            <a:r>
              <a:rPr lang="en-US" sz="4800" dirty="0" err="1" smtClean="0"/>
              <a:t>அந்நோட்டுப்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புத்தகங்களை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அவரிடம்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கொடுத்து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அதுபற்றி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விளக்கியும்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கூறினார்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282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ஆனால்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அவற்றையெல்லாம்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பார்த்தும்</a:t>
            </a:r>
            <a:r>
              <a:rPr lang="en-US" sz="4400" dirty="0" smtClean="0"/>
              <a:t>, </a:t>
            </a:r>
            <a:r>
              <a:rPr lang="en-US" sz="4400" dirty="0" err="1" smtClean="0"/>
              <a:t>கேட்ட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திவான்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பகதூர்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அதுபற்றி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எதுவும்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கூறாமல்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மறுமுறை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தம்மை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சந்திக்கும்படி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கூறினார்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283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அதன்படி</a:t>
            </a:r>
            <a:r>
              <a:rPr lang="en-US" sz="6000" dirty="0" smtClean="0"/>
              <a:t> </a:t>
            </a:r>
            <a:r>
              <a:rPr lang="en-US" sz="6000" dirty="0" err="1" smtClean="0"/>
              <a:t>திவான்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பகதூரை</a:t>
            </a:r>
            <a:r>
              <a:rPr lang="en-US" sz="6000" dirty="0" smtClean="0"/>
              <a:t> </a:t>
            </a:r>
            <a:r>
              <a:rPr lang="en-US" sz="6000" dirty="0" err="1" smtClean="0"/>
              <a:t>ராமானுஜன்</a:t>
            </a:r>
            <a:r>
              <a:rPr lang="en-US" sz="6000" dirty="0" smtClean="0"/>
              <a:t> </a:t>
            </a:r>
            <a:r>
              <a:rPr lang="en-US" sz="6000" dirty="0" err="1" smtClean="0"/>
              <a:t>மீண்டும்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சந்தித்தார்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284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600" dirty="0" err="1" smtClean="0"/>
              <a:t>அப்பொழுது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அவரிடம்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ராமானுஜன்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சிறிய</a:t>
            </a:r>
            <a:r>
              <a:rPr lang="en-US" sz="3600" dirty="0" smtClean="0"/>
              <a:t> </a:t>
            </a:r>
            <a:r>
              <a:rPr lang="en-US" sz="3600" dirty="0" err="1" smtClean="0"/>
              <a:t>கணித</a:t>
            </a:r>
            <a:r>
              <a:rPr lang="en-US" sz="3600" dirty="0" smtClean="0"/>
              <a:t> </a:t>
            </a:r>
            <a:r>
              <a:rPr lang="en-US" sz="3600" dirty="0" err="1" smtClean="0"/>
              <a:t>முடிவுகளுக்கு</a:t>
            </a:r>
            <a:r>
              <a:rPr lang="en-US" sz="3600" dirty="0" smtClean="0"/>
              <a:t> </a:t>
            </a:r>
            <a:r>
              <a:rPr lang="en-US" sz="3600" dirty="0" err="1" smtClean="0"/>
              <a:t>விளக்கமும்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அளித்தார்</a:t>
            </a:r>
            <a:r>
              <a:rPr lang="en-US" sz="3600" dirty="0" smtClean="0"/>
              <a:t>. </a:t>
            </a:r>
            <a:r>
              <a:rPr lang="en-US" sz="3600" dirty="0" err="1" smtClean="0"/>
              <a:t>இவரது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விளக்கங்களையும்</a:t>
            </a:r>
            <a:r>
              <a:rPr lang="en-US" sz="3600" dirty="0" smtClean="0"/>
              <a:t>, </a:t>
            </a:r>
            <a:r>
              <a:rPr lang="en-US" sz="3600" dirty="0" err="1" smtClean="0"/>
              <a:t>முடிவுகளையும்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கூர்ந்து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கேட்ட</a:t>
            </a:r>
            <a:r>
              <a:rPr lang="en-US" sz="3600" dirty="0" smtClean="0"/>
              <a:t> </a:t>
            </a:r>
          </a:p>
          <a:p>
            <a:pPr>
              <a:buNone/>
            </a:pP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285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திவான்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பகதூர்</a:t>
            </a:r>
            <a:r>
              <a:rPr lang="en-US" sz="4000" dirty="0" smtClean="0"/>
              <a:t>, </a:t>
            </a:r>
            <a:r>
              <a:rPr lang="en-US" sz="4000" dirty="0" err="1" smtClean="0"/>
              <a:t>ராமானுஜனுக்கு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மாதா</a:t>
            </a:r>
            <a:r>
              <a:rPr lang="en-US" sz="4000" dirty="0" smtClean="0"/>
              <a:t> </a:t>
            </a:r>
            <a:r>
              <a:rPr lang="en-US" sz="4000" dirty="0" err="1" smtClean="0"/>
              <a:t>மாதம்</a:t>
            </a:r>
            <a:r>
              <a:rPr lang="en-US" sz="4000" dirty="0" smtClean="0"/>
              <a:t> 20 </a:t>
            </a:r>
            <a:r>
              <a:rPr lang="en-US" sz="4000" dirty="0" err="1" smtClean="0"/>
              <a:t>ரூபாய்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நன்கொடையாக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அளித்து</a:t>
            </a:r>
            <a:r>
              <a:rPr lang="en-US" sz="4000" dirty="0" smtClean="0"/>
              <a:t>, </a:t>
            </a:r>
            <a:r>
              <a:rPr lang="en-US" sz="4000" dirty="0" err="1" smtClean="0"/>
              <a:t>வேறு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பல</a:t>
            </a:r>
            <a:r>
              <a:rPr lang="en-US" sz="4000" dirty="0" smtClean="0"/>
              <a:t> </a:t>
            </a:r>
            <a:r>
              <a:rPr lang="en-US" sz="4000" dirty="0" err="1" smtClean="0"/>
              <a:t>ஐரோப்பியர்களையும்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அவருக்கு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அறிமுகம்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வைத்தார்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286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சோதனைகளையும்</a:t>
            </a:r>
            <a:r>
              <a:rPr lang="en-US" sz="4800" dirty="0" smtClean="0"/>
              <a:t>, </a:t>
            </a:r>
            <a:r>
              <a:rPr lang="en-US" sz="4800" dirty="0" err="1" smtClean="0"/>
              <a:t>வேதனைகளையும்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வாழ்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நாளில்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பல்வேறு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வடிவங்களில்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சந்தித்து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சோர்ந்து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விடாமல்</a:t>
            </a:r>
            <a:r>
              <a:rPr lang="en-US" sz="4800" dirty="0" smtClean="0"/>
              <a:t>,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287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அவற்றையே</a:t>
            </a:r>
            <a:r>
              <a:rPr lang="en-US" sz="6000" dirty="0" smtClean="0"/>
              <a:t> </a:t>
            </a:r>
            <a:r>
              <a:rPr lang="en-US" sz="6000" dirty="0" err="1" smtClean="0"/>
              <a:t>தம்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முன்னேற்றத்தின்</a:t>
            </a:r>
            <a:r>
              <a:rPr lang="en-US" sz="6000" dirty="0" smtClean="0"/>
              <a:t> </a:t>
            </a:r>
            <a:r>
              <a:rPr lang="en-US" sz="6000" dirty="0" err="1" smtClean="0"/>
              <a:t>ஏணிப்படிகளாக்கிக்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கொண்டார்</a:t>
            </a:r>
            <a:r>
              <a:rPr lang="en-US" sz="6000" dirty="0" smtClean="0"/>
              <a:t>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288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ராமானுஜன்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மறுபடியும்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சேஷு</a:t>
            </a:r>
            <a:r>
              <a:rPr lang="en-US" sz="5400" dirty="0" smtClean="0"/>
              <a:t> </a:t>
            </a:r>
            <a:r>
              <a:rPr lang="en-US" sz="5400" dirty="0" err="1" smtClean="0"/>
              <a:t>அய்யரின்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உதவியை</a:t>
            </a:r>
            <a:r>
              <a:rPr lang="en-US" sz="5400" dirty="0" smtClean="0"/>
              <a:t> </a:t>
            </a:r>
            <a:r>
              <a:rPr lang="en-US" sz="5400" dirty="0" err="1" smtClean="0"/>
              <a:t>நாடினார்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289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dsf\Desktop\RAMANUJAN-1\5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52600"/>
            <a:ext cx="7391400" cy="4343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இவரது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துன்பச்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சூழ்நிலை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துறைமுக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நிர்வாகியாக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பணிபுரிந்து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ராவ்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பகதூர்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நாராயண</a:t>
            </a:r>
            <a:r>
              <a:rPr lang="en-US" sz="4400" dirty="0" smtClean="0"/>
              <a:t> </a:t>
            </a:r>
            <a:r>
              <a:rPr lang="en-US" sz="4400" dirty="0" err="1" smtClean="0"/>
              <a:t>அய்யரை</a:t>
            </a:r>
            <a:r>
              <a:rPr lang="en-US" sz="4400" dirty="0" smtClean="0"/>
              <a:t> </a:t>
            </a:r>
            <a:r>
              <a:rPr lang="en-US" sz="4400" dirty="0" err="1" smtClean="0"/>
              <a:t>அறிமுகம்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வைத்தார்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290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நாராயண</a:t>
            </a:r>
            <a:r>
              <a:rPr lang="en-US" sz="4400" dirty="0" smtClean="0"/>
              <a:t> </a:t>
            </a:r>
            <a:r>
              <a:rPr lang="en-US" sz="4400" dirty="0" err="1" smtClean="0"/>
              <a:t>அய்யர்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ஏற்கெனவே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திருச்சி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செயின்ட்</a:t>
            </a:r>
            <a:r>
              <a:rPr lang="en-US" sz="4400" dirty="0" smtClean="0"/>
              <a:t> </a:t>
            </a:r>
            <a:r>
              <a:rPr lang="en-US" sz="4400" dirty="0" err="1" smtClean="0"/>
              <a:t>ஜோசப்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கல்லூரியில்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துறையில்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பேராசிரியராக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பணிபுரிந்து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வந்தவர்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291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இவர்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கணித</a:t>
            </a:r>
            <a:r>
              <a:rPr lang="en-US" sz="5400" dirty="0" smtClean="0"/>
              <a:t> </a:t>
            </a:r>
            <a:r>
              <a:rPr lang="en-US" sz="5400" dirty="0" err="1" smtClean="0"/>
              <a:t>ஆற்றலையும்</a:t>
            </a:r>
            <a:r>
              <a:rPr lang="en-US" sz="5400" dirty="0" smtClean="0"/>
              <a:t>, </a:t>
            </a:r>
            <a:r>
              <a:rPr lang="en-US" sz="5400" dirty="0" err="1" smtClean="0"/>
              <a:t>அது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சம்பந்தப்பட்ட</a:t>
            </a:r>
            <a:r>
              <a:rPr lang="en-US" sz="5400" dirty="0" smtClean="0"/>
              <a:t> </a:t>
            </a:r>
            <a:r>
              <a:rPr lang="en-US" sz="5400" dirty="0" err="1" smtClean="0"/>
              <a:t>தேற்றங்களையும்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கண்டு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வியந்து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பாராட்டினார்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292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293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7650" name="Picture 2" descr="C:\Users\dsf\Desktop\RAMANUJAN-1\2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7391400" cy="4343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இந்நிலையில்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ராமானுஜனுக்காக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துறைமுக</a:t>
            </a:r>
            <a:r>
              <a:rPr lang="en-US" sz="4000" dirty="0" smtClean="0"/>
              <a:t> </a:t>
            </a:r>
            <a:r>
              <a:rPr lang="en-US" sz="4000" dirty="0" err="1" smtClean="0"/>
              <a:t>வேலைக்கு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ராமசாமி</a:t>
            </a:r>
            <a:r>
              <a:rPr lang="en-US" sz="4000" dirty="0" smtClean="0"/>
              <a:t> </a:t>
            </a:r>
            <a:r>
              <a:rPr lang="en-US" sz="4000" dirty="0" err="1" smtClean="0"/>
              <a:t>அய்யர்</a:t>
            </a:r>
            <a:r>
              <a:rPr lang="en-US" sz="4000" dirty="0" smtClean="0"/>
              <a:t>, </a:t>
            </a:r>
            <a:r>
              <a:rPr lang="en-US" sz="4000" dirty="0" err="1" smtClean="0"/>
              <a:t>சேஷ</a:t>
            </a:r>
            <a:r>
              <a:rPr lang="en-US" sz="4000" dirty="0" smtClean="0"/>
              <a:t> </a:t>
            </a:r>
            <a:r>
              <a:rPr lang="en-US" sz="4000" dirty="0" err="1" smtClean="0"/>
              <a:t>அய்யர்</a:t>
            </a:r>
            <a:r>
              <a:rPr lang="en-US" sz="4000" dirty="0" smtClean="0"/>
              <a:t>, </a:t>
            </a:r>
            <a:r>
              <a:rPr lang="en-US" sz="4000" dirty="0" err="1" smtClean="0"/>
              <a:t>திவான்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பகதூர்</a:t>
            </a:r>
            <a:r>
              <a:rPr lang="en-US" sz="4000" dirty="0" smtClean="0"/>
              <a:t>, </a:t>
            </a:r>
            <a:r>
              <a:rPr lang="en-US" sz="4000" dirty="0" err="1" smtClean="0"/>
              <a:t>ராமச்சந்திர</a:t>
            </a:r>
            <a:r>
              <a:rPr lang="en-US" sz="4000" dirty="0" smtClean="0"/>
              <a:t> </a:t>
            </a:r>
            <a:r>
              <a:rPr lang="en-US" sz="4000" dirty="0" err="1" smtClean="0"/>
              <a:t>அய்யர்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போன்றோர்கள்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பரிந்துரை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செய்தனர்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294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 </a:t>
            </a:r>
            <a:r>
              <a:rPr lang="en-US" sz="4000" dirty="0" err="1" smtClean="0"/>
              <a:t>பலருடைய</a:t>
            </a:r>
            <a:r>
              <a:rPr lang="en-US" sz="4000" dirty="0" smtClean="0"/>
              <a:t> </a:t>
            </a:r>
            <a:r>
              <a:rPr lang="en-US" sz="4000" dirty="0" err="1" smtClean="0"/>
              <a:t>ஆதரவினால்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சென்னை</a:t>
            </a:r>
            <a:r>
              <a:rPr lang="en-US" sz="4000" dirty="0" smtClean="0"/>
              <a:t> </a:t>
            </a:r>
            <a:r>
              <a:rPr lang="en-US" sz="4000" dirty="0" err="1" smtClean="0"/>
              <a:t>துறைமுகத்தில்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சரிபார்க்கும்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தலைமை</a:t>
            </a:r>
            <a:r>
              <a:rPr lang="en-US" sz="4000" dirty="0" smtClean="0"/>
              <a:t> </a:t>
            </a:r>
            <a:r>
              <a:rPr lang="en-US" sz="4000" dirty="0" err="1" smtClean="0"/>
              <a:t>அதிகாரியாக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மாதம்</a:t>
            </a:r>
            <a:r>
              <a:rPr lang="en-US" sz="4000" dirty="0" smtClean="0"/>
              <a:t> 25 </a:t>
            </a:r>
            <a:r>
              <a:rPr lang="en-US" sz="4000" dirty="0" err="1" smtClean="0"/>
              <a:t>ரூபாய்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சம்பளத்துடன்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நியமிக்கப்பட்டார்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295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வறுமையின்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அழுத்தத்தால்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மூச்சுத்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திணறிக்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கொண்டிருந்த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இவ்வேலை</a:t>
            </a:r>
            <a:r>
              <a:rPr lang="en-US" sz="4400" dirty="0" smtClean="0"/>
              <a:t> </a:t>
            </a:r>
            <a:r>
              <a:rPr lang="en-US" sz="4400" dirty="0" err="1" smtClean="0"/>
              <a:t>கிடைத்ததால்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சற்றே</a:t>
            </a:r>
            <a:r>
              <a:rPr lang="en-US" sz="4400" dirty="0" smtClean="0"/>
              <a:t> </a:t>
            </a:r>
            <a:r>
              <a:rPr lang="en-US" sz="4400" dirty="0" err="1" smtClean="0"/>
              <a:t>ஆசுவாசப்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பெருமூச்சு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விட்டார்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296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err="1" smtClean="0">
                <a:solidFill>
                  <a:srgbClr val="002060"/>
                </a:solidFill>
              </a:rPr>
              <a:t>குன்றின்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மேல்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</a:t>
            </a:r>
            <a:r>
              <a:rPr lang="en-US" b="1" dirty="0" err="1" smtClean="0">
                <a:solidFill>
                  <a:srgbClr val="002060"/>
                </a:solidFill>
              </a:rPr>
              <a:t>இட்ட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விளக்கு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297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dsf\Desktop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00200"/>
            <a:ext cx="449580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  </a:t>
            </a:r>
            <a:r>
              <a:rPr lang="en-US" sz="6000" dirty="0" err="1" smtClean="0"/>
              <a:t>சென்னையில்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கணித</a:t>
            </a:r>
            <a:r>
              <a:rPr lang="en-US" sz="6000" dirty="0" smtClean="0"/>
              <a:t> </a:t>
            </a:r>
            <a:r>
              <a:rPr lang="en-US" sz="6000" dirty="0" err="1" smtClean="0"/>
              <a:t>வல்லுநர்கள்</a:t>
            </a:r>
            <a:r>
              <a:rPr lang="en-US" sz="6000" dirty="0" smtClean="0"/>
              <a:t> </a:t>
            </a:r>
            <a:r>
              <a:rPr lang="en-US" sz="6000" dirty="0" err="1" smtClean="0"/>
              <a:t>மத்தியில்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ராமானுஜனின்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புகழ்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பரவ</a:t>
            </a:r>
            <a:r>
              <a:rPr lang="en-US" sz="6000" dirty="0" smtClean="0"/>
              <a:t> </a:t>
            </a:r>
            <a:r>
              <a:rPr lang="en-US" sz="6000" dirty="0" err="1" smtClean="0"/>
              <a:t>ஆரம்பித்தது</a:t>
            </a:r>
            <a:r>
              <a:rPr lang="en-US" sz="6000" dirty="0" smtClean="0"/>
              <a:t>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298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ராமானுஜனின்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கணக்குத்</a:t>
            </a:r>
            <a:r>
              <a:rPr lang="en-US" sz="6000" dirty="0" smtClean="0"/>
              <a:t> </a:t>
            </a:r>
            <a:r>
              <a:rPr lang="en-US" sz="6000" dirty="0" err="1" smtClean="0"/>
              <a:t>திறன்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பற்றி</a:t>
            </a:r>
            <a:r>
              <a:rPr lang="en-US" sz="6000" dirty="0" smtClean="0"/>
              <a:t> </a:t>
            </a:r>
            <a:r>
              <a:rPr lang="en-US" sz="6000" dirty="0" err="1" smtClean="0"/>
              <a:t>பலர்</a:t>
            </a:r>
            <a:r>
              <a:rPr lang="en-US" sz="6000" dirty="0" smtClean="0"/>
              <a:t> </a:t>
            </a:r>
            <a:r>
              <a:rPr lang="en-US" sz="6000" dirty="0" err="1" smtClean="0"/>
              <a:t>அலசி</a:t>
            </a:r>
            <a:r>
              <a:rPr lang="en-US" sz="6000" dirty="0" smtClean="0"/>
              <a:t> </a:t>
            </a:r>
            <a:r>
              <a:rPr lang="en-US" sz="6000" dirty="0" err="1" smtClean="0"/>
              <a:t>ஆராய</a:t>
            </a:r>
            <a:r>
              <a:rPr lang="en-US" sz="6000" dirty="0" smtClean="0"/>
              <a:t> </a:t>
            </a:r>
            <a:r>
              <a:rPr lang="en-US" sz="6000" dirty="0" err="1" smtClean="0"/>
              <a:t>முற்பட்டனர்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299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7200" dirty="0" err="1" smtClean="0">
                <a:solidFill>
                  <a:srgbClr val="002060"/>
                </a:solidFill>
              </a:rPr>
              <a:t>டிசம்பர்</a:t>
            </a:r>
            <a:r>
              <a:rPr lang="en-US" sz="7200" dirty="0" smtClean="0">
                <a:solidFill>
                  <a:srgbClr val="002060"/>
                </a:solidFill>
              </a:rPr>
              <a:t> </a:t>
            </a:r>
            <a:r>
              <a:rPr lang="en-US" sz="7200" b="1" dirty="0" smtClean="0">
                <a:solidFill>
                  <a:srgbClr val="002060"/>
                </a:solidFill>
              </a:rPr>
              <a:t>22</a:t>
            </a: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sz="6000" dirty="0" err="1" smtClean="0">
                <a:solidFill>
                  <a:srgbClr val="002060"/>
                </a:solidFill>
              </a:rPr>
              <a:t>தேசிய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கணித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தினம்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>
                <a:solidFill>
                  <a:schemeClr val="tx1"/>
                </a:solidFill>
              </a:rPr>
              <a:t>  </a:t>
            </a:r>
            <a:r>
              <a:rPr lang="en-US" sz="6000" dirty="0" err="1" smtClean="0">
                <a:solidFill>
                  <a:schemeClr val="tx1"/>
                </a:solidFill>
              </a:rPr>
              <a:t>அவர்களிடம்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முத்தண்ணா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தம்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பேரக்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குழந்தையின்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குறை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பற்றி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எடுத்துக்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கூறவே</a:t>
            </a:r>
            <a:r>
              <a:rPr lang="en-US" sz="6000" dirty="0" smtClean="0">
                <a:solidFill>
                  <a:schemeClr val="tx1"/>
                </a:solidFill>
              </a:rPr>
              <a:t>, </a:t>
            </a:r>
          </a:p>
          <a:p>
            <a:pPr>
              <a:buNone/>
            </a:pPr>
            <a:endParaRPr lang="en-US" sz="60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இவரது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கண்டுபிடிப்புகள்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பல</a:t>
            </a:r>
            <a:r>
              <a:rPr lang="en-US" sz="4400" dirty="0" smtClean="0"/>
              <a:t> </a:t>
            </a:r>
            <a:r>
              <a:rPr lang="en-US" sz="4400" dirty="0" err="1" smtClean="0"/>
              <a:t>கேள்விகளாக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தொகுக்கப்பட்டு</a:t>
            </a:r>
            <a:r>
              <a:rPr lang="en-US" sz="4400" dirty="0" smtClean="0"/>
              <a:t>, 1911-ஆம் </a:t>
            </a:r>
            <a:r>
              <a:rPr lang="en-US" sz="4400" dirty="0" err="1" smtClean="0"/>
              <a:t>ஆண்டு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பிப்ரவரியில்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இந்தியக்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கழக</a:t>
            </a:r>
            <a:r>
              <a:rPr lang="en-US" sz="4400" dirty="0" smtClean="0"/>
              <a:t> </a:t>
            </a:r>
            <a:r>
              <a:rPr lang="en-US" sz="4400" dirty="0" err="1" smtClean="0"/>
              <a:t>பத்திரிக்கையில்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வெளிவந்தது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300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அதைத்</a:t>
            </a:r>
            <a:r>
              <a:rPr lang="en-US" sz="6000" dirty="0" smtClean="0"/>
              <a:t> </a:t>
            </a:r>
            <a:r>
              <a:rPr lang="en-US" sz="6000" dirty="0" err="1" smtClean="0"/>
              <a:t>தொடர்ந்து</a:t>
            </a:r>
            <a:r>
              <a:rPr lang="en-US" sz="6000" dirty="0" smtClean="0"/>
              <a:t> ‘</a:t>
            </a:r>
            <a:r>
              <a:rPr lang="en-US" sz="6000" dirty="0" err="1" smtClean="0"/>
              <a:t>பெர்னெளலிஸ்</a:t>
            </a:r>
            <a:r>
              <a:rPr lang="en-US" sz="6000" dirty="0" smtClean="0"/>
              <a:t> </a:t>
            </a:r>
            <a:r>
              <a:rPr lang="en-US" sz="6000" dirty="0" err="1" smtClean="0"/>
              <a:t>எண்கள்</a:t>
            </a:r>
            <a:r>
              <a:rPr lang="en-US" sz="6000" dirty="0" smtClean="0"/>
              <a:t>’ </a:t>
            </a:r>
            <a:r>
              <a:rPr lang="en-US" sz="6000" dirty="0" err="1" smtClean="0"/>
              <a:t>டிசம்பர்</a:t>
            </a:r>
            <a:r>
              <a:rPr lang="en-US" sz="6000" dirty="0" smtClean="0"/>
              <a:t> </a:t>
            </a:r>
            <a:r>
              <a:rPr lang="en-US" sz="6000" dirty="0" err="1" smtClean="0"/>
              <a:t>மாதம்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வெளிவந்தது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301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smtClean="0"/>
              <a:t>1911-இல் </a:t>
            </a:r>
            <a:r>
              <a:rPr lang="en-US" sz="5400" dirty="0" err="1" smtClean="0"/>
              <a:t>இவரின்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இரு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கட்டுரைகளும்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வெளிவந்தன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302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இதன்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காரணமாக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இவரது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கணிதப்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புகழ்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வெளி</a:t>
            </a:r>
            <a:r>
              <a:rPr lang="en-US" sz="5400" dirty="0" smtClean="0"/>
              <a:t> </a:t>
            </a:r>
            <a:r>
              <a:rPr lang="en-US" sz="5400" dirty="0" err="1" smtClean="0"/>
              <a:t>உலகுக்குத்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தெரிய</a:t>
            </a:r>
            <a:r>
              <a:rPr lang="en-US" sz="5400" dirty="0" smtClean="0"/>
              <a:t> </a:t>
            </a:r>
            <a:r>
              <a:rPr lang="en-US" sz="5400" dirty="0" err="1" smtClean="0"/>
              <a:t>ஆரம்பித்தது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303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600" dirty="0" err="1" smtClean="0"/>
              <a:t>இதனிடையே</a:t>
            </a:r>
            <a:r>
              <a:rPr lang="en-US" sz="6600" dirty="0" smtClean="0"/>
              <a:t> </a:t>
            </a:r>
            <a:r>
              <a:rPr lang="en-US" sz="6600" dirty="0" err="1" smtClean="0"/>
              <a:t>திவான்</a:t>
            </a:r>
            <a:r>
              <a:rPr lang="en-US" sz="6600" dirty="0" smtClean="0"/>
              <a:t> </a:t>
            </a:r>
            <a:r>
              <a:rPr lang="en-US" sz="6600" dirty="0" err="1" smtClean="0"/>
              <a:t>பகதூர்</a:t>
            </a:r>
            <a:r>
              <a:rPr lang="en-US" sz="6600" dirty="0" smtClean="0"/>
              <a:t> </a:t>
            </a:r>
            <a:r>
              <a:rPr lang="en-US" sz="6600" dirty="0" err="1" smtClean="0"/>
              <a:t>ராமச்சந்திர</a:t>
            </a:r>
            <a:r>
              <a:rPr lang="en-US" sz="6600" dirty="0" smtClean="0"/>
              <a:t> </a:t>
            </a:r>
            <a:r>
              <a:rPr lang="en-US" sz="6600" dirty="0" err="1" smtClean="0"/>
              <a:t>ராவ்</a:t>
            </a:r>
            <a:r>
              <a:rPr lang="en-US" sz="6600" dirty="0" smtClean="0"/>
              <a:t> </a:t>
            </a:r>
            <a:r>
              <a:rPr lang="en-US" sz="6600" dirty="0" err="1" smtClean="0"/>
              <a:t>அவர்கள்</a:t>
            </a:r>
            <a:r>
              <a:rPr lang="en-US" sz="6600" dirty="0" smtClean="0"/>
              <a:t>,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304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ராமானுஜனுக்கு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உதவி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செய்யும்படி</a:t>
            </a:r>
            <a:r>
              <a:rPr lang="en-US" sz="4400" dirty="0" smtClean="0"/>
              <a:t> </a:t>
            </a:r>
            <a:r>
              <a:rPr lang="en-US" sz="4400" dirty="0" err="1" smtClean="0"/>
              <a:t>Chales</a:t>
            </a:r>
            <a:r>
              <a:rPr lang="en-US" sz="4400" dirty="0" smtClean="0"/>
              <a:t> </a:t>
            </a:r>
            <a:r>
              <a:rPr lang="en-US" sz="4400" dirty="0" err="1" smtClean="0"/>
              <a:t>Lepold</a:t>
            </a:r>
            <a:r>
              <a:rPr lang="en-US" sz="4400" dirty="0" smtClean="0"/>
              <a:t> </a:t>
            </a:r>
            <a:r>
              <a:rPr lang="en-US" sz="4400" dirty="0" err="1" smtClean="0"/>
              <a:t>Thoyte</a:t>
            </a:r>
            <a:r>
              <a:rPr lang="en-US" sz="4400" dirty="0" smtClean="0"/>
              <a:t> </a:t>
            </a:r>
            <a:r>
              <a:rPr lang="en-US" sz="4400" dirty="0" err="1" smtClean="0"/>
              <a:t>Griffth</a:t>
            </a:r>
            <a:r>
              <a:rPr lang="en-US" sz="4400" dirty="0" smtClean="0"/>
              <a:t>, Madras Engineering College </a:t>
            </a:r>
            <a:r>
              <a:rPr lang="en-US" sz="4400" dirty="0" err="1" smtClean="0"/>
              <a:t>அவர்களிடம்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கடிதம்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மூலமாக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கேட்டுக்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305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கடிதம்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கண்ட</a:t>
            </a:r>
            <a:r>
              <a:rPr lang="en-US" sz="5400" dirty="0" smtClean="0"/>
              <a:t> </a:t>
            </a:r>
            <a:r>
              <a:rPr lang="en-US" sz="5400" dirty="0" err="1" smtClean="0"/>
              <a:t>கிரிப்த்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அவர்கள்</a:t>
            </a:r>
            <a:r>
              <a:rPr lang="en-US" sz="5400" dirty="0" smtClean="0"/>
              <a:t>, </a:t>
            </a:r>
            <a:r>
              <a:rPr lang="en-US" sz="5400" dirty="0" err="1" smtClean="0"/>
              <a:t>சென்னை</a:t>
            </a:r>
            <a:r>
              <a:rPr lang="en-US" sz="5400" dirty="0" smtClean="0"/>
              <a:t> </a:t>
            </a:r>
            <a:r>
              <a:rPr lang="en-US" sz="5400" dirty="0" err="1" smtClean="0"/>
              <a:t>துறைமுகத்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தலைவர்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பிரான்சிஸ்</a:t>
            </a:r>
            <a:r>
              <a:rPr lang="en-US" sz="5400" dirty="0" smtClean="0"/>
              <a:t> </a:t>
            </a:r>
            <a:r>
              <a:rPr lang="en-US" sz="5400" dirty="0" err="1" smtClean="0"/>
              <a:t>ஸ்பிரிங்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அவர்களுக்கும்</a:t>
            </a:r>
            <a:r>
              <a:rPr lang="en-US" sz="5400" dirty="0" smtClean="0"/>
              <a:t>,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306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லண்டன்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பல்கலைக்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கழகத்தில்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பணிபுரியும்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பேராசிரியர்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வறில்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அவர்களுக்கும்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கீழ்வருமாறு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கடிதம்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எழுதினார்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307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308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8674" name="Picture 2" descr="C:\Users\dsf\Desktop\RAMANUJAN-1\29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7848600" cy="4495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சென்னை</a:t>
            </a:r>
            <a:r>
              <a:rPr lang="en-US" sz="6000" dirty="0" smtClean="0"/>
              <a:t> </a:t>
            </a:r>
            <a:r>
              <a:rPr lang="en-US" sz="6000" dirty="0" err="1" smtClean="0"/>
              <a:t>துறைமுகத்</a:t>
            </a:r>
            <a:r>
              <a:rPr lang="en-US" sz="6000" dirty="0" smtClean="0"/>
              <a:t> </a:t>
            </a:r>
            <a:r>
              <a:rPr lang="en-US" sz="6000" dirty="0" err="1" smtClean="0"/>
              <a:t>தலைவருக்கு</a:t>
            </a:r>
            <a:r>
              <a:rPr lang="en-US" sz="6000" dirty="0" smtClean="0"/>
              <a:t> </a:t>
            </a:r>
            <a:r>
              <a:rPr lang="en-US" sz="6000" dirty="0" err="1" smtClean="0"/>
              <a:t>எழுதிய</a:t>
            </a:r>
            <a:r>
              <a:rPr lang="en-US" sz="6000" dirty="0" smtClean="0"/>
              <a:t> </a:t>
            </a:r>
            <a:r>
              <a:rPr lang="en-US" sz="6000" dirty="0" err="1" smtClean="0"/>
              <a:t>கடிதத்தில்</a:t>
            </a:r>
            <a:r>
              <a:rPr lang="en-US" sz="6000" dirty="0" smtClean="0"/>
              <a:t>,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309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</a:rPr>
              <a:t>அவர்கள்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குழந்தைக்கு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எழுத்தறிவூட்டும்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பயிற்சி</a:t>
            </a:r>
            <a:r>
              <a:rPr lang="en-US" sz="4400" dirty="0" smtClean="0">
                <a:solidFill>
                  <a:schemeClr val="tx1"/>
                </a:solidFill>
              </a:rPr>
              <a:t> (</a:t>
            </a:r>
            <a:r>
              <a:rPr lang="en-US" sz="4400" dirty="0" err="1" smtClean="0">
                <a:solidFill>
                  <a:schemeClr val="tx1"/>
                </a:solidFill>
              </a:rPr>
              <a:t>அட்சராப்பியாசம்</a:t>
            </a:r>
            <a:r>
              <a:rPr lang="en-US" sz="4400" dirty="0" smtClean="0">
                <a:solidFill>
                  <a:schemeClr val="tx1"/>
                </a:solidFill>
              </a:rPr>
              <a:t>) </a:t>
            </a:r>
            <a:r>
              <a:rPr lang="en-US" sz="4400" dirty="0" err="1" smtClean="0">
                <a:solidFill>
                  <a:schemeClr val="tx1"/>
                </a:solidFill>
              </a:rPr>
              <a:t>செய்து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வைத்தால்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குழந்தைக்கு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பேச்சுவரும்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என்ற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ஆலோசனையைக்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கூறினார்கள்</a:t>
            </a:r>
            <a:r>
              <a:rPr lang="en-US" dirty="0" smtClean="0"/>
              <a:t>.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தங்கள்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அலுவலகத்தில்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பணிபுரிந்து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வரும்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இளைஞர்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என்பவர்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நன்கு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தேர்ச்சி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பெற்றவர்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310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அவருடைய</a:t>
            </a:r>
            <a:r>
              <a:rPr lang="en-US" sz="5400" dirty="0" smtClean="0"/>
              <a:t> </a:t>
            </a:r>
            <a:r>
              <a:rPr lang="en-US" sz="5400" dirty="0" err="1" smtClean="0"/>
              <a:t>அக்கணித</a:t>
            </a:r>
            <a:r>
              <a:rPr lang="en-US" sz="5400" dirty="0" smtClean="0"/>
              <a:t> </a:t>
            </a:r>
            <a:r>
              <a:rPr lang="en-US" sz="5400" dirty="0" err="1" smtClean="0"/>
              <a:t>அறிவைப்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பயன்படுத்தும்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வரை</a:t>
            </a:r>
            <a:r>
              <a:rPr lang="en-US" sz="5400" dirty="0" smtClean="0"/>
              <a:t> </a:t>
            </a:r>
            <a:r>
              <a:rPr lang="en-US" sz="5400" dirty="0" err="1" smtClean="0"/>
              <a:t>அவரை</a:t>
            </a:r>
            <a:r>
              <a:rPr lang="en-US" sz="5400" dirty="0" smtClean="0"/>
              <a:t> </a:t>
            </a:r>
            <a:r>
              <a:rPr lang="en-US" sz="5400" dirty="0" err="1" smtClean="0"/>
              <a:t>நல்ல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முறையில்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பார்த்துக்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கொள்ளவும்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311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நான்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ஒருவருக்கு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பற்றி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கண்டறிந்தமையால்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புத்தகச்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செலவுகளுக்கு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ஆகும்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செலவை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அவரே</a:t>
            </a:r>
            <a:r>
              <a:rPr lang="en-US" sz="4400" dirty="0" smtClean="0"/>
              <a:t> </a:t>
            </a:r>
            <a:r>
              <a:rPr lang="en-US" sz="4400" dirty="0" err="1" smtClean="0"/>
              <a:t>ஏற்றுக்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கொள்வார்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312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அதுமட்டுமின்றி</a:t>
            </a:r>
            <a:r>
              <a:rPr lang="en-US" sz="6000" dirty="0" smtClean="0"/>
              <a:t> </a:t>
            </a:r>
            <a:r>
              <a:rPr lang="en-US" sz="6000" dirty="0" err="1" smtClean="0"/>
              <a:t>கிரிப்த்</a:t>
            </a:r>
            <a:r>
              <a:rPr lang="en-US" sz="6000" dirty="0" smtClean="0"/>
              <a:t> </a:t>
            </a:r>
            <a:r>
              <a:rPr lang="en-US" sz="6000" dirty="0" err="1" smtClean="0"/>
              <a:t>அவர்கள்</a:t>
            </a:r>
            <a:r>
              <a:rPr lang="en-US" sz="6000" dirty="0" smtClean="0"/>
              <a:t>, </a:t>
            </a:r>
            <a:r>
              <a:rPr lang="en-US" sz="6000" dirty="0" err="1" smtClean="0"/>
              <a:t>பேராஹில்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அவர்களுக்கும்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கடிதம்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எழுதினார்</a:t>
            </a:r>
            <a:r>
              <a:rPr lang="en-US" sz="6000" dirty="0" smtClean="0"/>
              <a:t>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313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8000" dirty="0" err="1" smtClean="0"/>
              <a:t>அதற்கு</a:t>
            </a:r>
            <a:r>
              <a:rPr lang="en-US" sz="8000" dirty="0" smtClean="0"/>
              <a:t> </a:t>
            </a:r>
            <a:r>
              <a:rPr lang="en-US" sz="8000" dirty="0" err="1" smtClean="0"/>
              <a:t>ஹில்</a:t>
            </a:r>
            <a:r>
              <a:rPr lang="en-US" sz="8000" dirty="0" smtClean="0"/>
              <a:t> </a:t>
            </a:r>
            <a:r>
              <a:rPr lang="en-US" sz="8000" dirty="0" err="1" smtClean="0"/>
              <a:t>அவர்கள்</a:t>
            </a:r>
            <a:r>
              <a:rPr lang="en-US" sz="8000" dirty="0" smtClean="0"/>
              <a:t> </a:t>
            </a:r>
            <a:r>
              <a:rPr lang="en-US" sz="8000" dirty="0" err="1" smtClean="0"/>
              <a:t>பதில்</a:t>
            </a:r>
            <a:r>
              <a:rPr lang="en-US" sz="8000" dirty="0" smtClean="0"/>
              <a:t> </a:t>
            </a:r>
            <a:r>
              <a:rPr lang="en-US" sz="8000" dirty="0" err="1" smtClean="0"/>
              <a:t>கடிதத்தில்</a:t>
            </a:r>
            <a:r>
              <a:rPr lang="en-US" sz="8000" dirty="0" smtClean="0"/>
              <a:t>,</a:t>
            </a:r>
          </a:p>
          <a:p>
            <a:pPr>
              <a:buNone/>
            </a:pPr>
            <a:endParaRPr lang="en-US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314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‘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உள்ளுணர்வால்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கண்டுபிடிக்கப்பட்ட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முடிவுகள்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அனைத்துமே</a:t>
            </a:r>
            <a:r>
              <a:rPr lang="en-US" sz="4400" dirty="0" smtClean="0"/>
              <a:t> </a:t>
            </a:r>
            <a:r>
              <a:rPr lang="en-US" sz="4400" dirty="0" err="1" smtClean="0"/>
              <a:t>கவனத்தைக்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கவர்கின்ற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வகையில்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உள்ளன</a:t>
            </a:r>
            <a:r>
              <a:rPr lang="en-US" sz="4400" dirty="0" smtClean="0"/>
              <a:t>’ </a:t>
            </a:r>
            <a:r>
              <a:rPr lang="en-US" sz="4400" dirty="0" err="1" smtClean="0"/>
              <a:t>என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எழுதியிருந்தார்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315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ஆனால்</a:t>
            </a:r>
            <a:r>
              <a:rPr lang="en-US" sz="4400" dirty="0" smtClean="0"/>
              <a:t>, </a:t>
            </a:r>
            <a:r>
              <a:rPr lang="en-US" sz="4400" dirty="0" err="1" smtClean="0"/>
              <a:t>இது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சம்பந்தமாக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ஹில்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அவர்களுக்கு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கூட்டியே</a:t>
            </a:r>
            <a:r>
              <a:rPr lang="en-US" sz="4400" dirty="0" smtClean="0"/>
              <a:t> </a:t>
            </a:r>
            <a:r>
              <a:rPr lang="en-US" sz="4400" dirty="0" err="1" smtClean="0"/>
              <a:t>தேற்றங்களை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அனுப்பிஉயிருந்தாரா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என்பது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பற்றி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சரியான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தகவல்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எதுவும்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இல்லை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316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ஆனால்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இவரது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தேற்றங்களைக்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கண்டு</a:t>
            </a:r>
            <a:r>
              <a:rPr lang="en-US" sz="5400" dirty="0" smtClean="0"/>
              <a:t>, </a:t>
            </a:r>
            <a:r>
              <a:rPr lang="en-US" sz="5400" dirty="0" err="1" smtClean="0"/>
              <a:t>பேராசிரியர்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ஹார்டி</a:t>
            </a:r>
            <a:r>
              <a:rPr lang="en-US" sz="5400" dirty="0" smtClean="0"/>
              <a:t> </a:t>
            </a:r>
            <a:r>
              <a:rPr lang="en-US" sz="5400" dirty="0" err="1" smtClean="0"/>
              <a:t>ஆகியோர்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ஆச்சரியப்பட்டனராம்</a:t>
            </a:r>
            <a:r>
              <a:rPr lang="en-US" sz="5400" dirty="0" smtClean="0"/>
              <a:t>.</a:t>
            </a:r>
          </a:p>
          <a:p>
            <a:pPr>
              <a:buNone/>
            </a:pPr>
            <a:r>
              <a:rPr lang="en-US" sz="5400" dirty="0" smtClean="0"/>
              <a:t> 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317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ஹைபர்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ஜியோமெட்ரிக்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சீரிஸ்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பற்றி</a:t>
            </a:r>
            <a:r>
              <a:rPr lang="en-US" sz="4800" dirty="0" smtClean="0"/>
              <a:t> 1907-ல் (n)  </a:t>
            </a:r>
            <a:r>
              <a:rPr lang="en-US" sz="4800" dirty="0" err="1" smtClean="0"/>
              <a:t>பகுதிகளின்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கூடுதல்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பற்றி</a:t>
            </a:r>
            <a:r>
              <a:rPr lang="en-US" sz="4800" dirty="0" smtClean="0"/>
              <a:t> </a:t>
            </a:r>
            <a:r>
              <a:rPr lang="en-US" sz="4800" dirty="0" err="1" smtClean="0"/>
              <a:t>நான்காவது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உறுப்பு</a:t>
            </a:r>
            <a:r>
              <a:rPr lang="en-US" sz="4800" dirty="0" smtClean="0"/>
              <a:t> ‘1’ </a:t>
            </a:r>
            <a:r>
              <a:rPr lang="en-US" sz="4800" dirty="0" err="1" smtClean="0"/>
              <a:t>என</a:t>
            </a:r>
            <a:r>
              <a:rPr lang="en-US" sz="4800" dirty="0" smtClean="0"/>
              <a:t> </a:t>
            </a:r>
            <a:r>
              <a:rPr lang="en-US" sz="4800" dirty="0" err="1" smtClean="0"/>
              <a:t>ஹில்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எழுதினார்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318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பின்பு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தவறென</a:t>
            </a:r>
            <a:r>
              <a:rPr lang="en-US" sz="4800" dirty="0" smtClean="0"/>
              <a:t> </a:t>
            </a:r>
            <a:r>
              <a:rPr lang="en-US" sz="4800" dirty="0" err="1" smtClean="0"/>
              <a:t>அறிந்த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ஹில்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தேற்றத்தை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மேற்கொள்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காட்டி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கிரிப்திற்குக்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கடிதம்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எழுதினார்</a:t>
            </a:r>
            <a:r>
              <a:rPr lang="en-US" sz="4800" dirty="0" smtClean="0"/>
              <a:t>.  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319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>
                <a:solidFill>
                  <a:schemeClr val="tx1"/>
                </a:solidFill>
              </a:rPr>
              <a:t>அதன்படி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குழந்தை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ராமானுஜனுக்கு</a:t>
            </a:r>
            <a:r>
              <a:rPr lang="en-US" sz="4000" dirty="0" smtClean="0">
                <a:solidFill>
                  <a:schemeClr val="tx1"/>
                </a:solidFill>
              </a:rPr>
              <a:t> 20.05.1892 </a:t>
            </a:r>
            <a:r>
              <a:rPr lang="en-US" sz="4000" dirty="0" err="1" smtClean="0">
                <a:solidFill>
                  <a:schemeClr val="tx1"/>
                </a:solidFill>
              </a:rPr>
              <a:t>ஆம்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ஆண்டு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அரிசியில்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அவரது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கைவிரல்களைப்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பிடித்து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எழுதி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அட்சராப்யாசத்தை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ஆரம்பித்து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வைத்தார்</a:t>
            </a:r>
            <a:r>
              <a:rPr lang="en-US" sz="4000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320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9698" name="Picture 2" descr="C:\Users\dsf\Desktop\RAMANUJAN-1\30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0"/>
            <a:ext cx="7467599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ராமானுஜனின்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தேற்றங்கள்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அனைத்துமே</a:t>
            </a:r>
            <a:r>
              <a:rPr lang="en-US" sz="4800" dirty="0" smtClean="0"/>
              <a:t> </a:t>
            </a:r>
            <a:r>
              <a:rPr lang="en-US" sz="4800" dirty="0" err="1" smtClean="0"/>
              <a:t>ரெய்மான்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ஜுட்டா</a:t>
            </a:r>
            <a:r>
              <a:rPr lang="en-US" sz="4800" dirty="0" smtClean="0"/>
              <a:t> </a:t>
            </a:r>
            <a:r>
              <a:rPr lang="en-US" sz="4800" dirty="0" err="1" smtClean="0"/>
              <a:t>தொடர்புடையவை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தெரிந்து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321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b="1" dirty="0" smtClean="0"/>
              <a:t>  (Riemann Zeta function Z (s) S= -1, -2….. where Z(S) is </a:t>
            </a:r>
            <a:r>
              <a:rPr lang="en-US" sz="6000" b="1" dirty="0" err="1" smtClean="0"/>
              <a:t>analticallycon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tinued</a:t>
            </a:r>
            <a:r>
              <a:rPr lang="en-US" sz="6000" b="1" dirty="0" smtClean="0"/>
              <a:t> over the whole complex S-Plane)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322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7200" dirty="0" err="1" smtClean="0"/>
              <a:t>ஹில்</a:t>
            </a:r>
            <a:r>
              <a:rPr lang="en-US" sz="7200" dirty="0" smtClean="0"/>
              <a:t> </a:t>
            </a:r>
            <a:r>
              <a:rPr lang="en-US" sz="7200" dirty="0" err="1" smtClean="0"/>
              <a:t>அவர்கள்</a:t>
            </a:r>
            <a:r>
              <a:rPr lang="en-US" sz="7200" dirty="0" smtClean="0"/>
              <a:t> </a:t>
            </a:r>
            <a:r>
              <a:rPr lang="en-US" sz="7200" dirty="0" err="1" smtClean="0"/>
              <a:t>இவ்வாறாக</a:t>
            </a:r>
            <a:r>
              <a:rPr lang="en-US" sz="7200" dirty="0" smtClean="0"/>
              <a:t> </a:t>
            </a:r>
            <a:r>
              <a:rPr lang="en-US" sz="7200" dirty="0" err="1" smtClean="0"/>
              <a:t>சிந்திக்க</a:t>
            </a:r>
            <a:r>
              <a:rPr lang="en-US" sz="7200" dirty="0" smtClean="0"/>
              <a:t> </a:t>
            </a:r>
            <a:r>
              <a:rPr lang="en-US" sz="7200" dirty="0" err="1" smtClean="0"/>
              <a:t>வைத்தது</a:t>
            </a:r>
            <a:r>
              <a:rPr lang="en-US" sz="7200" dirty="0" smtClean="0"/>
              <a:t>.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323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குறிப்புகளை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பிரிட்டிஷ்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மேதைகளான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எச்</a:t>
            </a:r>
            <a:r>
              <a:rPr lang="en-US" sz="4400" dirty="0" smtClean="0"/>
              <a:t>. </a:t>
            </a:r>
            <a:r>
              <a:rPr lang="en-US" sz="4400" dirty="0" err="1" smtClean="0"/>
              <a:t>எப்</a:t>
            </a:r>
            <a:r>
              <a:rPr lang="en-US" sz="4400" dirty="0" smtClean="0"/>
              <a:t>. </a:t>
            </a:r>
            <a:r>
              <a:rPr lang="en-US" sz="4400" dirty="0" err="1" smtClean="0"/>
              <a:t>பேக்கர்</a:t>
            </a:r>
            <a:r>
              <a:rPr lang="en-US" sz="4400" dirty="0" smtClean="0"/>
              <a:t>, இ. </a:t>
            </a:r>
            <a:r>
              <a:rPr lang="en-US" sz="4400" dirty="0" err="1" smtClean="0"/>
              <a:t>டபள்யூ</a:t>
            </a:r>
            <a:r>
              <a:rPr lang="en-US" sz="4400" dirty="0" smtClean="0"/>
              <a:t> </a:t>
            </a:r>
            <a:r>
              <a:rPr lang="en-US" sz="4400" dirty="0" err="1" smtClean="0"/>
              <a:t>ஹாப்சன்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போன்றவர்களுக்கும்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அனுப்பி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வைத்தார்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ஆனால்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அவர்கள்</a:t>
            </a:r>
            <a:r>
              <a:rPr lang="en-US" sz="6000" dirty="0" smtClean="0"/>
              <a:t> </a:t>
            </a:r>
            <a:r>
              <a:rPr lang="en-US" sz="6000" dirty="0" err="1" smtClean="0"/>
              <a:t>எதுவும்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குறிப்பிடாமல்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அதனை</a:t>
            </a:r>
            <a:r>
              <a:rPr lang="en-US" sz="6000" dirty="0" smtClean="0"/>
              <a:t> </a:t>
            </a:r>
            <a:r>
              <a:rPr lang="en-US" sz="6000" dirty="0" err="1" smtClean="0"/>
              <a:t>திருப்பி</a:t>
            </a:r>
            <a:r>
              <a:rPr lang="en-US" sz="6000" dirty="0" smtClean="0"/>
              <a:t> </a:t>
            </a:r>
            <a:r>
              <a:rPr lang="en-US" sz="6000" dirty="0" err="1" smtClean="0"/>
              <a:t>அனுப்பி</a:t>
            </a:r>
            <a:r>
              <a:rPr lang="en-US" sz="6000" dirty="0" smtClean="0"/>
              <a:t> </a:t>
            </a:r>
            <a:r>
              <a:rPr lang="en-US" sz="6000" dirty="0" err="1" smtClean="0"/>
              <a:t>வைத்தனர்</a:t>
            </a:r>
            <a:r>
              <a:rPr lang="en-US" sz="6000" dirty="0" smtClean="0"/>
              <a:t>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325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துறைமுகத்தில்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வேலை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பார்த்துக்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கொண்டிருக்கும்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ஒரு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முக்கியமான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பற்றிய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குறிப்பொன்றினை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எழுதிக்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கொண்டிருந்தார்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326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அப்போது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அவ்வழியாகச்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துறைமுகத்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தலைவரான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சர்</a:t>
            </a:r>
            <a:r>
              <a:rPr lang="en-US" sz="4400" dirty="0" smtClean="0"/>
              <a:t>. </a:t>
            </a:r>
            <a:r>
              <a:rPr lang="en-US" sz="4400" dirty="0" err="1" smtClean="0"/>
              <a:t>பிரான்சிஸ்</a:t>
            </a:r>
            <a:r>
              <a:rPr lang="en-US" sz="4400" dirty="0" smtClean="0"/>
              <a:t> </a:t>
            </a:r>
            <a:r>
              <a:rPr lang="en-US" sz="4400" dirty="0" err="1" smtClean="0"/>
              <a:t>ஸ்பிரிங்க்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ஆர்வத்துடன்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அக்குறிப்பினை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வாங்கிப்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மிகவும்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ஆச்சரியமடைந்தார்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327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பின்பு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தனி</a:t>
            </a:r>
            <a:r>
              <a:rPr lang="en-US" sz="4800" dirty="0" smtClean="0"/>
              <a:t> </a:t>
            </a:r>
            <a:r>
              <a:rPr lang="en-US" sz="4800" dirty="0" err="1" smtClean="0"/>
              <a:t>அதிகாரியான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ராவ்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பகதூர்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மற்றும்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நாராயண</a:t>
            </a:r>
            <a:r>
              <a:rPr lang="en-US" sz="4800" dirty="0" smtClean="0"/>
              <a:t> </a:t>
            </a:r>
            <a:r>
              <a:rPr lang="en-US" sz="4800" dirty="0" err="1" smtClean="0"/>
              <a:t>அய்யருடனும்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கலந்தாலோசித்து</a:t>
            </a:r>
            <a:r>
              <a:rPr lang="en-US" sz="4800" dirty="0" smtClean="0"/>
              <a:t>,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328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ராமானுஜனின்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வளர்ச்சிக்கு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எந்தவிதப்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பாதிப்பும்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ஏற்படாமல்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பார்த்துக்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கொள்ளுமாறு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கேட்டுக்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கொண்டார்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329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அதன்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பின்பு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விஜயதசமி</a:t>
            </a:r>
            <a:r>
              <a:rPr lang="en-US" sz="4800" dirty="0" smtClean="0"/>
              <a:t> </a:t>
            </a:r>
            <a:r>
              <a:rPr lang="en-US" sz="4800" dirty="0" err="1" smtClean="0"/>
              <a:t>நாளன்று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காஞ்சித்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தேரடியில்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உள்ள</a:t>
            </a:r>
            <a:r>
              <a:rPr lang="en-US" sz="4800" dirty="0" smtClean="0"/>
              <a:t> </a:t>
            </a:r>
            <a:r>
              <a:rPr lang="en-US" sz="4800" dirty="0" err="1" smtClean="0"/>
              <a:t>ஒரு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திண்ணைப்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பள்ளிக்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கூடத்தில்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சேர்த்தார்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ஒரு</a:t>
            </a:r>
            <a:r>
              <a:rPr lang="en-US" sz="6000" dirty="0" smtClean="0"/>
              <a:t> </a:t>
            </a:r>
            <a:r>
              <a:rPr lang="en-US" sz="6000" dirty="0" err="1" smtClean="0"/>
              <a:t>சமயம்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துறைமுகத்</a:t>
            </a:r>
            <a:r>
              <a:rPr lang="en-US" sz="6000" dirty="0" smtClean="0"/>
              <a:t> </a:t>
            </a:r>
            <a:r>
              <a:rPr lang="en-US" sz="6000" dirty="0" err="1" smtClean="0"/>
              <a:t>தலைவருக்கு</a:t>
            </a:r>
            <a:r>
              <a:rPr lang="en-US" sz="6000" dirty="0" smtClean="0"/>
              <a:t> </a:t>
            </a:r>
            <a:r>
              <a:rPr lang="en-US" sz="6000" dirty="0" err="1" smtClean="0"/>
              <a:t>சில</a:t>
            </a:r>
            <a:r>
              <a:rPr lang="en-US" sz="6000" dirty="0" smtClean="0"/>
              <a:t> </a:t>
            </a:r>
            <a:r>
              <a:rPr lang="en-US" sz="6000" dirty="0" err="1" smtClean="0"/>
              <a:t>கோப்புகள்</a:t>
            </a:r>
            <a:r>
              <a:rPr lang="en-US" sz="6000" dirty="0" smtClean="0"/>
              <a:t> </a:t>
            </a:r>
            <a:r>
              <a:rPr lang="en-US" sz="6000" dirty="0" err="1" smtClean="0"/>
              <a:t>அனுப்பி</a:t>
            </a:r>
            <a:r>
              <a:rPr lang="en-US" sz="6000" dirty="0" smtClean="0"/>
              <a:t> </a:t>
            </a:r>
            <a:r>
              <a:rPr lang="en-US" sz="6000" dirty="0" err="1" smtClean="0"/>
              <a:t>வைக்கப்பட்டன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330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அக்கோப்புகளை</a:t>
            </a:r>
            <a:r>
              <a:rPr lang="en-US" sz="4000" dirty="0" smtClean="0"/>
              <a:t> </a:t>
            </a:r>
            <a:r>
              <a:rPr lang="en-US" sz="4000" dirty="0" err="1" smtClean="0"/>
              <a:t>தலைவர்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சரிபார்க்கையில்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அதன்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இடையிடையே</a:t>
            </a:r>
            <a:r>
              <a:rPr lang="en-US" sz="4000" dirty="0" smtClean="0"/>
              <a:t> ‘</a:t>
            </a:r>
            <a:r>
              <a:rPr lang="en-US" sz="4000" dirty="0" err="1" smtClean="0"/>
              <a:t>எலிப்டிக்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இண்டுடெகரல்</a:t>
            </a:r>
            <a:r>
              <a:rPr lang="en-US" sz="4000" dirty="0" smtClean="0"/>
              <a:t>’ </a:t>
            </a:r>
            <a:r>
              <a:rPr lang="en-US" sz="4000" dirty="0" err="1" smtClean="0"/>
              <a:t>பற்றிய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குறிப்புகள்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கொண்ட</a:t>
            </a:r>
            <a:r>
              <a:rPr lang="en-US" sz="4000" dirty="0" smtClean="0"/>
              <a:t> </a:t>
            </a:r>
            <a:r>
              <a:rPr lang="en-US" sz="4000" dirty="0" err="1" smtClean="0"/>
              <a:t>காகிதங்கள்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இருப்பதைக்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கண்ட</a:t>
            </a:r>
            <a:r>
              <a:rPr lang="en-US" sz="4000" dirty="0" smtClean="0"/>
              <a:t> </a:t>
            </a:r>
            <a:r>
              <a:rPr lang="en-US" sz="4000" dirty="0" err="1" smtClean="0"/>
              <a:t>துறைமுகத்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தலைவர்</a:t>
            </a:r>
            <a:r>
              <a:rPr lang="en-US" sz="4000" dirty="0" smtClean="0"/>
              <a:t>,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331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332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0722" name="Picture 2" descr="C:\Users\dsf\Desktop\RAMANUJAN-1\3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746760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நிர்வாக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அதிகாரியான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நாராயண</a:t>
            </a:r>
            <a:r>
              <a:rPr lang="en-US" sz="4400" dirty="0" smtClean="0"/>
              <a:t> </a:t>
            </a:r>
            <a:r>
              <a:rPr lang="en-US" sz="4400" dirty="0" err="1" smtClean="0"/>
              <a:t>அய்யரை</a:t>
            </a:r>
            <a:r>
              <a:rPr lang="en-US" sz="4400" dirty="0" smtClean="0"/>
              <a:t> </a:t>
            </a:r>
            <a:r>
              <a:rPr lang="en-US" sz="4400" dirty="0" err="1" smtClean="0"/>
              <a:t>அழைத்து</a:t>
            </a:r>
            <a:r>
              <a:rPr lang="en-US" sz="4400" dirty="0" smtClean="0"/>
              <a:t>, </a:t>
            </a:r>
            <a:r>
              <a:rPr lang="en-US" sz="4400" dirty="0" err="1" smtClean="0"/>
              <a:t>இங்கும்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வேலை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செய்துகொண்டு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கம்பெனியிலும்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வேலை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வருகிறீரா</a:t>
            </a:r>
            <a:r>
              <a:rPr lang="en-US" sz="4400" dirty="0" smtClean="0"/>
              <a:t>? </a:t>
            </a:r>
            <a:r>
              <a:rPr lang="en-US" sz="4400" dirty="0" err="1" smtClean="0"/>
              <a:t>எனக்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கேட்டார்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333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6600" dirty="0" err="1" smtClean="0"/>
              <a:t>அதற்கு</a:t>
            </a:r>
            <a:r>
              <a:rPr lang="en-US" sz="6600" dirty="0" smtClean="0"/>
              <a:t> </a:t>
            </a:r>
            <a:r>
              <a:rPr lang="en-US" sz="6600" dirty="0" err="1" smtClean="0"/>
              <a:t>நாராயணன்</a:t>
            </a:r>
            <a:r>
              <a:rPr lang="en-US" sz="6600" dirty="0" smtClean="0"/>
              <a:t> </a:t>
            </a:r>
            <a:r>
              <a:rPr lang="en-US" sz="6600" dirty="0" err="1" smtClean="0"/>
              <a:t>இல்லையெனப்</a:t>
            </a:r>
            <a:r>
              <a:rPr lang="en-US" sz="6600" dirty="0" smtClean="0"/>
              <a:t> </a:t>
            </a:r>
            <a:r>
              <a:rPr lang="en-US" sz="6600" dirty="0" err="1" smtClean="0"/>
              <a:t>பதிலுரைத்தார்</a:t>
            </a:r>
            <a:r>
              <a:rPr lang="en-US" sz="6600" dirty="0" smtClean="0"/>
              <a:t>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334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அப்படியென்றால்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இவ்வகையான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கணக்குகள்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குறிப்பிடப்பட்டுள்ள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காகிதங்கள்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இங்கு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எப்படி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வந்ததென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வினவினார்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335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அதற்குப்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பதிலளித்த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நாராயண</a:t>
            </a:r>
            <a:r>
              <a:rPr lang="en-US" sz="5400" dirty="0" smtClean="0"/>
              <a:t> </a:t>
            </a:r>
            <a:r>
              <a:rPr lang="en-US" sz="5400" dirty="0" err="1" smtClean="0"/>
              <a:t>அய்யர்</a:t>
            </a:r>
            <a:r>
              <a:rPr lang="en-US" sz="5400" dirty="0" smtClean="0"/>
              <a:t>, ‘</a:t>
            </a:r>
            <a:r>
              <a:rPr lang="en-US" sz="5400" dirty="0" err="1" smtClean="0"/>
              <a:t>இது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என்னுடைய</a:t>
            </a:r>
            <a:r>
              <a:rPr lang="en-US" sz="5400" dirty="0" smtClean="0"/>
              <a:t> </a:t>
            </a:r>
            <a:r>
              <a:rPr lang="en-US" sz="5400" dirty="0" err="1" smtClean="0"/>
              <a:t>கையெழுத்தல்ல</a:t>
            </a:r>
            <a:r>
              <a:rPr lang="en-US" sz="5400" dirty="0" smtClean="0"/>
              <a:t>’ </a:t>
            </a:r>
            <a:r>
              <a:rPr lang="en-US" sz="5400" dirty="0" err="1" smtClean="0"/>
              <a:t>என்றார்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336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பின்பு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நன்கு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யோசித்து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நாராயண</a:t>
            </a:r>
            <a:r>
              <a:rPr lang="en-US" sz="4400" dirty="0" smtClean="0"/>
              <a:t> </a:t>
            </a:r>
            <a:r>
              <a:rPr lang="en-US" sz="4400" dirty="0" err="1" smtClean="0"/>
              <a:t>அய்யர்</a:t>
            </a:r>
            <a:r>
              <a:rPr lang="en-US" sz="4400" dirty="0" smtClean="0"/>
              <a:t>, </a:t>
            </a:r>
            <a:r>
              <a:rPr lang="en-US" sz="4400" dirty="0" err="1" smtClean="0"/>
              <a:t>நம்மிடம்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வேலை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ராமானுஜந்தான்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இப்படிப்பட்ட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உயர்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கணக்குகள்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போடுவார்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337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ஆகவே</a:t>
            </a:r>
            <a:r>
              <a:rPr lang="en-US" sz="5400" dirty="0" smtClean="0"/>
              <a:t> </a:t>
            </a:r>
            <a:r>
              <a:rPr lang="en-US" sz="5400" dirty="0" err="1" smtClean="0"/>
              <a:t>அவர்தான்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இதனைச்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செய்தார்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பொறுமையுடன்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பதிலளித்தார்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338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இதனை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முன்னமேயே</a:t>
            </a:r>
            <a:r>
              <a:rPr lang="en-US" sz="4800" dirty="0" smtClean="0"/>
              <a:t> </a:t>
            </a:r>
            <a:r>
              <a:rPr lang="en-US" sz="4800" dirty="0" err="1" smtClean="0"/>
              <a:t>தெரிந்து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வைத்திருந்த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துறைமுகத்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தலைவர்</a:t>
            </a:r>
            <a:r>
              <a:rPr lang="en-US" sz="4800" dirty="0" smtClean="0"/>
              <a:t>, </a:t>
            </a:r>
            <a:r>
              <a:rPr lang="en-US" sz="4800" dirty="0" err="1" smtClean="0"/>
              <a:t>நாராயண</a:t>
            </a:r>
            <a:r>
              <a:rPr lang="en-US" sz="4800" dirty="0" smtClean="0"/>
              <a:t> </a:t>
            </a:r>
            <a:r>
              <a:rPr lang="en-US" sz="4800" dirty="0" err="1" smtClean="0"/>
              <a:t>அய்யரை</a:t>
            </a:r>
            <a:r>
              <a:rPr lang="en-US" sz="4800" dirty="0" smtClean="0"/>
              <a:t> </a:t>
            </a:r>
            <a:r>
              <a:rPr lang="en-US" sz="4800" dirty="0" err="1" smtClean="0"/>
              <a:t>கேலிக்காக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இவ்விதம்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குறிப்பிட்டார்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339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அங்கு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ஆசிரியர்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சுப்பராம</a:t>
            </a:r>
            <a:r>
              <a:rPr lang="en-US" sz="4400" dirty="0" smtClean="0"/>
              <a:t> </a:t>
            </a:r>
            <a:r>
              <a:rPr lang="en-US" sz="4400" dirty="0" err="1" smtClean="0"/>
              <a:t>அய்யர்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அன்பான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பயிற்சியினாலும்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அரவணைப்பாலும்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பேசும்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திறனைப்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>
                <a:solidFill>
                  <a:srgbClr val="7030A0"/>
                </a:solidFill>
              </a:rPr>
              <a:t>நம்பிக்கை</a:t>
            </a:r>
            <a:endParaRPr lang="en-US" sz="4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4800" dirty="0" smtClean="0">
                <a:solidFill>
                  <a:srgbClr val="7030A0"/>
                </a:solidFill>
              </a:rPr>
              <a:t>        </a:t>
            </a:r>
            <a:r>
              <a:rPr lang="en-US" sz="4800" dirty="0" err="1" smtClean="0">
                <a:solidFill>
                  <a:srgbClr val="7030A0"/>
                </a:solidFill>
              </a:rPr>
              <a:t>ஒளி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340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dsf\Desktop\RAMANUJAN-1\sddf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43434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நண்பர்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சேஷ</a:t>
            </a:r>
            <a:r>
              <a:rPr lang="en-US" sz="4800" dirty="0" smtClean="0"/>
              <a:t> </a:t>
            </a:r>
            <a:r>
              <a:rPr lang="en-US" sz="4800" dirty="0" err="1" smtClean="0"/>
              <a:t>அய்யரின்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அன்பான</a:t>
            </a:r>
            <a:r>
              <a:rPr lang="en-US" sz="4800" dirty="0" smtClean="0"/>
              <a:t> </a:t>
            </a:r>
            <a:r>
              <a:rPr lang="en-US" sz="4800" dirty="0" err="1" smtClean="0"/>
              <a:t>ஆலோசனையின்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பேரில்</a:t>
            </a:r>
            <a:r>
              <a:rPr lang="en-US" sz="4800" dirty="0" smtClean="0"/>
              <a:t>, </a:t>
            </a:r>
            <a:r>
              <a:rPr lang="en-US" sz="4800" dirty="0" err="1" smtClean="0"/>
              <a:t>இவருடைய</a:t>
            </a:r>
            <a:r>
              <a:rPr lang="en-US" sz="4800" dirty="0" smtClean="0"/>
              <a:t> </a:t>
            </a:r>
            <a:r>
              <a:rPr lang="en-US" sz="4800" dirty="0" err="1" smtClean="0"/>
              <a:t>அரிய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கண்டுபிடிப்புகளை</a:t>
            </a:r>
            <a:r>
              <a:rPr lang="en-US" sz="4800" dirty="0" smtClean="0"/>
              <a:t> </a:t>
            </a:r>
            <a:r>
              <a:rPr lang="en-US" sz="4800" dirty="0" err="1" smtClean="0"/>
              <a:t>எல்லாம்</a:t>
            </a:r>
            <a:r>
              <a:rPr lang="en-US" sz="4800" dirty="0" smtClean="0"/>
              <a:t>,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341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கேம்பிரிட்ஜ்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பல்கலைக்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கழகப்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பேராசிரியர்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கேலேக்கும்</a:t>
            </a:r>
            <a:r>
              <a:rPr lang="en-US" sz="4800" dirty="0" smtClean="0"/>
              <a:t>, </a:t>
            </a:r>
            <a:r>
              <a:rPr lang="en-US" sz="4800" dirty="0" err="1" smtClean="0"/>
              <a:t>ஜி</a:t>
            </a:r>
            <a:r>
              <a:rPr lang="en-US" sz="4800" dirty="0" smtClean="0"/>
              <a:t>. </a:t>
            </a:r>
            <a:r>
              <a:rPr lang="en-US" sz="4800" dirty="0" err="1" smtClean="0"/>
              <a:t>ஹெச்</a:t>
            </a:r>
            <a:r>
              <a:rPr lang="en-US" sz="4800" dirty="0" smtClean="0"/>
              <a:t>. </a:t>
            </a:r>
            <a:r>
              <a:rPr lang="en-US" sz="4800" dirty="0" err="1" smtClean="0"/>
              <a:t>ஹார்டி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அவர்களுக்கும்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அனுப்பி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வைத்தார்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342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இது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சம்பந்தமாக</a:t>
            </a:r>
            <a:r>
              <a:rPr lang="en-US" sz="6000" dirty="0" smtClean="0"/>
              <a:t> </a:t>
            </a:r>
            <a:r>
              <a:rPr lang="en-US" sz="6000" dirty="0" err="1" smtClean="0"/>
              <a:t>இருவருக்கும்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கடிதம்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ஒன்றை</a:t>
            </a:r>
            <a:r>
              <a:rPr lang="en-US" sz="6000" dirty="0" smtClean="0"/>
              <a:t> </a:t>
            </a:r>
            <a:r>
              <a:rPr lang="en-US" sz="6000" dirty="0" err="1" smtClean="0"/>
              <a:t>அனுப்பி</a:t>
            </a:r>
            <a:r>
              <a:rPr lang="en-US" sz="6000" dirty="0" smtClean="0"/>
              <a:t> </a:t>
            </a:r>
            <a:r>
              <a:rPr lang="en-US" sz="6000" dirty="0" err="1" smtClean="0"/>
              <a:t>வைத்தார்</a:t>
            </a:r>
            <a:r>
              <a:rPr lang="en-US" sz="6000" dirty="0" smtClean="0"/>
              <a:t>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343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இக்கடிதமே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தலையெழுத்தை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மாற்றி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எழுதியதோடு</a:t>
            </a:r>
            <a:r>
              <a:rPr lang="en-US" sz="4400" dirty="0" smtClean="0"/>
              <a:t>, </a:t>
            </a:r>
            <a:r>
              <a:rPr lang="en-US" sz="4400" dirty="0" err="1" smtClean="0"/>
              <a:t>இந்தியாவிற்கென்று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கணிதத்திற்கு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ஒரு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இடத்தைப்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பெற்றுத்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தந்தது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344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 </a:t>
            </a:r>
            <a:r>
              <a:rPr lang="en-US" sz="5400" dirty="0" err="1" smtClean="0"/>
              <a:t>இக்கடிதத்தை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ராமானுஜன்</a:t>
            </a:r>
            <a:r>
              <a:rPr lang="en-US" sz="5400" dirty="0" smtClean="0"/>
              <a:t> 1913-ஆம் </a:t>
            </a:r>
            <a:r>
              <a:rPr lang="en-US" sz="5400" dirty="0" err="1" smtClean="0"/>
              <a:t>ஆண்டு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ஜனவரி</a:t>
            </a:r>
            <a:r>
              <a:rPr lang="en-US" sz="5400" dirty="0" smtClean="0"/>
              <a:t> </a:t>
            </a:r>
            <a:r>
              <a:rPr lang="en-US" sz="5400" dirty="0" err="1" smtClean="0"/>
              <a:t>மாதம்</a:t>
            </a:r>
            <a:r>
              <a:rPr lang="en-US" sz="5400" dirty="0" smtClean="0"/>
              <a:t> 16-ஆம் </a:t>
            </a:r>
            <a:r>
              <a:rPr lang="en-US" sz="5400" dirty="0" err="1" smtClean="0"/>
              <a:t>நாள்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அனுப்பி</a:t>
            </a:r>
            <a:r>
              <a:rPr lang="en-US" sz="5400" dirty="0" smtClean="0"/>
              <a:t> </a:t>
            </a:r>
            <a:r>
              <a:rPr lang="en-US" sz="5400" dirty="0" err="1" smtClean="0"/>
              <a:t>வைத்தார்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345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8800" dirty="0" err="1" smtClean="0"/>
              <a:t>அக்கடிதத்தில்</a:t>
            </a:r>
            <a:endParaRPr lang="en-US" sz="8800" dirty="0" smtClean="0"/>
          </a:p>
          <a:p>
            <a:pPr>
              <a:buNone/>
            </a:pPr>
            <a:endParaRPr lang="en-US" sz="8800" dirty="0" smtClean="0"/>
          </a:p>
          <a:p>
            <a:pPr>
              <a:buNone/>
            </a:pPr>
            <a:r>
              <a:rPr lang="en-US" sz="8800" dirty="0" smtClean="0"/>
              <a:t> </a:t>
            </a:r>
            <a:r>
              <a:rPr lang="en-US" sz="8800" dirty="0" err="1" smtClean="0"/>
              <a:t>அவர்</a:t>
            </a:r>
            <a:r>
              <a:rPr lang="en-US" sz="8800" dirty="0" smtClean="0"/>
              <a:t>, </a:t>
            </a:r>
          </a:p>
          <a:p>
            <a:pPr>
              <a:buNone/>
            </a:pPr>
            <a:endParaRPr lang="en-US" sz="8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346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ஐயா</a:t>
            </a:r>
            <a:r>
              <a:rPr lang="en-US" sz="4800" dirty="0" smtClean="0"/>
              <a:t>, </a:t>
            </a:r>
          </a:p>
          <a:p>
            <a:pPr>
              <a:buNone/>
            </a:pPr>
            <a:r>
              <a:rPr lang="en-US" sz="4800" dirty="0" smtClean="0"/>
              <a:t>               </a:t>
            </a:r>
            <a:r>
              <a:rPr lang="en-US" sz="4800" dirty="0" err="1" smtClean="0"/>
              <a:t>முதலில்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நான்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யாரென்று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தங்களுக்கு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அறிமுகம்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செய்து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கொள்கிறேன்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347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348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1746" name="Picture 2" descr="C:\Users\dsf\Desktop\RAMANUJAN-1\3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777240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எனது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, </a:t>
            </a:r>
            <a:r>
              <a:rPr lang="en-US" sz="4400" dirty="0" err="1" smtClean="0"/>
              <a:t>நான்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துறைமுகத்தில்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சரிபார்க்கும்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துறையில்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குமாஸ்தாவாக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மாதம்</a:t>
            </a:r>
            <a:r>
              <a:rPr lang="en-US" sz="4400" dirty="0" smtClean="0"/>
              <a:t> 20 </a:t>
            </a:r>
            <a:r>
              <a:rPr lang="en-US" sz="4400" dirty="0" err="1" smtClean="0"/>
              <a:t>பவுண்டுகள்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சம்பளமாகப்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வருகிறேன்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349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</a:t>
            </a:r>
            <a:r>
              <a:rPr lang="en-US" sz="6600" dirty="0" err="1" smtClean="0"/>
              <a:t>இதுகண்ட</a:t>
            </a:r>
            <a:r>
              <a:rPr lang="en-US" sz="6600" dirty="0" smtClean="0"/>
              <a:t> </a:t>
            </a:r>
            <a:r>
              <a:rPr lang="en-US" sz="6600" dirty="0" err="1" smtClean="0"/>
              <a:t>ஈன்றவர்களின்</a:t>
            </a:r>
            <a:r>
              <a:rPr lang="en-US" sz="6600" dirty="0" smtClean="0"/>
              <a:t> </a:t>
            </a:r>
            <a:r>
              <a:rPr lang="en-US" sz="6600" dirty="0" err="1" smtClean="0"/>
              <a:t>உவகைக்கு</a:t>
            </a:r>
            <a:r>
              <a:rPr lang="en-US" sz="6600" dirty="0" smtClean="0"/>
              <a:t> </a:t>
            </a:r>
            <a:r>
              <a:rPr lang="en-US" sz="6600" dirty="0" err="1" smtClean="0"/>
              <a:t>அளவே</a:t>
            </a:r>
            <a:r>
              <a:rPr lang="en-US" sz="6600" dirty="0" smtClean="0"/>
              <a:t> </a:t>
            </a:r>
            <a:r>
              <a:rPr lang="en-US" sz="6600" dirty="0" err="1" smtClean="0"/>
              <a:t>இல்லை</a:t>
            </a:r>
            <a:r>
              <a:rPr lang="en-US" sz="6600" dirty="0" smtClean="0"/>
              <a:t>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7200" dirty="0" smtClean="0"/>
              <a:t>  </a:t>
            </a:r>
            <a:r>
              <a:rPr lang="en-US" sz="7200" dirty="0" err="1" smtClean="0"/>
              <a:t>நான்</a:t>
            </a:r>
            <a:r>
              <a:rPr lang="en-US" sz="7200" dirty="0" smtClean="0"/>
              <a:t> </a:t>
            </a:r>
            <a:r>
              <a:rPr lang="en-US" sz="7200" dirty="0" err="1" smtClean="0"/>
              <a:t>எவ்வித</a:t>
            </a:r>
            <a:r>
              <a:rPr lang="en-US" sz="7200" dirty="0" smtClean="0"/>
              <a:t> </a:t>
            </a:r>
            <a:r>
              <a:rPr lang="en-US" sz="7200" dirty="0" err="1" smtClean="0"/>
              <a:t>பட்டமும்</a:t>
            </a:r>
            <a:r>
              <a:rPr lang="en-US" sz="7200" dirty="0" smtClean="0"/>
              <a:t> </a:t>
            </a:r>
            <a:r>
              <a:rPr lang="en-US" sz="7200" dirty="0" err="1" smtClean="0"/>
              <a:t>பெற்றதில்லை</a:t>
            </a:r>
            <a:r>
              <a:rPr lang="en-US" sz="7200" dirty="0" smtClean="0"/>
              <a:t>. </a:t>
            </a:r>
          </a:p>
          <a:p>
            <a:pPr>
              <a:buNone/>
            </a:pPr>
            <a:endParaRPr lang="en-US" sz="7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350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</a:t>
            </a:r>
            <a:r>
              <a:rPr lang="en-US" sz="6600" dirty="0" err="1" smtClean="0"/>
              <a:t>பள்ளிச்</a:t>
            </a:r>
            <a:r>
              <a:rPr lang="en-US" sz="6600" dirty="0" smtClean="0"/>
              <a:t> </a:t>
            </a:r>
            <a:r>
              <a:rPr lang="en-US" sz="6600" dirty="0" err="1" smtClean="0"/>
              <a:t>சான்றிதழ்</a:t>
            </a:r>
            <a:r>
              <a:rPr lang="en-US" sz="6600" dirty="0" smtClean="0"/>
              <a:t> </a:t>
            </a:r>
            <a:r>
              <a:rPr lang="en-US" sz="6600" dirty="0" err="1" smtClean="0"/>
              <a:t>மட்டுமே</a:t>
            </a:r>
            <a:r>
              <a:rPr lang="en-US" sz="6600" dirty="0" smtClean="0"/>
              <a:t> </a:t>
            </a:r>
            <a:r>
              <a:rPr lang="en-US" sz="6600" dirty="0" err="1" smtClean="0"/>
              <a:t>பெற்றிருக்கிறேன்</a:t>
            </a:r>
            <a:r>
              <a:rPr lang="en-US" sz="6600" dirty="0" smtClean="0"/>
              <a:t>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351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600" dirty="0" err="1" smtClean="0"/>
              <a:t>நேரம்</a:t>
            </a:r>
            <a:r>
              <a:rPr lang="en-US" sz="6600" dirty="0" smtClean="0"/>
              <a:t> </a:t>
            </a:r>
            <a:r>
              <a:rPr lang="en-US" sz="6600" dirty="0" err="1" smtClean="0"/>
              <a:t>கிடைத்த</a:t>
            </a:r>
            <a:r>
              <a:rPr lang="en-US" sz="6600" dirty="0" smtClean="0"/>
              <a:t> </a:t>
            </a:r>
            <a:r>
              <a:rPr lang="en-US" sz="6600" dirty="0" err="1" smtClean="0"/>
              <a:t>போதெல்லாம்</a:t>
            </a:r>
            <a:r>
              <a:rPr lang="en-US" sz="6600" dirty="0" smtClean="0"/>
              <a:t> </a:t>
            </a:r>
            <a:r>
              <a:rPr lang="en-US" sz="6600" dirty="0" err="1" smtClean="0"/>
              <a:t>நான்</a:t>
            </a:r>
            <a:r>
              <a:rPr lang="en-US" sz="6600" dirty="0" smtClean="0"/>
              <a:t> </a:t>
            </a:r>
            <a:r>
              <a:rPr lang="en-US" sz="6600" dirty="0" err="1" smtClean="0"/>
              <a:t>கணிதத்தில்</a:t>
            </a:r>
            <a:r>
              <a:rPr lang="en-US" sz="6600" dirty="0" smtClean="0"/>
              <a:t> </a:t>
            </a:r>
            <a:r>
              <a:rPr lang="en-US" sz="6600" dirty="0" err="1" smtClean="0"/>
              <a:t>ஈடுபடுவேன்</a:t>
            </a:r>
            <a:r>
              <a:rPr lang="en-US" sz="6600" dirty="0" smtClean="0"/>
              <a:t>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352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ஏற்கெனவே</a:t>
            </a:r>
            <a:r>
              <a:rPr lang="en-US" sz="6000" dirty="0" smtClean="0"/>
              <a:t> </a:t>
            </a:r>
            <a:r>
              <a:rPr lang="en-US" sz="6000" dirty="0" err="1" smtClean="0"/>
              <a:t>உள்ள</a:t>
            </a:r>
            <a:r>
              <a:rPr lang="en-US" sz="6000" dirty="0" smtClean="0"/>
              <a:t> </a:t>
            </a:r>
            <a:r>
              <a:rPr lang="en-US" sz="6000" dirty="0" err="1" smtClean="0"/>
              <a:t>பல்கலைக்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கழக</a:t>
            </a:r>
            <a:r>
              <a:rPr lang="en-US" sz="6000" dirty="0" smtClean="0"/>
              <a:t> </a:t>
            </a:r>
            <a:r>
              <a:rPr lang="en-US" sz="6000" dirty="0" err="1" smtClean="0"/>
              <a:t>நடைமுறைகளைப்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பின்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பற்றாமல்</a:t>
            </a:r>
            <a:r>
              <a:rPr lang="en-US" sz="6000" dirty="0" smtClean="0"/>
              <a:t>,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353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எனக்கென</a:t>
            </a:r>
            <a:r>
              <a:rPr lang="en-US" sz="4800" dirty="0" smtClean="0"/>
              <a:t> </a:t>
            </a:r>
            <a:r>
              <a:rPr lang="en-US" sz="4800" dirty="0" err="1" smtClean="0"/>
              <a:t>ஒரு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தனி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பாணியைக்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கடைபிடித்து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முயற்சியால்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உருவான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முக்கியமான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கண்டுபிடிப்பாகும்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354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</a:t>
            </a:r>
            <a:r>
              <a:rPr lang="en-US" sz="6000" dirty="0" err="1" smtClean="0"/>
              <a:t>அது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இங்குள்ள</a:t>
            </a:r>
            <a:r>
              <a:rPr lang="en-US" sz="6000" dirty="0" smtClean="0"/>
              <a:t> </a:t>
            </a:r>
            <a:r>
              <a:rPr lang="en-US" sz="6000" dirty="0" err="1" smtClean="0"/>
              <a:t>கணித</a:t>
            </a:r>
            <a:r>
              <a:rPr lang="en-US" sz="6000" dirty="0" smtClean="0"/>
              <a:t> </a:t>
            </a:r>
            <a:r>
              <a:rPr lang="en-US" sz="6000" dirty="0" err="1" smtClean="0"/>
              <a:t>மேதைகளை</a:t>
            </a:r>
            <a:r>
              <a:rPr lang="en-US" sz="6000" dirty="0" smtClean="0"/>
              <a:t> </a:t>
            </a:r>
            <a:r>
              <a:rPr lang="en-US" sz="6000" dirty="0" err="1" smtClean="0"/>
              <a:t>பிரமிப்பூட்டுவதாகக்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கூறுகின்றனர்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355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err="1" smtClean="0"/>
              <a:t>ஐயா</a:t>
            </a:r>
            <a:r>
              <a:rPr lang="en-US" sz="3600" b="1" dirty="0" smtClean="0"/>
              <a:t>,</a:t>
            </a:r>
          </a:p>
          <a:p>
            <a:pPr>
              <a:buNone/>
            </a:pPr>
            <a:r>
              <a:rPr lang="en-US" sz="3600" b="1" dirty="0" smtClean="0"/>
              <a:t>          </a:t>
            </a:r>
            <a:r>
              <a:rPr lang="en-US" sz="3600" b="1" dirty="0" err="1" smtClean="0"/>
              <a:t>ஆரம்ப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கணிதத்தில்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உள்ள</a:t>
            </a:r>
            <a:endParaRPr lang="en-US" sz="3600" b="1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356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" name="Content Placeholder 2" descr="C:\Users\dsf\Pictures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276600"/>
            <a:ext cx="7391400" cy="2819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600" dirty="0" err="1" smtClean="0"/>
              <a:t>என்பது</a:t>
            </a:r>
            <a:r>
              <a:rPr lang="en-US" sz="6600" dirty="0" smtClean="0"/>
              <a:t> </a:t>
            </a:r>
            <a:r>
              <a:rPr lang="en-US" sz="6600" dirty="0" err="1" smtClean="0"/>
              <a:t>மிகை</a:t>
            </a:r>
            <a:r>
              <a:rPr lang="en-US" sz="6600" dirty="0" smtClean="0"/>
              <a:t> </a:t>
            </a:r>
            <a:r>
              <a:rPr lang="en-US" sz="6600" dirty="0" err="1" smtClean="0"/>
              <a:t>எண்களாக</a:t>
            </a:r>
            <a:r>
              <a:rPr lang="en-US" sz="6600" dirty="0" smtClean="0"/>
              <a:t> </a:t>
            </a:r>
            <a:r>
              <a:rPr lang="en-US" sz="6600" dirty="0" err="1" smtClean="0"/>
              <a:t>இருக்கும்போது</a:t>
            </a:r>
            <a:r>
              <a:rPr lang="en-US" sz="6600" dirty="0" smtClean="0"/>
              <a:t> </a:t>
            </a:r>
            <a:r>
              <a:rPr lang="en-US" sz="6600" dirty="0" err="1" smtClean="0"/>
              <a:t>பின்பற்றப்படும்</a:t>
            </a:r>
            <a:r>
              <a:rPr lang="en-US" sz="6600" dirty="0" smtClean="0"/>
              <a:t> </a:t>
            </a:r>
            <a:r>
              <a:rPr lang="en-US" sz="6600" dirty="0" err="1" smtClean="0"/>
              <a:t>கணித</a:t>
            </a:r>
            <a:r>
              <a:rPr lang="en-US" sz="6600" dirty="0" smtClean="0"/>
              <a:t> </a:t>
            </a:r>
            <a:r>
              <a:rPr lang="en-US" sz="6600" dirty="0" err="1" smtClean="0"/>
              <a:t>விதி</a:t>
            </a:r>
            <a:endParaRPr lang="en-US" sz="6600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357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n </a:t>
            </a:r>
            <a:r>
              <a:rPr lang="en-US" sz="4800" dirty="0" err="1" smtClean="0"/>
              <a:t>என்பது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குறை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மற்றும்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பின்ன</a:t>
            </a:r>
            <a:r>
              <a:rPr lang="en-US" sz="4800" dirty="0" smtClean="0"/>
              <a:t> </a:t>
            </a:r>
            <a:r>
              <a:rPr lang="en-US" sz="4800" dirty="0" err="1" smtClean="0"/>
              <a:t>எண்களுக்கும்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பொருந்தும்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தாங்கள்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நிரூபித்துள்ளதைப்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போன்று</a:t>
            </a:r>
            <a:r>
              <a:rPr lang="en-US" sz="4800" dirty="0" smtClean="0"/>
              <a:t> </a:t>
            </a: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358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என்னுடைய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அனைத்துக்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கண்டுபிடிப்புகளும்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ஆயிலரின்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தொகை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காணலில்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உள்ள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அனைத்து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மதிப்புகளுக்கும்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கருத்து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கூறுவதாக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உள்ளன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359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பேரின்பத்தில்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திளைத்த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தாயார்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கோமளத்தம்மாள்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மகவிற்கு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மேலும்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சிறப்பான</a:t>
            </a:r>
            <a:r>
              <a:rPr lang="en-US" sz="4800" dirty="0" smtClean="0"/>
              <a:t> </a:t>
            </a:r>
            <a:r>
              <a:rPr lang="en-US" sz="4800" dirty="0" err="1" smtClean="0"/>
              <a:t>கல்வி</a:t>
            </a:r>
            <a:r>
              <a:rPr lang="en-US" sz="4800" dirty="0" smtClean="0"/>
              <a:t> </a:t>
            </a:r>
            <a:r>
              <a:rPr lang="en-US" sz="4800" dirty="0" err="1" smtClean="0"/>
              <a:t>புகட்ட</a:t>
            </a:r>
            <a:r>
              <a:rPr lang="en-US" sz="4800" dirty="0" smtClean="0"/>
              <a:t> </a:t>
            </a:r>
            <a:r>
              <a:rPr lang="en-US" sz="4800" dirty="0" err="1" smtClean="0"/>
              <a:t>மீண்டும்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கும்பகோணமே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வந்தடைந்தார்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360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2770" name="Picture 2" descr="C:\Users\dsf\Desktop\RAMANUJAN-1\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00200"/>
            <a:ext cx="7620000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600" dirty="0" err="1" smtClean="0"/>
              <a:t>என்னுடைய</a:t>
            </a:r>
            <a:r>
              <a:rPr lang="en-US" sz="6600" dirty="0" smtClean="0"/>
              <a:t> </a:t>
            </a:r>
            <a:r>
              <a:rPr lang="en-US" sz="6600" dirty="0" err="1" smtClean="0"/>
              <a:t>நண்பர்</a:t>
            </a:r>
            <a:r>
              <a:rPr lang="en-US" sz="6600" dirty="0" smtClean="0"/>
              <a:t> </a:t>
            </a:r>
            <a:r>
              <a:rPr lang="en-US" sz="6600" dirty="0" err="1" smtClean="0"/>
              <a:t>ஒருவர்</a:t>
            </a:r>
            <a:r>
              <a:rPr lang="en-US" sz="6600" dirty="0" smtClean="0"/>
              <a:t> </a:t>
            </a:r>
            <a:r>
              <a:rPr lang="en-US" sz="6600" dirty="0" err="1" smtClean="0"/>
              <a:t>பல்கலைக்கழகப்</a:t>
            </a:r>
            <a:r>
              <a:rPr lang="en-US" sz="6600" dirty="0" smtClean="0"/>
              <a:t> </a:t>
            </a:r>
            <a:r>
              <a:rPr lang="en-US" sz="6600" dirty="0" err="1" smtClean="0"/>
              <a:t>பட்டம்</a:t>
            </a:r>
            <a:r>
              <a:rPr lang="en-US" sz="6600" dirty="0" smtClean="0"/>
              <a:t> </a:t>
            </a:r>
            <a:r>
              <a:rPr lang="en-US" sz="6600" dirty="0" err="1" smtClean="0"/>
              <a:t>பெற்றவர்</a:t>
            </a:r>
            <a:r>
              <a:rPr lang="en-US" sz="6600" dirty="0" smtClean="0"/>
              <a:t>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361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362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VANAVIL-Avvaiyar" pitchFamily="2" charset="0"/>
              </a:rPr>
              <a:t>     </a:t>
            </a:r>
            <a:r>
              <a:rPr lang="en-US" sz="5400" b="1" dirty="0" err="1" smtClean="0">
                <a:latin typeface="VANAVIL-Avvaiyar" pitchFamily="2" charset="0"/>
              </a:rPr>
              <a:t>அவர்</a:t>
            </a:r>
            <a:r>
              <a:rPr lang="en-US" sz="5400" b="1" dirty="0" smtClean="0">
                <a:latin typeface="VANAVIL-Avvaiyar" pitchFamily="2" charset="0"/>
              </a:rPr>
              <a:t> </a:t>
            </a:r>
            <a:r>
              <a:rPr lang="en-US" sz="5400" b="1" dirty="0" err="1" smtClean="0">
                <a:latin typeface="VANAVIL-Avvaiyar" pitchFamily="2" charset="0"/>
              </a:rPr>
              <a:t>என்னிடம்</a:t>
            </a:r>
            <a:r>
              <a:rPr lang="en-US" sz="5400" b="1" dirty="0" smtClean="0">
                <a:latin typeface="VANAVIL-Avvaiyar" pitchFamily="2" charset="0"/>
              </a:rPr>
              <a:t>,</a:t>
            </a:r>
            <a:endParaRPr lang="en-US" sz="5400" b="1" dirty="0">
              <a:latin typeface="VANAVIL-Avvaiyar" pitchFamily="2" charset="0"/>
            </a:endParaRPr>
          </a:p>
        </p:txBody>
      </p:sp>
      <p:pic>
        <p:nvPicPr>
          <p:cNvPr id="5" name="Content Placeholder 2" descr="C:\Users\dsf\Pictures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514600"/>
            <a:ext cx="6934200" cy="3733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என்பது</a:t>
            </a:r>
            <a:r>
              <a:rPr lang="en-US" sz="6000" dirty="0" smtClean="0"/>
              <a:t> n </a:t>
            </a:r>
            <a:r>
              <a:rPr lang="en-US" sz="6000" dirty="0" err="1" smtClean="0"/>
              <a:t>என்ற</a:t>
            </a:r>
            <a:r>
              <a:rPr lang="en-US" sz="6000" dirty="0" smtClean="0"/>
              <a:t> </a:t>
            </a:r>
            <a:r>
              <a:rPr lang="en-US" sz="6000" dirty="0" err="1" smtClean="0"/>
              <a:t>மிகை</a:t>
            </a:r>
            <a:r>
              <a:rPr lang="en-US" sz="6000" dirty="0" smtClean="0"/>
              <a:t> </a:t>
            </a:r>
            <a:r>
              <a:rPr lang="en-US" sz="6000" dirty="0" err="1" smtClean="0"/>
              <a:t>எண்களுக்கு</a:t>
            </a:r>
            <a:r>
              <a:rPr lang="en-US" sz="6000" dirty="0" smtClean="0"/>
              <a:t> </a:t>
            </a:r>
            <a:r>
              <a:rPr lang="en-US" sz="6000" dirty="0" err="1" smtClean="0"/>
              <a:t>மட்டுமே</a:t>
            </a:r>
            <a:r>
              <a:rPr lang="en-US" sz="6000" dirty="0" smtClean="0"/>
              <a:t> </a:t>
            </a:r>
            <a:r>
              <a:rPr lang="en-US" sz="6000" dirty="0" err="1" smtClean="0"/>
              <a:t>உண்மையானது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எனக்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கூறினார்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363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மேலும்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அவர்</a:t>
            </a:r>
            <a:r>
              <a:rPr lang="en-US" sz="6000" dirty="0" smtClean="0"/>
              <a:t> </a:t>
            </a:r>
            <a:r>
              <a:rPr lang="en-US" sz="6000" dirty="0" err="1" smtClean="0"/>
              <a:t>இது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குறை</a:t>
            </a:r>
            <a:r>
              <a:rPr lang="en-US" sz="6000" dirty="0" smtClean="0"/>
              <a:t> </a:t>
            </a:r>
            <a:r>
              <a:rPr lang="en-US" sz="6000" dirty="0" err="1" smtClean="0"/>
              <a:t>எண்களுக்குப்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பொருந்தாது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என</a:t>
            </a:r>
            <a:r>
              <a:rPr lang="en-US" sz="6000" dirty="0" smtClean="0"/>
              <a:t> </a:t>
            </a:r>
            <a:r>
              <a:rPr lang="en-US" sz="6000" dirty="0" err="1" smtClean="0"/>
              <a:t>வாதிட்டார்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364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ஆனால்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அது</a:t>
            </a:r>
            <a:r>
              <a:rPr lang="en-US" sz="4000" dirty="0" smtClean="0"/>
              <a:t> n </a:t>
            </a:r>
            <a:r>
              <a:rPr lang="en-US" sz="4000" dirty="0" err="1" smtClean="0"/>
              <a:t>என்ற</a:t>
            </a:r>
            <a:r>
              <a:rPr lang="en-US" sz="4000" dirty="0" smtClean="0"/>
              <a:t> </a:t>
            </a:r>
            <a:r>
              <a:rPr lang="en-US" sz="4000" dirty="0" err="1" smtClean="0"/>
              <a:t>மிகை</a:t>
            </a:r>
            <a:r>
              <a:rPr lang="en-US" sz="4000" dirty="0" smtClean="0"/>
              <a:t> </a:t>
            </a:r>
            <a:r>
              <a:rPr lang="en-US" sz="4000" dirty="0" err="1" smtClean="0"/>
              <a:t>எண்களுக்கு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உண்மையானால்</a:t>
            </a: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365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" name="Content Placeholder 2" descr="C:\Users\dsf\Pictures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819400"/>
            <a:ext cx="7162800" cy="3505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என்பதும்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உண்மையே</a:t>
            </a:r>
            <a:r>
              <a:rPr lang="en-US" sz="4400" dirty="0" smtClean="0"/>
              <a:t>.</a:t>
            </a:r>
          </a:p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எனவே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அப்படிப்பட்ட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தொகை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காணலைப்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பற்றி</a:t>
            </a:r>
            <a:r>
              <a:rPr lang="en-US" sz="4400" dirty="0" smtClean="0"/>
              <a:t> (integration) </a:t>
            </a:r>
            <a:r>
              <a:rPr lang="en-US" sz="4400" dirty="0" err="1" smtClean="0"/>
              <a:t>ஆராய்ந்து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கருத்து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தெரிவித்திருக்கிறேன்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366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மேலும்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இந்தத்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தொகை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காணல்</a:t>
            </a:r>
            <a:r>
              <a:rPr lang="en-US" sz="4800" dirty="0" smtClean="0"/>
              <a:t> n </a:t>
            </a:r>
            <a:r>
              <a:rPr lang="en-US" sz="4800" dirty="0" err="1" smtClean="0"/>
              <a:t>என்ற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குறை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மற்றும்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பின்ன</a:t>
            </a:r>
            <a:r>
              <a:rPr lang="en-US" sz="4800" dirty="0" smtClean="0"/>
              <a:t> </a:t>
            </a:r>
            <a:r>
              <a:rPr lang="en-US" sz="4800" dirty="0" err="1" smtClean="0"/>
              <a:t>எண்களுக்கும்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உண்மையானது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என</a:t>
            </a:r>
            <a:r>
              <a:rPr lang="en-US" sz="4800" dirty="0" smtClean="0"/>
              <a:t> </a:t>
            </a:r>
            <a:r>
              <a:rPr lang="en-US" sz="4800" dirty="0" err="1" smtClean="0"/>
              <a:t>நிரூபித்திருக்கிறேன்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367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368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3794" name="Picture 2" descr="C:\Users\dsf\Desktop\RAMANUJAN-1\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7772400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5400" dirty="0" err="1" smtClean="0"/>
              <a:t>எனது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கண்டுபிடிப்புகள்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அனைத்திற்கும்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அந்த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அடிப்படையே</a:t>
            </a:r>
            <a:r>
              <a:rPr lang="en-US" sz="5400" dirty="0" smtClean="0"/>
              <a:t> </a:t>
            </a:r>
            <a:r>
              <a:rPr lang="en-US" sz="5400" dirty="0" err="1" smtClean="0"/>
              <a:t>காரணமாக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அமைந்துள்ளது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369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sz="5400" b="1" dirty="0" smtClean="0"/>
          </a:p>
          <a:p>
            <a:pPr>
              <a:buNone/>
            </a:pPr>
            <a:r>
              <a:rPr lang="en-US" sz="5400" b="1" dirty="0" err="1" smtClean="0"/>
              <a:t>ஆரம்பப்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பள்ளிப்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பருவம்</a:t>
            </a:r>
            <a:endParaRPr lang="en-US" sz="5400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dsf\Desktop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524000"/>
            <a:ext cx="52578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வற்றையெல்லாம்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குறிப்பிடும்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அளவில்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விரிவாக</a:t>
            </a:r>
            <a:r>
              <a:rPr lang="en-US" sz="6000" dirty="0" smtClean="0"/>
              <a:t> </a:t>
            </a:r>
            <a:r>
              <a:rPr lang="en-US" sz="6000" dirty="0" err="1" smtClean="0"/>
              <a:t>எழுதியுள்ளேன்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370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ஆனால்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கண்டுபிடிப்புகள்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இங்கு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புறக்கணிக்கப்பட்டுகின்றதா</a:t>
            </a:r>
            <a:r>
              <a:rPr lang="en-US" sz="4000" dirty="0" smtClean="0"/>
              <a:t>? </a:t>
            </a:r>
            <a:r>
              <a:rPr lang="en-US" sz="4000" dirty="0" err="1" smtClean="0"/>
              <a:t>அல்லது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புரிந்து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கொள்ளவில்லையா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என்பது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தெரிந்து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கொள்ள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முடியவில்லை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371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சில</a:t>
            </a:r>
            <a:r>
              <a:rPr lang="en-US" sz="4800" dirty="0" smtClean="0"/>
              <a:t> </a:t>
            </a:r>
            <a:r>
              <a:rPr lang="en-US" sz="4800" dirty="0" err="1" smtClean="0"/>
              <a:t>நாட்களுக்கு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முன்பு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தங்களால்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வெளியிடப்பட்டுள்ள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முடிவிலா</a:t>
            </a:r>
            <a:r>
              <a:rPr lang="en-US" sz="4800" dirty="0" smtClean="0"/>
              <a:t> </a:t>
            </a:r>
            <a:r>
              <a:rPr lang="en-US" sz="4800" dirty="0" err="1" smtClean="0"/>
              <a:t>எண்களின்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படிகள்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என்பதைப்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பார்த்தேன்</a:t>
            </a:r>
            <a:r>
              <a:rPr lang="en-US" sz="4800" dirty="0" smtClean="0"/>
              <a:t>. </a:t>
            </a:r>
          </a:p>
          <a:p>
            <a:pPr>
              <a:buNone/>
            </a:pPr>
            <a:r>
              <a:rPr lang="en-US" sz="4800" b="1" dirty="0" smtClean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372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அதில்</a:t>
            </a:r>
            <a:r>
              <a:rPr lang="en-US" sz="4800" dirty="0" smtClean="0"/>
              <a:t> 36-வது </a:t>
            </a:r>
            <a:r>
              <a:rPr lang="en-US" sz="4800" dirty="0" err="1" smtClean="0"/>
              <a:t>பக்கத்தில்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கொடுக்கப்பட்டுள்ள</a:t>
            </a:r>
            <a:r>
              <a:rPr lang="en-US" sz="4800" dirty="0" smtClean="0"/>
              <a:t> </a:t>
            </a:r>
            <a:r>
              <a:rPr lang="en-US" sz="4800" dirty="0" err="1" smtClean="0"/>
              <a:t>எண்ணிற்கு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கீழுள்ள</a:t>
            </a:r>
            <a:r>
              <a:rPr lang="en-US" sz="4800" dirty="0" smtClean="0"/>
              <a:t> </a:t>
            </a:r>
            <a:r>
              <a:rPr lang="en-US" sz="4800" dirty="0" err="1" smtClean="0"/>
              <a:t>ஒற்றைப்படை</a:t>
            </a:r>
            <a:r>
              <a:rPr lang="en-US" sz="4800" dirty="0" smtClean="0"/>
              <a:t> </a:t>
            </a:r>
            <a:r>
              <a:rPr lang="en-US" sz="4800" dirty="0" err="1" smtClean="0"/>
              <a:t>எண்களுக்கு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373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இதுவரை</a:t>
            </a:r>
            <a:r>
              <a:rPr lang="en-US" sz="4400" dirty="0" smtClean="0"/>
              <a:t> </a:t>
            </a:r>
            <a:r>
              <a:rPr lang="en-US" sz="4400" dirty="0" err="1" smtClean="0"/>
              <a:t>ஒழுங்கான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குறிப்பிட்ட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கோவை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கண்டுபிடிக்கவில்லை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குறிப்பிட்டுள்ளீர்கள்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374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 </a:t>
            </a:r>
            <a:r>
              <a:rPr lang="en-US" sz="4400" dirty="0" err="1" smtClean="0"/>
              <a:t>நான்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அதனைக்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கண்டுபிடித்துள்ளேன்</a:t>
            </a:r>
            <a:r>
              <a:rPr lang="en-US" sz="4400" dirty="0" smtClean="0"/>
              <a:t>. </a:t>
            </a:r>
            <a:r>
              <a:rPr lang="en-US" sz="4400" dirty="0" err="1" smtClean="0"/>
              <a:t>குறைவாகவே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பிழைகள்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உள்ளன</a:t>
            </a:r>
            <a:r>
              <a:rPr lang="en-US" sz="4400" dirty="0" smtClean="0"/>
              <a:t>. </a:t>
            </a:r>
            <a:r>
              <a:rPr lang="en-US" sz="4400" dirty="0" err="1" smtClean="0"/>
              <a:t>மேலும்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இதனுடன்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சில</a:t>
            </a:r>
            <a:r>
              <a:rPr lang="en-US" sz="4400" dirty="0" smtClean="0"/>
              <a:t> </a:t>
            </a:r>
            <a:r>
              <a:rPr lang="en-US" sz="4400" dirty="0" err="1" smtClean="0"/>
              <a:t>பகுதிகளையும்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இணைத்துள்ளேன்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375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அவற்றையெல்லாம்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ஒருமுறை</a:t>
            </a:r>
            <a:r>
              <a:rPr lang="en-US" sz="5400" dirty="0" smtClean="0"/>
              <a:t> </a:t>
            </a:r>
            <a:r>
              <a:rPr lang="en-US" sz="5400" dirty="0" err="1" smtClean="0"/>
              <a:t>தவறாமல்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படித்துப்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பார்க்க</a:t>
            </a:r>
            <a:r>
              <a:rPr lang="en-US" sz="5400" dirty="0" smtClean="0"/>
              <a:t> </a:t>
            </a:r>
            <a:r>
              <a:rPr lang="en-US" sz="5400" dirty="0" err="1" smtClean="0"/>
              <a:t>வேண்டுமென</a:t>
            </a:r>
            <a:r>
              <a:rPr lang="en-US" sz="5400" dirty="0" smtClean="0"/>
              <a:t> </a:t>
            </a:r>
            <a:r>
              <a:rPr lang="en-US" sz="5400" dirty="0" err="1" smtClean="0"/>
              <a:t>வேண்டுகிறேன்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376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அவை</a:t>
            </a:r>
            <a:r>
              <a:rPr lang="en-US" sz="4800" dirty="0" smtClean="0"/>
              <a:t> </a:t>
            </a:r>
            <a:r>
              <a:rPr lang="en-US" sz="4800" dirty="0" err="1" smtClean="0"/>
              <a:t>உங்களுக்கு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நம்பிக்கை</a:t>
            </a:r>
            <a:r>
              <a:rPr lang="en-US" sz="4800" dirty="0" smtClean="0"/>
              <a:t> </a:t>
            </a:r>
            <a:r>
              <a:rPr lang="en-US" sz="4800" dirty="0" err="1" smtClean="0"/>
              <a:t>ஊட்டுவதாயிருந்தால்</a:t>
            </a:r>
            <a:r>
              <a:rPr lang="en-US" sz="4800" dirty="0" smtClean="0"/>
              <a:t>, </a:t>
            </a:r>
            <a:r>
              <a:rPr lang="en-US" sz="4800" dirty="0" err="1" smtClean="0"/>
              <a:t>அவற்றைப்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பிரசுரிக்க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வேண்டுமென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வேண்டுகிறேன்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377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</a:t>
            </a:r>
            <a:r>
              <a:rPr lang="en-US" sz="6000" dirty="0" err="1" smtClean="0"/>
              <a:t>அப்பேருதவியானது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எனது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ஏழ்மையைப்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போக்க</a:t>
            </a:r>
            <a:r>
              <a:rPr lang="en-US" sz="6000" dirty="0" smtClean="0"/>
              <a:t> </a:t>
            </a:r>
            <a:r>
              <a:rPr lang="en-US" sz="6000" dirty="0" err="1" smtClean="0"/>
              <a:t>ஏதிவாயிருக்கும்</a:t>
            </a:r>
            <a:r>
              <a:rPr lang="en-US" sz="6000" dirty="0" smtClean="0"/>
              <a:t>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378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மேலும்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நான்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கண்டுபிடிப்புகள்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எல்லாவற்றையும்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தங்களுக்கும்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அனுப்பவில்லை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379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ஒரு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பிள்ளையைப்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பெற்றெடுத்து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மழலைக்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கேட்டு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இன்புறும்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பெற்றோர்கள்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கடமைகள்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முடிந்து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விட்டதாக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கருதாது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மகவு</a:t>
            </a:r>
            <a:r>
              <a:rPr lang="en-US" sz="4400" dirty="0" smtClean="0"/>
              <a:t> </a:t>
            </a: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ஆனால்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நான்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எப்படி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அவற்றையெல்லாம்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கண்டுபிடித்தேன்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என்பதை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மட்டுமே</a:t>
            </a:r>
            <a:r>
              <a:rPr lang="en-US" sz="4800" dirty="0" smtClean="0"/>
              <a:t> </a:t>
            </a:r>
            <a:r>
              <a:rPr lang="en-US" sz="4800" dirty="0" err="1" smtClean="0"/>
              <a:t>கோடிட்டுக்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காட்டுயுள்ளேன்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380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அனுபவம்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எனக்குக்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குறைவாகையால்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தங்கள்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மேலான</a:t>
            </a:r>
            <a:r>
              <a:rPr lang="en-US" sz="4800" dirty="0" smtClean="0"/>
              <a:t> </a:t>
            </a:r>
            <a:r>
              <a:rPr lang="en-US" sz="4800" dirty="0" err="1" smtClean="0"/>
              <a:t>யோசனைகளை</a:t>
            </a:r>
            <a:r>
              <a:rPr lang="en-US" sz="4800" dirty="0" smtClean="0"/>
              <a:t> </a:t>
            </a:r>
            <a:r>
              <a:rPr lang="en-US" sz="4800" dirty="0" err="1" smtClean="0"/>
              <a:t>தெரிவிக்குமாறு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வேண்டுகிறேன்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381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நான்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தங்களுக்கு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ஏதேனும்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சிரமம்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கொடுத்திருந்தால்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மன்னித்தருளும்படி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கேட்டுக்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கொள்கிறேன்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382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       </a:t>
            </a:r>
          </a:p>
          <a:p>
            <a:pPr>
              <a:buNone/>
            </a:pPr>
            <a:r>
              <a:rPr lang="en-US" sz="4400" dirty="0" err="1" smtClean="0"/>
              <a:t>தங்கள்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உண்மையுள்ள</a:t>
            </a:r>
            <a:r>
              <a:rPr lang="en-US" sz="4400" dirty="0" smtClean="0"/>
              <a:t>,</a:t>
            </a:r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400" dirty="0" err="1" smtClean="0"/>
              <a:t>எஸ்</a:t>
            </a:r>
            <a:r>
              <a:rPr lang="en-US" sz="4400" dirty="0" smtClean="0"/>
              <a:t>. </a:t>
            </a:r>
            <a:r>
              <a:rPr lang="en-US" sz="4400" dirty="0" err="1" smtClean="0"/>
              <a:t>இராமானுஜன்</a:t>
            </a:r>
            <a:r>
              <a:rPr lang="en-US" sz="4400" dirty="0" smtClean="0"/>
              <a:t>.   </a:t>
            </a:r>
          </a:p>
          <a:p>
            <a:pPr>
              <a:buNone/>
            </a:pPr>
            <a:endParaRPr lang="en-US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383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கடிதத்துடன்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கண்டுபிடிப்புகளான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நூற்றுக்கும்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மேற்பட்ட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தேற்றங்களையும்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அனுப்பி</a:t>
            </a:r>
            <a:r>
              <a:rPr lang="en-US" sz="4400" dirty="0" smtClean="0"/>
              <a:t>, </a:t>
            </a:r>
            <a:r>
              <a:rPr lang="en-US" sz="4400" dirty="0" err="1" smtClean="0"/>
              <a:t>லண்டணிலிருந்து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பதிலுக்காகக்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காத்திருந்தார்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384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இவரது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கடிதம்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பேராசிரியர்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ஹார்டியும்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பணியாற்றிய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பேராசிரியர்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ஜே.இ</a:t>
            </a:r>
            <a:r>
              <a:rPr lang="en-US" sz="4400" dirty="0" smtClean="0"/>
              <a:t>. </a:t>
            </a:r>
            <a:r>
              <a:rPr lang="en-US" sz="4400" dirty="0" err="1" smtClean="0"/>
              <a:t>பிட்டில்வுட்டும்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கலந்தாலோசித்து</a:t>
            </a:r>
            <a:r>
              <a:rPr lang="en-US" sz="4400" dirty="0" smtClean="0"/>
              <a:t>,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385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ராமானுஜனுக்கு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மேலும்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மேலும்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தரமான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கண்டுபிடிப்புகளில்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ஈடுபடுமாறு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ஊக்குவித்துப்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அனும்பியிருந்தனர்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386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மேலும்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லண்டனின்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மரியாதைக்குரிய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சொல்லான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ஜே</a:t>
            </a:r>
            <a:r>
              <a:rPr lang="en-US" sz="4400" dirty="0" smtClean="0"/>
              <a:t>. </a:t>
            </a:r>
            <a:r>
              <a:rPr lang="en-US" sz="4400" dirty="0" err="1" smtClean="0"/>
              <a:t>கோபி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சொல்லையும்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குறிப்பிட்டு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எழுதியிருந்தனர்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387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பதில்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கடிதத்தில்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தமது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கண்டுபிடிப்புகள்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தரமானவையே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என்பதையறிந்த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மகிழ்ச்சியில்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ஆழ்ந்தார்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388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அத்துடன்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அவர்களுக்கு</a:t>
            </a:r>
            <a:r>
              <a:rPr lang="en-US" sz="4800" dirty="0" smtClean="0"/>
              <a:t> 27.02.1913-ல் </a:t>
            </a:r>
            <a:r>
              <a:rPr lang="en-US" sz="4800" dirty="0" err="1" smtClean="0"/>
              <a:t>மீண்டும்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ஒரு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கடிதம்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அனுப்பினார்</a:t>
            </a:r>
            <a:r>
              <a:rPr lang="en-US" sz="4800" dirty="0" smtClean="0"/>
              <a:t>. </a:t>
            </a:r>
            <a:r>
              <a:rPr lang="en-US" sz="4800" dirty="0" err="1" smtClean="0"/>
              <a:t>அதில்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அவர்</a:t>
            </a:r>
            <a:r>
              <a:rPr lang="en-US" sz="4800" dirty="0" smtClean="0"/>
              <a:t>,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389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உயர்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கல்வி</a:t>
            </a:r>
            <a:r>
              <a:rPr lang="en-US" sz="4400" dirty="0" smtClean="0"/>
              <a:t> </a:t>
            </a:r>
            <a:r>
              <a:rPr lang="en-US" sz="4400" dirty="0" err="1" smtClean="0"/>
              <a:t>கற்று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பேரறிவாளனாக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திகழ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வேண்டும்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ஆவல்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இயற்கைதானே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அதுபோன்ற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ஆவலால்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உந்தப்பட்ட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err="1" smtClean="0"/>
              <a:t>ஐயா</a:t>
            </a:r>
            <a:r>
              <a:rPr lang="en-US" sz="6000" dirty="0" smtClean="0"/>
              <a:t>,</a:t>
            </a:r>
          </a:p>
          <a:p>
            <a:pPr>
              <a:buNone/>
            </a:pPr>
            <a:r>
              <a:rPr lang="en-US" sz="6000" dirty="0" smtClean="0"/>
              <a:t>            </a:t>
            </a:r>
            <a:r>
              <a:rPr lang="en-US" sz="6000" dirty="0" err="1" smtClean="0"/>
              <a:t>தங்களின்</a:t>
            </a:r>
            <a:endParaRPr lang="en-US" sz="6000" dirty="0" smtClean="0"/>
          </a:p>
          <a:p>
            <a:pPr>
              <a:buNone/>
            </a:pPr>
            <a:r>
              <a:rPr lang="en-US" sz="6000" dirty="0" err="1" smtClean="0"/>
              <a:t>கடிதம்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கிடைத்தது</a:t>
            </a:r>
            <a:r>
              <a:rPr lang="en-US" sz="6000" dirty="0" smtClean="0"/>
              <a:t>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390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எனது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பிடிப்புகளை</a:t>
            </a:r>
            <a:r>
              <a:rPr lang="en-US" sz="4800" dirty="0" smtClean="0"/>
              <a:t> </a:t>
            </a:r>
            <a:r>
              <a:rPr lang="en-US" sz="4800" dirty="0" err="1" smtClean="0"/>
              <a:t>கருணை</a:t>
            </a:r>
            <a:r>
              <a:rPr lang="en-US" sz="4800" dirty="0" smtClean="0"/>
              <a:t> </a:t>
            </a:r>
            <a:r>
              <a:rPr lang="en-US" sz="4800" dirty="0" err="1" smtClean="0"/>
              <a:t>உள்ளத்தோடு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காணும்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நண்பராக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நான்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உங்களைக்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காண்கிறேன்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391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அதன்மூலம்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நான்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மேலும்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மகிழ்ச்சியடைகிறேன்</a:t>
            </a:r>
            <a:r>
              <a:rPr lang="en-US" sz="4000" dirty="0" smtClean="0"/>
              <a:t>. </a:t>
            </a:r>
            <a:r>
              <a:rPr lang="en-US" sz="4000" dirty="0" err="1" smtClean="0"/>
              <a:t>மேலும்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தங்கள்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கடிதத்தில்</a:t>
            </a:r>
            <a:r>
              <a:rPr lang="en-US" sz="4000" dirty="0" smtClean="0"/>
              <a:t>, </a:t>
            </a:r>
            <a:r>
              <a:rPr lang="en-US" sz="4000" dirty="0" err="1" smtClean="0"/>
              <a:t>சில</a:t>
            </a:r>
            <a:r>
              <a:rPr lang="en-US" sz="4000" dirty="0" smtClean="0"/>
              <a:t> </a:t>
            </a:r>
            <a:r>
              <a:rPr lang="en-US" sz="4000" dirty="0" err="1" smtClean="0"/>
              <a:t>இடங்களில்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உள்ள</a:t>
            </a:r>
            <a:r>
              <a:rPr lang="en-US" sz="4000" dirty="0" smtClean="0"/>
              <a:t> </a:t>
            </a:r>
            <a:r>
              <a:rPr lang="en-US" sz="4000" dirty="0" err="1" smtClean="0"/>
              <a:t>தேற்றங்களுக்கு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வழிகளைத்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தெரிவிக்கும்படியாகக்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கேட்டிருந்தீர்கள்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392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393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5842" name="Picture 2" descr="C:\Users\dsf\Desktop\RAMANUJAN-1\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7467600" cy="4343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எனது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கருத்துபடி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முடிவிலி</a:t>
            </a:r>
            <a:r>
              <a:rPr lang="en-US" sz="4400" dirty="0" smtClean="0"/>
              <a:t> </a:t>
            </a:r>
            <a:r>
              <a:rPr lang="en-US" sz="4400" dirty="0" err="1" smtClean="0"/>
              <a:t>எண்களின்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கூட்டுத்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தொகையாக</a:t>
            </a:r>
            <a:r>
              <a:rPr lang="en-US" sz="4400" dirty="0" smtClean="0"/>
              <a:t> 1+2+3+= -1/12 </a:t>
            </a:r>
            <a:r>
              <a:rPr lang="en-US" sz="4400" dirty="0" err="1" smtClean="0"/>
              <a:t>இதைத்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தங்களுக்குக்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கூறுகையில்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வேடிக்கையாக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உங்களுக்குக்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தெரியலாம்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394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இருப்பினும்</a:t>
            </a:r>
            <a:r>
              <a:rPr lang="en-US" sz="4800" dirty="0" smtClean="0"/>
              <a:t>, </a:t>
            </a:r>
            <a:r>
              <a:rPr lang="en-US" sz="4800" dirty="0" err="1" smtClean="0"/>
              <a:t>நான்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ஏன்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இதனைக்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குறிப்பிட்டுள்ளேன்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என்றால்</a:t>
            </a:r>
            <a:r>
              <a:rPr lang="en-US" sz="4800" dirty="0" smtClean="0"/>
              <a:t>, </a:t>
            </a:r>
            <a:r>
              <a:rPr lang="en-US" sz="4800" dirty="0" err="1" smtClean="0"/>
              <a:t>சோதிக்க</a:t>
            </a:r>
            <a:r>
              <a:rPr lang="en-US" sz="4800" dirty="0" smtClean="0"/>
              <a:t> </a:t>
            </a:r>
            <a:r>
              <a:rPr lang="en-US" sz="4800" dirty="0" err="1" smtClean="0"/>
              <a:t>நான்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முடிவுகளைக்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கொடுத்துள்ளேன்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395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அவை</a:t>
            </a:r>
            <a:r>
              <a:rPr lang="en-US" sz="4400" dirty="0" smtClean="0"/>
              <a:t> </a:t>
            </a:r>
            <a:r>
              <a:rPr lang="en-US" sz="4400" dirty="0" err="1" smtClean="0"/>
              <a:t>உங்களுடைய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முடிவுகளுடன்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ஒன்றிவிட்டால்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என்னுடைய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அடிப்படை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விஷயங்களில்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உண்மை</a:t>
            </a:r>
            <a:r>
              <a:rPr lang="en-US" sz="4400" dirty="0" smtClean="0"/>
              <a:t> </a:t>
            </a:r>
            <a:r>
              <a:rPr lang="en-US" sz="4400" dirty="0" err="1" smtClean="0"/>
              <a:t>உள்ளது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என்றாவது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ஏற்றுக்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கொள்ளுங்கள்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396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 </a:t>
            </a:r>
            <a:r>
              <a:rPr lang="en-US" sz="5400" dirty="0" err="1" smtClean="0"/>
              <a:t>எனது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மூளையைப்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பாதுகாக்க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உணவு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வேண்டும்</a:t>
            </a:r>
            <a:r>
              <a:rPr lang="en-US" sz="5400" dirty="0" smtClean="0"/>
              <a:t>. </a:t>
            </a:r>
            <a:r>
              <a:rPr lang="en-US" sz="5400" dirty="0" err="1" smtClean="0"/>
              <a:t>அதுவே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முதல்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எண்ணமாகும்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397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தயையுள்ள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கடிதம்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ஏதாவது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பல்கலைக்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கழகத்திலோ</a:t>
            </a:r>
            <a:r>
              <a:rPr lang="en-US" sz="4400" dirty="0" smtClean="0"/>
              <a:t> </a:t>
            </a:r>
            <a:r>
              <a:rPr lang="en-US" sz="4400" dirty="0" err="1" smtClean="0"/>
              <a:t>அரசிடமோ</a:t>
            </a:r>
            <a:r>
              <a:rPr lang="en-US" sz="4400" dirty="0" smtClean="0"/>
              <a:t> </a:t>
            </a:r>
            <a:r>
              <a:rPr lang="en-US" sz="4400" dirty="0" err="1" smtClean="0"/>
              <a:t>உதவித்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தொகை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பெறுவதற்கு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ஏதுவாயிருக்கும்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398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என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கடிதம்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எழுதினார்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இவரது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கடிதம்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ஹார்டி</a:t>
            </a:r>
            <a:r>
              <a:rPr lang="en-US" sz="4400" dirty="0" smtClean="0"/>
              <a:t>, </a:t>
            </a:r>
            <a:r>
              <a:rPr lang="en-US" sz="4400" dirty="0" err="1" smtClean="0"/>
              <a:t>ஒரு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மாபெரும்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அன்றாட</a:t>
            </a:r>
            <a:r>
              <a:rPr lang="en-US" sz="4400" dirty="0" smtClean="0"/>
              <a:t> </a:t>
            </a:r>
            <a:r>
              <a:rPr lang="en-US" sz="4400" dirty="0" err="1" smtClean="0"/>
              <a:t>உணவுப்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பிரச்சனைக்கே</a:t>
            </a:r>
            <a:r>
              <a:rPr lang="en-US" sz="4400" dirty="0" smtClean="0"/>
              <a:t> </a:t>
            </a:r>
            <a:r>
              <a:rPr lang="en-US" sz="4400" dirty="0" err="1" smtClean="0"/>
              <a:t>அல்லல்படுகிறாரே</a:t>
            </a:r>
            <a:r>
              <a:rPr lang="en-US" sz="4400" dirty="0" smtClean="0"/>
              <a:t> </a:t>
            </a:r>
            <a:r>
              <a:rPr lang="en-US" sz="4400" dirty="0" err="1" smtClean="0"/>
              <a:t>என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வருந்தியவராய்</a:t>
            </a:r>
            <a:r>
              <a:rPr lang="en-US" sz="4400" dirty="0" smtClean="0"/>
              <a:t>,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399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err="1" smtClean="0">
                <a:solidFill>
                  <a:srgbClr val="002060"/>
                </a:solidFill>
              </a:rPr>
              <a:t>இராமானுஜன்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எண்</a:t>
            </a:r>
            <a:endParaRPr lang="en-US" sz="60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sz="6000" b="1" dirty="0" smtClean="0">
                <a:solidFill>
                  <a:srgbClr val="002060"/>
                </a:solidFill>
              </a:rPr>
              <a:t> 1729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ராமானுஜனின்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பெற்றோர்கள்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அவரை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குடந்தையில்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காங்கேயன்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ஆரம்பப்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பள்ளியில்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அவருக்கு</a:t>
            </a:r>
            <a:r>
              <a:rPr lang="en-US" sz="4800" dirty="0" smtClean="0"/>
              <a:t> 5 </a:t>
            </a:r>
            <a:r>
              <a:rPr lang="en-US" sz="4800" dirty="0" err="1" smtClean="0"/>
              <a:t>வயது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பூர்த்தியாகிய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நிலையில்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சேர்த்தனர்</a:t>
            </a:r>
            <a:r>
              <a:rPr lang="en-US" dirty="0" smtClean="0"/>
              <a:t>.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முதலில்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வறுமைச்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சூழ்நிலையை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மாற்றி</a:t>
            </a:r>
            <a:r>
              <a:rPr lang="en-US" sz="4800" dirty="0" smtClean="0"/>
              <a:t> </a:t>
            </a:r>
            <a:r>
              <a:rPr lang="en-US" sz="4800" dirty="0" err="1" smtClean="0"/>
              <a:t>இம்மேதையினை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உலகிற்கு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உணர்த்த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வேண்டுமென</a:t>
            </a:r>
            <a:r>
              <a:rPr lang="en-US" sz="4800" dirty="0" smtClean="0"/>
              <a:t> </a:t>
            </a:r>
            <a:r>
              <a:rPr lang="en-US" sz="4800" dirty="0" err="1" smtClean="0"/>
              <a:t>எண்ணியவராய்</a:t>
            </a:r>
            <a:r>
              <a:rPr lang="en-US" sz="4800" dirty="0" smtClean="0"/>
              <a:t>,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400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4400" dirty="0" err="1" smtClean="0"/>
              <a:t>தமது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சகாக்களுடன்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கலந்தாலோசித்து</a:t>
            </a:r>
            <a:r>
              <a:rPr lang="en-US" sz="4400" dirty="0" smtClean="0"/>
              <a:t>, </a:t>
            </a:r>
            <a:r>
              <a:rPr lang="en-US" sz="4400" dirty="0" err="1" smtClean="0"/>
              <a:t>ராமானுஜனை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லண்டனில்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ஆய்வுகளைத்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தொடங்குமாறு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கேட்டுக்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கொள்வதுடன்</a:t>
            </a:r>
            <a:r>
              <a:rPr lang="en-US" sz="4400" dirty="0" smtClean="0"/>
              <a:t>,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401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அது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சம்பந்தமாக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இந்தியாவிலிருந்த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டாக்டர்</a:t>
            </a:r>
            <a:r>
              <a:rPr lang="en-US" sz="4000" dirty="0" smtClean="0"/>
              <a:t>. </a:t>
            </a:r>
            <a:r>
              <a:rPr lang="en-US" sz="4000" dirty="0" err="1" smtClean="0"/>
              <a:t>கில்பர்ட்</a:t>
            </a:r>
            <a:r>
              <a:rPr lang="en-US" sz="4000" dirty="0" smtClean="0"/>
              <a:t> </a:t>
            </a:r>
            <a:r>
              <a:rPr lang="en-US" sz="4000" dirty="0" err="1" smtClean="0"/>
              <a:t>டி</a:t>
            </a:r>
            <a:r>
              <a:rPr lang="en-US" sz="4000" dirty="0" smtClean="0"/>
              <a:t>. </a:t>
            </a:r>
            <a:r>
              <a:rPr lang="en-US" sz="4000" dirty="0" err="1" smtClean="0"/>
              <a:t>வாக்கர்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ஆகியோருக்கும்</a:t>
            </a:r>
            <a:r>
              <a:rPr lang="en-US" sz="4000" dirty="0" smtClean="0"/>
              <a:t>, </a:t>
            </a:r>
            <a:r>
              <a:rPr lang="en-US" sz="4000" dirty="0" err="1" smtClean="0"/>
              <a:t>சென்னை</a:t>
            </a:r>
            <a:r>
              <a:rPr lang="en-US" sz="4000" dirty="0" smtClean="0"/>
              <a:t> </a:t>
            </a:r>
            <a:r>
              <a:rPr lang="en-US" sz="4000" dirty="0" err="1" smtClean="0"/>
              <a:t>துறைமுகத்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தலைவருக்கும்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கடிதங்கள்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எழுதினார்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402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4800" dirty="0" err="1" smtClean="0"/>
              <a:t>ராமானுஜனும்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வழக்கம்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போலவே</a:t>
            </a:r>
            <a:r>
              <a:rPr lang="en-US" sz="4800" dirty="0" smtClean="0"/>
              <a:t> </a:t>
            </a:r>
            <a:r>
              <a:rPr lang="en-US" sz="4800" dirty="0" err="1" smtClean="0"/>
              <a:t>தமது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துறைமுக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வேலைகளுக்கிடையே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</a:t>
            </a:r>
            <a:r>
              <a:rPr lang="en-US" sz="4800" dirty="0" smtClean="0"/>
              <a:t> </a:t>
            </a:r>
            <a:r>
              <a:rPr lang="en-US" sz="4800" dirty="0" err="1" smtClean="0"/>
              <a:t>ஆய்வுகளையும்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மேற்கொண்டே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403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404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6866" name="Picture 2" descr="C:\Users\dsf\Desktop\RAMANUJAN-1\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76400"/>
            <a:ext cx="73914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இதனிடையில்</a:t>
            </a:r>
            <a:r>
              <a:rPr lang="en-US" sz="6000" dirty="0" smtClean="0"/>
              <a:t> 27.02.1913-ல் </a:t>
            </a:r>
            <a:r>
              <a:rPr lang="en-US" sz="6000" dirty="0" err="1" smtClean="0"/>
              <a:t>முதல்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நிலையில்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உள்ள</a:t>
            </a:r>
            <a:r>
              <a:rPr lang="en-US" sz="6000" dirty="0" smtClean="0"/>
              <a:t> </a:t>
            </a:r>
            <a:r>
              <a:rPr lang="en-US" sz="6000" dirty="0" err="1" smtClean="0"/>
              <a:t>கணித</a:t>
            </a:r>
            <a:r>
              <a:rPr lang="en-US" sz="6000" dirty="0" smtClean="0"/>
              <a:t> </a:t>
            </a:r>
            <a:r>
              <a:rPr lang="en-US" sz="6000" dirty="0" err="1" smtClean="0"/>
              <a:t>மேதையும்</a:t>
            </a:r>
            <a:r>
              <a:rPr lang="en-US" sz="6000" dirty="0" smtClean="0"/>
              <a:t>,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405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இந்திய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வானிலை</a:t>
            </a:r>
            <a:r>
              <a:rPr lang="en-US" sz="4800" dirty="0" smtClean="0"/>
              <a:t> </a:t>
            </a:r>
            <a:r>
              <a:rPr lang="en-US" sz="4800" dirty="0" err="1" smtClean="0"/>
              <a:t>ஆராய்ச்சி</a:t>
            </a:r>
            <a:r>
              <a:rPr lang="en-US" sz="4800" dirty="0" smtClean="0"/>
              <a:t> </a:t>
            </a:r>
            <a:r>
              <a:rPr lang="en-US" sz="4800" dirty="0" err="1" smtClean="0"/>
              <a:t>மையத்தின்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தலைவருமான</a:t>
            </a:r>
            <a:r>
              <a:rPr lang="en-US" sz="4800" dirty="0" smtClean="0"/>
              <a:t> </a:t>
            </a:r>
            <a:r>
              <a:rPr lang="en-US" sz="4800" dirty="0" err="1" smtClean="0"/>
              <a:t>டாக்டர்</a:t>
            </a:r>
            <a:r>
              <a:rPr lang="en-US" sz="4800" dirty="0" smtClean="0"/>
              <a:t>. </a:t>
            </a:r>
            <a:r>
              <a:rPr lang="en-US" sz="4800" dirty="0" err="1" smtClean="0"/>
              <a:t>கில்பட்டும்</a:t>
            </a:r>
            <a:r>
              <a:rPr lang="en-US" sz="4800" dirty="0" smtClean="0"/>
              <a:t>, </a:t>
            </a:r>
            <a:r>
              <a:rPr lang="en-US" sz="4800" dirty="0" err="1" smtClean="0"/>
              <a:t>டாக்டர்</a:t>
            </a:r>
            <a:r>
              <a:rPr lang="en-US" sz="4800" dirty="0" smtClean="0"/>
              <a:t>. </a:t>
            </a:r>
            <a:r>
              <a:rPr lang="en-US" sz="4800" dirty="0" err="1" smtClean="0"/>
              <a:t>டி</a:t>
            </a:r>
            <a:r>
              <a:rPr lang="en-US" sz="4800" dirty="0" smtClean="0"/>
              <a:t>. </a:t>
            </a:r>
            <a:r>
              <a:rPr lang="en-US" sz="4800" dirty="0" err="1" smtClean="0"/>
              <a:t>வாக்கரும்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சென்னைக்கு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வந்திருந்தார்கள்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406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அவரிடம்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சென்னைத்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துறைமுகத்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தலைவரும்</a:t>
            </a:r>
            <a:r>
              <a:rPr lang="en-US" sz="4000" dirty="0" smtClean="0"/>
              <a:t>, </a:t>
            </a:r>
            <a:r>
              <a:rPr lang="en-US" sz="4000" dirty="0" err="1" smtClean="0"/>
              <a:t>இந்தியக்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கணித</a:t>
            </a:r>
            <a:r>
              <a:rPr lang="en-US" sz="4000" dirty="0" smtClean="0"/>
              <a:t> </a:t>
            </a:r>
            <a:r>
              <a:rPr lang="en-US" sz="4000" dirty="0" err="1" smtClean="0"/>
              <a:t>சங்கத்தின்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செயலாளருமான</a:t>
            </a:r>
            <a:r>
              <a:rPr lang="en-US" sz="4000" dirty="0" smtClean="0"/>
              <a:t> </a:t>
            </a:r>
            <a:r>
              <a:rPr lang="en-US" sz="4000" dirty="0" err="1" smtClean="0"/>
              <a:t>நாராயண</a:t>
            </a:r>
            <a:r>
              <a:rPr lang="en-US" sz="4000" dirty="0" smtClean="0"/>
              <a:t> </a:t>
            </a:r>
            <a:r>
              <a:rPr lang="en-US" sz="4000" dirty="0" err="1" smtClean="0"/>
              <a:t>அய்யர்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கண்டுபிடிப்புகளைப்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பற்றித்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தெரிவித்தார்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407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600" dirty="0" err="1" smtClean="0"/>
              <a:t>ஆனால்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வாக்கர்</a:t>
            </a:r>
            <a:r>
              <a:rPr lang="en-US" sz="3600" dirty="0" smtClean="0"/>
              <a:t> </a:t>
            </a:r>
            <a:r>
              <a:rPr lang="en-US" sz="3600" dirty="0" err="1" smtClean="0"/>
              <a:t>அதுபற்றிய</a:t>
            </a:r>
            <a:r>
              <a:rPr lang="en-US" sz="3600" dirty="0" smtClean="0"/>
              <a:t> </a:t>
            </a:r>
            <a:r>
              <a:rPr lang="en-US" sz="3600" dirty="0" err="1" smtClean="0"/>
              <a:t>எந்த</a:t>
            </a:r>
            <a:r>
              <a:rPr lang="en-US" sz="3600" dirty="0" smtClean="0"/>
              <a:t> </a:t>
            </a:r>
            <a:r>
              <a:rPr lang="en-US" sz="3600" dirty="0" err="1" smtClean="0"/>
              <a:t>முடிவுக்கும்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வராமல்</a:t>
            </a:r>
            <a:r>
              <a:rPr lang="en-US" sz="3600" dirty="0" smtClean="0"/>
              <a:t>, “</a:t>
            </a:r>
            <a:r>
              <a:rPr lang="en-US" sz="3600" dirty="0" err="1" smtClean="0"/>
              <a:t>கேம்பிரிட்ஜ்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பல்கலைக்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கழகத்தில்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உள்ள</a:t>
            </a:r>
            <a:r>
              <a:rPr lang="en-US" sz="3600" dirty="0" smtClean="0"/>
              <a:t> </a:t>
            </a:r>
            <a:r>
              <a:rPr lang="en-US" sz="3600" dirty="0" err="1" smtClean="0"/>
              <a:t>கணித</a:t>
            </a:r>
            <a:r>
              <a:rPr lang="en-US" sz="3600" dirty="0" smtClean="0"/>
              <a:t> </a:t>
            </a:r>
            <a:r>
              <a:rPr lang="en-US" sz="3600" dirty="0" err="1" smtClean="0"/>
              <a:t>மேதையால்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மட்டுமே</a:t>
            </a:r>
            <a:r>
              <a:rPr lang="en-US" sz="3600" dirty="0" smtClean="0"/>
              <a:t> </a:t>
            </a:r>
            <a:r>
              <a:rPr lang="en-US" sz="3600" dirty="0" err="1" smtClean="0"/>
              <a:t>இக்கண்டுபிடிப்புகளின்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மதிப்பைக்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காண</a:t>
            </a:r>
            <a:r>
              <a:rPr lang="en-US" sz="3600" dirty="0" smtClean="0"/>
              <a:t> </a:t>
            </a:r>
            <a:r>
              <a:rPr lang="en-US" sz="3600" dirty="0" err="1" smtClean="0"/>
              <a:t>முடியும்</a:t>
            </a:r>
            <a:r>
              <a:rPr lang="en-US" sz="3600" dirty="0" smtClean="0"/>
              <a:t>” </a:t>
            </a:r>
            <a:r>
              <a:rPr lang="en-US" sz="3600" dirty="0" err="1" smtClean="0"/>
              <a:t>எனக்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கூறிவிட்டார்</a:t>
            </a:r>
            <a:r>
              <a:rPr lang="en-US" sz="3600" dirty="0" smtClean="0"/>
              <a:t>.</a:t>
            </a:r>
          </a:p>
          <a:p>
            <a:pPr>
              <a:buNone/>
            </a:pP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408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ஏனெனில்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வாக்கரின்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சென்னை</a:t>
            </a:r>
            <a:r>
              <a:rPr lang="en-US" sz="4800" dirty="0" smtClean="0"/>
              <a:t>  </a:t>
            </a:r>
            <a:r>
              <a:rPr lang="en-US" sz="4800" dirty="0" err="1" smtClean="0"/>
              <a:t>விஜயத்திற்கு</a:t>
            </a:r>
            <a:r>
              <a:rPr lang="en-US" sz="4800" dirty="0" smtClean="0"/>
              <a:t> 17 </a:t>
            </a:r>
            <a:r>
              <a:rPr lang="en-US" sz="4800" dirty="0" err="1" smtClean="0"/>
              <a:t>நாட்கள்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முன்புதான்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ஹார்டிக்கு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கடிதம்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எழுதியிருந்தார்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409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    </a:t>
            </a:r>
            <a:r>
              <a:rPr lang="en-US" sz="3600" dirty="0" err="1" smtClean="0"/>
              <a:t>ராமானுஜனும்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வகுப்பில்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ஆசிரியர்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போதிக்கும்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பாடத்தைக்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கூர்ந்து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கவனித்தும்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அவ்வப்போது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எழுகின்ற</a:t>
            </a:r>
            <a:r>
              <a:rPr lang="en-US" sz="3600" dirty="0" smtClean="0"/>
              <a:t> </a:t>
            </a:r>
            <a:r>
              <a:rPr lang="en-US" sz="3600" dirty="0" err="1" smtClean="0"/>
              <a:t>சந்தேகங்களை</a:t>
            </a:r>
            <a:r>
              <a:rPr lang="en-US" sz="3600" dirty="0" smtClean="0"/>
              <a:t> </a:t>
            </a:r>
            <a:r>
              <a:rPr lang="en-US" sz="3600" dirty="0" err="1" smtClean="0"/>
              <a:t>ஆசிரியர்களிடம்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கேட்டுத்</a:t>
            </a:r>
            <a:r>
              <a:rPr lang="en-US" sz="3600" dirty="0" smtClean="0"/>
              <a:t> </a:t>
            </a:r>
            <a:r>
              <a:rPr lang="en-US" sz="3600" dirty="0" err="1" smtClean="0"/>
              <a:t>தெளிந்தும்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தமது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திறமைகளை</a:t>
            </a:r>
            <a:r>
              <a:rPr lang="en-US" sz="3600" dirty="0" smtClean="0"/>
              <a:t> </a:t>
            </a:r>
            <a:r>
              <a:rPr lang="en-US" sz="3600" dirty="0" err="1" smtClean="0"/>
              <a:t>வளர்த்துக்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கொண்டார்</a:t>
            </a:r>
            <a:r>
              <a:rPr lang="en-US" sz="3600" dirty="0" smtClean="0"/>
              <a:t>. </a:t>
            </a:r>
          </a:p>
          <a:p>
            <a:pPr>
              <a:buNone/>
            </a:pP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ஆகவே</a:t>
            </a:r>
            <a:r>
              <a:rPr lang="en-US" sz="5400" dirty="0" smtClean="0"/>
              <a:t> </a:t>
            </a:r>
            <a:r>
              <a:rPr lang="en-US" sz="5400" dirty="0" err="1" smtClean="0"/>
              <a:t>ஹார்டியின்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பற்றிய</a:t>
            </a:r>
            <a:r>
              <a:rPr lang="en-US" sz="5400" dirty="0" smtClean="0"/>
              <a:t> </a:t>
            </a:r>
            <a:r>
              <a:rPr lang="en-US" sz="5400" dirty="0" err="1" smtClean="0"/>
              <a:t>கடிதம்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பற்றி</a:t>
            </a:r>
            <a:r>
              <a:rPr lang="en-US" sz="5400" dirty="0" smtClean="0"/>
              <a:t> </a:t>
            </a:r>
            <a:r>
              <a:rPr lang="en-US" sz="5400" dirty="0" err="1" smtClean="0"/>
              <a:t>வாக்கர்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அறிந்திருக்க</a:t>
            </a:r>
            <a:r>
              <a:rPr lang="en-US" sz="5400" dirty="0" smtClean="0"/>
              <a:t> </a:t>
            </a:r>
            <a:r>
              <a:rPr lang="en-US" sz="5400" dirty="0" err="1" smtClean="0"/>
              <a:t>வாய்ப்பில்லாமல்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போயிற்று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410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இருப்பினும்</a:t>
            </a:r>
            <a:r>
              <a:rPr lang="en-US" sz="4400" dirty="0" smtClean="0"/>
              <a:t>, </a:t>
            </a:r>
            <a:r>
              <a:rPr lang="en-US" sz="4400" dirty="0" err="1" smtClean="0"/>
              <a:t>துறைமுகத்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தலைவர்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நாராயண</a:t>
            </a:r>
            <a:r>
              <a:rPr lang="en-US" sz="4400" dirty="0" smtClean="0"/>
              <a:t> </a:t>
            </a:r>
            <a:r>
              <a:rPr lang="en-US" sz="4400" dirty="0" err="1" smtClean="0"/>
              <a:t>அய்யர்</a:t>
            </a:r>
            <a:r>
              <a:rPr lang="en-US" sz="4400" dirty="0" smtClean="0"/>
              <a:t>,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ஹார்டிக்கு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கடிதத்தின்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நகலை</a:t>
            </a:r>
            <a:r>
              <a:rPr lang="en-US" sz="4400" dirty="0" smtClean="0"/>
              <a:t> </a:t>
            </a:r>
            <a:r>
              <a:rPr lang="en-US" sz="4400" dirty="0" err="1" smtClean="0"/>
              <a:t>வாக்கரிடம்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காண்பித்தார்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411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ஆர்வமுடன்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வாங்கிப்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படித்த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வாக்கர்</a:t>
            </a:r>
            <a:r>
              <a:rPr lang="en-US" sz="4400" dirty="0" smtClean="0"/>
              <a:t>, </a:t>
            </a:r>
            <a:r>
              <a:rPr lang="en-US" sz="4400" dirty="0" err="1" smtClean="0"/>
              <a:t>சென்னை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பல்கலைக்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கழகப்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பதிவாளர்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பிரான்ஸிஸ்</a:t>
            </a:r>
            <a:r>
              <a:rPr lang="en-US" sz="4400" dirty="0" smtClean="0"/>
              <a:t> </a:t>
            </a:r>
            <a:r>
              <a:rPr lang="en-US" sz="4400" dirty="0" err="1" smtClean="0"/>
              <a:t>டியஸ்பெரியை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தொடர்பு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கொண்டு</a:t>
            </a:r>
            <a:r>
              <a:rPr lang="en-US" sz="4400" dirty="0" smtClean="0"/>
              <a:t>,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412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5400" dirty="0" err="1" smtClean="0"/>
              <a:t>ராமானுஜனுக்கு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உதவித்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தொகை</a:t>
            </a:r>
            <a:r>
              <a:rPr lang="en-US" sz="5400" dirty="0" smtClean="0"/>
              <a:t> </a:t>
            </a:r>
            <a:r>
              <a:rPr lang="en-US" sz="5400" dirty="0" err="1" smtClean="0"/>
              <a:t>வழங்குதல்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குறித்த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கடிதத்தை</a:t>
            </a:r>
            <a:r>
              <a:rPr lang="en-US" sz="5400" dirty="0" smtClean="0"/>
              <a:t> </a:t>
            </a:r>
            <a:r>
              <a:rPr lang="en-US" sz="5400" dirty="0" err="1" smtClean="0"/>
              <a:t>கீழ்வருமாறு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எழுதினார்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413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‘</a:t>
            </a:r>
            <a:r>
              <a:rPr lang="en-US" sz="4400" dirty="0" err="1" smtClean="0"/>
              <a:t>உங்கள்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கவனத்தைச்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துறைமுகத்தில்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வேலை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எஸ்</a:t>
            </a:r>
            <a:r>
              <a:rPr lang="en-US" sz="4400" dirty="0" smtClean="0"/>
              <a:t>. 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மீது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செலுத்துவதில்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மகிழ்ச்சியடைகிறேன்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414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நான்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அவரை</a:t>
            </a:r>
            <a:r>
              <a:rPr lang="en-US" sz="4400" dirty="0" smtClean="0"/>
              <a:t> </a:t>
            </a:r>
            <a:r>
              <a:rPr lang="en-US" sz="4400" dirty="0" err="1" smtClean="0"/>
              <a:t>இதுவரை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பார்த்ததில்லை</a:t>
            </a:r>
            <a:r>
              <a:rPr lang="en-US" sz="4400" dirty="0" smtClean="0"/>
              <a:t>. </a:t>
            </a:r>
            <a:r>
              <a:rPr lang="en-US" sz="4400" dirty="0" err="1" smtClean="0"/>
              <a:t>ஆனால்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கண்டுபிடிப்புகளை</a:t>
            </a:r>
            <a:r>
              <a:rPr lang="en-US" sz="4400" dirty="0" smtClean="0"/>
              <a:t> </a:t>
            </a:r>
            <a:r>
              <a:rPr lang="en-US" sz="4400" dirty="0" err="1" smtClean="0"/>
              <a:t>சர்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பிரான்ஸிஸ்</a:t>
            </a:r>
            <a:r>
              <a:rPr lang="en-US" sz="4400" dirty="0" smtClean="0"/>
              <a:t> </a:t>
            </a:r>
            <a:r>
              <a:rPr lang="en-US" sz="4400" dirty="0" err="1" smtClean="0"/>
              <a:t>ஸ்பிரிங்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முன்னிலையில்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பார்த்தேன்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415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416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7890" name="Picture 2" descr="C:\Users\dsf\Desktop\RAMANUJAN-1\5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00200"/>
            <a:ext cx="7239000" cy="4495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அவரது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குறைந்த</a:t>
            </a:r>
            <a:r>
              <a:rPr lang="en-US" sz="6000" dirty="0" smtClean="0"/>
              <a:t> </a:t>
            </a:r>
            <a:r>
              <a:rPr lang="en-US" sz="6000" dirty="0" err="1" smtClean="0"/>
              <a:t>வயதில்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கண்டுபிடித்தவை</a:t>
            </a:r>
            <a:r>
              <a:rPr lang="en-US" sz="6000" dirty="0" smtClean="0"/>
              <a:t> </a:t>
            </a:r>
            <a:r>
              <a:rPr lang="en-US" sz="6000" dirty="0" err="1" smtClean="0"/>
              <a:t>என்னை</a:t>
            </a:r>
            <a:r>
              <a:rPr lang="en-US" sz="6000" dirty="0" smtClean="0"/>
              <a:t> </a:t>
            </a:r>
            <a:r>
              <a:rPr lang="en-US" sz="6000" dirty="0" err="1" smtClean="0"/>
              <a:t>மிகவும்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கவர்ந்தன</a:t>
            </a:r>
            <a:r>
              <a:rPr lang="en-US" sz="6000" dirty="0" smtClean="0"/>
              <a:t>.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417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மேலும்</a:t>
            </a:r>
            <a:r>
              <a:rPr lang="en-US" sz="5400" dirty="0" smtClean="0"/>
              <a:t>, </a:t>
            </a:r>
            <a:r>
              <a:rPr lang="en-US" sz="5400" dirty="0" err="1" smtClean="0"/>
              <a:t>அவை</a:t>
            </a:r>
            <a:r>
              <a:rPr lang="en-US" sz="5400" dirty="0" smtClean="0"/>
              <a:t> </a:t>
            </a:r>
            <a:r>
              <a:rPr lang="en-US" sz="5400" dirty="0" err="1" smtClean="0"/>
              <a:t>கேம்பிரிட்ஜில்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உள்ள</a:t>
            </a:r>
            <a:r>
              <a:rPr lang="en-US" sz="5400" dirty="0" smtClean="0"/>
              <a:t> </a:t>
            </a:r>
            <a:r>
              <a:rPr lang="en-US" sz="5400" dirty="0" err="1" smtClean="0"/>
              <a:t>ஆராய்ச்சியாளர்களோடு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ஒப்பிடும்படியாக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உள்ளது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418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இவர்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எவ்விதக்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கவலையுமின்றி</a:t>
            </a:r>
            <a:r>
              <a:rPr lang="en-US" sz="4000" dirty="0" smtClean="0"/>
              <a:t> </a:t>
            </a:r>
            <a:r>
              <a:rPr lang="en-US" sz="4000" dirty="0" err="1" smtClean="0"/>
              <a:t>வாழ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சென்னைப்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பல்கலைக்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கழகம்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உதவி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செய்யும்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</a:t>
            </a:r>
            <a:r>
              <a:rPr lang="en-US" sz="4000" dirty="0" smtClean="0"/>
              <a:t> </a:t>
            </a:r>
            <a:r>
              <a:rPr lang="en-US" sz="4000" dirty="0" err="1" smtClean="0"/>
              <a:t>எண்ணுகிறேன்</a:t>
            </a:r>
            <a:r>
              <a:rPr lang="en-US" sz="4000" dirty="0" smtClean="0"/>
              <a:t>’ </a:t>
            </a:r>
            <a:r>
              <a:rPr lang="en-US" sz="4000" dirty="0" err="1" smtClean="0"/>
              <a:t>என</a:t>
            </a:r>
            <a:r>
              <a:rPr lang="en-US" sz="4000" dirty="0" smtClean="0"/>
              <a:t> </a:t>
            </a:r>
            <a:r>
              <a:rPr lang="en-US" sz="4000" dirty="0" err="1" smtClean="0"/>
              <a:t>அக்கடிதத்தில்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குறிப்பிட்டிருந்தார்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419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இவரிடம்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வயதிலேயே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கூச்ச</a:t>
            </a:r>
            <a:r>
              <a:rPr lang="en-US" sz="4400" dirty="0" smtClean="0"/>
              <a:t> </a:t>
            </a:r>
            <a:r>
              <a:rPr lang="en-US" sz="4400" dirty="0" err="1" smtClean="0"/>
              <a:t>சுபாவம்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அதிகமாக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காணப்பட்டதால்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காணப்பட்டதால்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மற்ற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மாணவர்களிடம்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அதிகமாக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பழகுவதை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தவிர்த்தே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இதனிடையில்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இந்தியக்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</a:t>
            </a:r>
            <a:r>
              <a:rPr lang="en-US" sz="4800" dirty="0" smtClean="0"/>
              <a:t> </a:t>
            </a:r>
            <a:r>
              <a:rPr lang="en-US" sz="4800" dirty="0" err="1" smtClean="0"/>
              <a:t>மேதைகளும்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உதவிக்கரம்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நீட்ட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முன்வந்தனர்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420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சென்னைப்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பொறியியற்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கல்லூரிப்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பேராசிரியரான</a:t>
            </a:r>
            <a:r>
              <a:rPr lang="en-US" sz="4000" dirty="0" smtClean="0"/>
              <a:t> </a:t>
            </a:r>
            <a:r>
              <a:rPr lang="en-US" sz="4000" dirty="0" err="1" smtClean="0"/>
              <a:t>ஹனுமந்தராவ்</a:t>
            </a:r>
            <a:r>
              <a:rPr lang="en-US" sz="4000" dirty="0" smtClean="0"/>
              <a:t>, </a:t>
            </a:r>
            <a:r>
              <a:rPr lang="en-US" sz="4000" dirty="0" err="1" smtClean="0"/>
              <a:t>கணித</a:t>
            </a:r>
            <a:r>
              <a:rPr lang="en-US" sz="4000" dirty="0" smtClean="0"/>
              <a:t> </a:t>
            </a:r>
            <a:r>
              <a:rPr lang="en-US" sz="4000" dirty="0" err="1" smtClean="0"/>
              <a:t>அறிஞர்களின்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நிர்வாக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சபைக்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கூட்டத்தில்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கலந்து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கொள்ளுமாறு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அழைப்பு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அனுப்பியிருந்தார்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421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அது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ராமானுஜத்திற்கு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எந்த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வழியில்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உதவலாம்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</a:t>
            </a:r>
            <a:r>
              <a:rPr lang="en-US" sz="5400" dirty="0" smtClean="0"/>
              <a:t> </a:t>
            </a:r>
            <a:r>
              <a:rPr lang="en-US" sz="5400" dirty="0" err="1" smtClean="0"/>
              <a:t>கருத்துபடி</a:t>
            </a:r>
            <a:r>
              <a:rPr lang="en-US" sz="5400" dirty="0" smtClean="0"/>
              <a:t> </a:t>
            </a:r>
            <a:r>
              <a:rPr lang="en-US" sz="5400" dirty="0" err="1" smtClean="0"/>
              <a:t>அமைந்திருந்தது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422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கூட்டத்தின்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முக்கியத்துவம்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கருதி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நாராயண</a:t>
            </a:r>
            <a:r>
              <a:rPr lang="en-US" sz="4400" dirty="0" smtClean="0"/>
              <a:t> </a:t>
            </a:r>
            <a:r>
              <a:rPr lang="en-US" sz="4400" dirty="0" err="1" smtClean="0"/>
              <a:t>அய்யர்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அவசியம்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கொள்ளும்படி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அழைப்பு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அனுப்பப்பட்டிருந்தது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423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நாராயண</a:t>
            </a:r>
            <a:r>
              <a:rPr lang="en-US" sz="6000" dirty="0" smtClean="0"/>
              <a:t> </a:t>
            </a:r>
            <a:r>
              <a:rPr lang="en-US" sz="6000" dirty="0" err="1" smtClean="0"/>
              <a:t>அய்யர்</a:t>
            </a:r>
            <a:r>
              <a:rPr lang="en-US" sz="6000" dirty="0" smtClean="0"/>
              <a:t> </a:t>
            </a:r>
            <a:r>
              <a:rPr lang="en-US" sz="6000" dirty="0" err="1" smtClean="0"/>
              <a:t>அக்கூட்டத்தில்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கலந்து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கொண்டார்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மேலும்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கூட்டத்தில்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கண்டுபிடிப்புகள்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யாவும்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அலசப்பட்டன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425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கூட்டத்தில்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நாராயண</a:t>
            </a:r>
            <a:r>
              <a:rPr lang="en-US" sz="4400" dirty="0" smtClean="0"/>
              <a:t> </a:t>
            </a:r>
            <a:r>
              <a:rPr lang="en-US" sz="4400" dirty="0" err="1" smtClean="0"/>
              <a:t>அய்யர்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கண்டுபிடிப்புகளைப்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பற்றி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விளக்கியதோடு</a:t>
            </a:r>
            <a:r>
              <a:rPr lang="en-US" sz="4400" dirty="0" smtClean="0"/>
              <a:t>, </a:t>
            </a:r>
            <a:r>
              <a:rPr lang="en-US" sz="4400" dirty="0" err="1" smtClean="0"/>
              <a:t>அவருக்கு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உதவவேண்டிய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அவசியம்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பற்றியும்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கூறினார்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426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மேலும்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பல்வேறு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அறிஞர்களின்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பரிந்துரையின்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பேரிலும்</a:t>
            </a:r>
            <a:r>
              <a:rPr lang="en-US" sz="5400" dirty="0" smtClean="0"/>
              <a:t>, </a:t>
            </a:r>
            <a:r>
              <a:rPr lang="en-US" sz="5400" dirty="0" err="1" smtClean="0"/>
              <a:t>வாக்கரின்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சிபாரிசின்படியும்</a:t>
            </a:r>
            <a:r>
              <a:rPr lang="en-US" sz="5400" dirty="0" smtClean="0"/>
              <a:t>,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427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ராமானுஜனுக்கு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பல்கலைக்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கழகம்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மாதம்</a:t>
            </a:r>
            <a:r>
              <a:rPr lang="en-US" sz="5400" dirty="0" smtClean="0"/>
              <a:t> 75 </a:t>
            </a:r>
            <a:r>
              <a:rPr lang="en-US" sz="5400" dirty="0" err="1" smtClean="0"/>
              <a:t>ரூபாயை</a:t>
            </a:r>
            <a:r>
              <a:rPr lang="en-US" sz="5400" dirty="0" smtClean="0"/>
              <a:t> </a:t>
            </a:r>
            <a:r>
              <a:rPr lang="en-US" sz="5400" dirty="0" err="1" smtClean="0"/>
              <a:t>உதவித்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தொகையாக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வழங்கும்படி</a:t>
            </a:r>
            <a:r>
              <a:rPr lang="en-US" sz="5400" dirty="0" smtClean="0"/>
              <a:t> </a:t>
            </a:r>
            <a:r>
              <a:rPr lang="en-US" sz="5400" dirty="0" err="1" smtClean="0"/>
              <a:t>இக்குழு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கேட்டுக்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கொண்டது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428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அதன்படி</a:t>
            </a:r>
            <a:r>
              <a:rPr lang="en-US" sz="5400" dirty="0" smtClean="0"/>
              <a:t> </a:t>
            </a:r>
            <a:r>
              <a:rPr lang="en-US" sz="5400" dirty="0" err="1" smtClean="0"/>
              <a:t>பல்கலைக்கழகமும்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ஒப்புக்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கொண்டது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429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ஆனால்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படிப்பில்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முதல்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மாணாக்கனாகவே</a:t>
            </a:r>
            <a:r>
              <a:rPr lang="en-US" sz="4400" dirty="0" smtClean="0"/>
              <a:t> </a:t>
            </a:r>
            <a:r>
              <a:rPr lang="en-US" sz="4400" dirty="0" err="1" smtClean="0"/>
              <a:t>தேறி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வந்தார்</a:t>
            </a:r>
            <a:r>
              <a:rPr lang="en-US" sz="4400" dirty="0" smtClean="0"/>
              <a:t>. </a:t>
            </a:r>
            <a:r>
              <a:rPr lang="en-US" sz="4400" dirty="0" err="1" smtClean="0"/>
              <a:t>இவரது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படிக்கும்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திறனைக்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அப்பள்ளி</a:t>
            </a:r>
            <a:r>
              <a:rPr lang="en-US" sz="4400" dirty="0" smtClean="0"/>
              <a:t> </a:t>
            </a:r>
            <a:r>
              <a:rPr lang="en-US" sz="4400" dirty="0" err="1" smtClean="0"/>
              <a:t>ஆசிரியரும்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மற்ற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மாணவர்களும்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வியப்பில்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ஆழ்ந்தனர்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430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8914" name="Picture 2" descr="C:\Users\dsf\Desktop\RAMANUJAN-1\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75438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சிலர்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சட்டச்சிக்கல்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எடுத்துக்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கூறி</a:t>
            </a:r>
            <a:r>
              <a:rPr lang="en-US" sz="4800" dirty="0" smtClean="0"/>
              <a:t> </a:t>
            </a:r>
            <a:r>
              <a:rPr lang="en-US" sz="4800" dirty="0" err="1" smtClean="0"/>
              <a:t>உதவித்தொகை</a:t>
            </a:r>
            <a:r>
              <a:rPr lang="en-US" sz="4800" dirty="0" smtClean="0"/>
              <a:t> </a:t>
            </a:r>
            <a:r>
              <a:rPr lang="en-US" sz="4800" dirty="0" err="1" smtClean="0"/>
              <a:t>வழங்கக்கூடாதெனவும்</a:t>
            </a:r>
            <a:r>
              <a:rPr lang="en-US" sz="4800" dirty="0" smtClean="0"/>
              <a:t>, </a:t>
            </a:r>
            <a:r>
              <a:rPr lang="en-US" sz="4800" dirty="0" err="1" smtClean="0"/>
              <a:t>சிலர்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வழங்கலாம்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எனவும்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வாதிட்டனர்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431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இறுதியில்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இதற்கு</a:t>
            </a:r>
            <a:r>
              <a:rPr lang="en-US" sz="6000" dirty="0" smtClean="0"/>
              <a:t> </a:t>
            </a:r>
            <a:r>
              <a:rPr lang="en-US" sz="6000" dirty="0" err="1" smtClean="0"/>
              <a:t>முற்றுப்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புள்ளி</a:t>
            </a:r>
            <a:r>
              <a:rPr lang="en-US" sz="6000" dirty="0" smtClean="0"/>
              <a:t> </a:t>
            </a:r>
            <a:r>
              <a:rPr lang="en-US" sz="6000" dirty="0" err="1" smtClean="0"/>
              <a:t>வைத்தாற்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போன்று</a:t>
            </a:r>
            <a:r>
              <a:rPr lang="en-US" sz="6000" dirty="0" smtClean="0"/>
              <a:t> </a:t>
            </a:r>
            <a:r>
              <a:rPr lang="en-US" sz="6000" dirty="0" err="1" smtClean="0"/>
              <a:t>உதவித்தொகையை</a:t>
            </a:r>
            <a:r>
              <a:rPr lang="en-US" sz="6000" dirty="0" smtClean="0"/>
              <a:t> </a:t>
            </a:r>
            <a:r>
              <a:rPr lang="en-US" sz="6000" dirty="0" err="1" smtClean="0"/>
              <a:t>வழங்கினர்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432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இதன்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காரணமாக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தமது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துறைமுக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குமாஸ்தா</a:t>
            </a:r>
            <a:r>
              <a:rPr lang="en-US" sz="4000" dirty="0" smtClean="0"/>
              <a:t> </a:t>
            </a:r>
            <a:r>
              <a:rPr lang="en-US" sz="4000" dirty="0" err="1" smtClean="0"/>
              <a:t>வேலையை</a:t>
            </a:r>
            <a:r>
              <a:rPr lang="en-US" sz="4000" dirty="0" smtClean="0"/>
              <a:t> 01.05.1913-ஆம் </a:t>
            </a:r>
            <a:r>
              <a:rPr lang="en-US" sz="4000" dirty="0" err="1" smtClean="0"/>
              <a:t>நாளன்று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ராஜினாமா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செய்துவிட்டு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முழுநேர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கணித</a:t>
            </a:r>
            <a:r>
              <a:rPr lang="en-US" sz="4000" dirty="0" smtClean="0"/>
              <a:t> </a:t>
            </a:r>
            <a:r>
              <a:rPr lang="en-US" sz="4000" dirty="0" err="1" smtClean="0"/>
              <a:t>ஆய்வில்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ஈடுபடத்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தொடங்கினார்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433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உதவித்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தொகையை</a:t>
            </a:r>
            <a:r>
              <a:rPr lang="en-US" sz="4800" dirty="0" smtClean="0"/>
              <a:t> </a:t>
            </a:r>
            <a:r>
              <a:rPr lang="en-US" sz="4800" dirty="0" err="1" smtClean="0"/>
              <a:t>பல்கலைக்கழகம்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வழங்குகையில்</a:t>
            </a:r>
            <a:r>
              <a:rPr lang="en-US" sz="4800" dirty="0" smtClean="0"/>
              <a:t>, </a:t>
            </a:r>
            <a:r>
              <a:rPr lang="en-US" sz="4800" dirty="0" err="1" smtClean="0"/>
              <a:t>சில</a:t>
            </a:r>
            <a:r>
              <a:rPr lang="en-US" sz="4800" dirty="0" smtClean="0"/>
              <a:t> </a:t>
            </a:r>
            <a:r>
              <a:rPr lang="en-US" sz="4800" dirty="0" err="1" smtClean="0"/>
              <a:t>நிபந்தனைகளை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விதித்தது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434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அதன்படி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மூன்று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மாதத்திற்கு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ஒருமுறை</a:t>
            </a:r>
            <a:r>
              <a:rPr lang="en-US" sz="4800" dirty="0" smtClean="0"/>
              <a:t> </a:t>
            </a:r>
            <a:r>
              <a:rPr lang="en-US" sz="4800" dirty="0" err="1" smtClean="0"/>
              <a:t>தமது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கண்டுபிடிப்புகள்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பற்றிய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முடிவுகளைத்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தெரிவிக்க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வேண்டுமென்பதால்</a:t>
            </a:r>
            <a:r>
              <a:rPr lang="en-US" sz="4800" dirty="0" smtClean="0"/>
              <a:t>,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435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முழு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நேரமும்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ஆராய்ச்சியில்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ஈடுபட்டுத்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கண்டுபிடிப்புகளை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அவ்வப்போது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பல்கலைக்கழகத்திடம்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தெரிவித்து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436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6000" b="1" dirty="0" err="1" smtClean="0">
                <a:solidFill>
                  <a:srgbClr val="FF0000"/>
                </a:solidFill>
              </a:rPr>
              <a:t>லண்டன்</a:t>
            </a:r>
            <a:r>
              <a:rPr lang="en-US" sz="6000" b="1" dirty="0" smtClean="0">
                <a:solidFill>
                  <a:srgbClr val="FF0000"/>
                </a:solidFill>
              </a:rPr>
              <a:t>     </a:t>
            </a:r>
          </a:p>
          <a:p>
            <a:pPr>
              <a:buNone/>
            </a:pPr>
            <a:r>
              <a:rPr lang="en-US" sz="6000" b="1" dirty="0" err="1" smtClean="0">
                <a:solidFill>
                  <a:srgbClr val="FF0000"/>
                </a:solidFill>
              </a:rPr>
              <a:t>பயணம்</a:t>
            </a:r>
            <a:endParaRPr lang="en-US" sz="6000" b="1" dirty="0" smtClean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437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dsf\Desktop\RAMANUJAN-1\eerwqe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0"/>
            <a:ext cx="4267200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பல்கலைக்கழகம்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உதவித்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தொகை</a:t>
            </a:r>
            <a:r>
              <a:rPr lang="en-US" sz="4400" dirty="0" smtClean="0"/>
              <a:t> </a:t>
            </a:r>
            <a:r>
              <a:rPr lang="en-US" sz="4400" dirty="0" err="1" smtClean="0"/>
              <a:t>வழங்க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முன்வந்ததும்</a:t>
            </a:r>
            <a:r>
              <a:rPr lang="en-US" sz="4400" dirty="0" smtClean="0"/>
              <a:t>, </a:t>
            </a:r>
            <a:r>
              <a:rPr lang="en-US" sz="4400" dirty="0" err="1" smtClean="0"/>
              <a:t>அதற்கு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நன்றி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தெரிவித்து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ஹார்டிக்கு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கடிதம்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எழுதினார்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438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இவரது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கடிதத்தைப்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ஹார்டி</a:t>
            </a:r>
            <a:r>
              <a:rPr lang="en-US" sz="4400" dirty="0" smtClean="0"/>
              <a:t>, </a:t>
            </a:r>
            <a:r>
              <a:rPr lang="en-US" sz="4400" dirty="0" err="1" smtClean="0"/>
              <a:t>ராமானுஜனை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கேம்பிரிஜ்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பல்கலைக்கழகத்திற்கு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அழைக்க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முடிவெடுத்தார்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439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dsf\Desktop\RAMANUJAN-1\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754380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மேலும்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இங்கிலாந்துக்குத்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தனியாக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செல்வதை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விரும்பாத</a:t>
            </a:r>
            <a:r>
              <a:rPr lang="en-US" sz="4400" dirty="0" smtClean="0"/>
              <a:t> </a:t>
            </a:r>
            <a:r>
              <a:rPr lang="en-US" sz="4400" dirty="0" err="1" smtClean="0"/>
              <a:t>ஹார்டி</a:t>
            </a:r>
            <a:r>
              <a:rPr lang="en-US" sz="4400" dirty="0" smtClean="0"/>
              <a:t>, </a:t>
            </a:r>
            <a:r>
              <a:rPr lang="en-US" sz="4400" dirty="0" err="1" smtClean="0"/>
              <a:t>கேம்பிரிட்ஜ்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வருபவர்களுடன்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சேர்ந்து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வருமாறு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கூறியிருந்தார்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440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இந்நிலையில்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டிபரன்ஷியல்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ஜியோ</a:t>
            </a:r>
            <a:r>
              <a:rPr lang="en-US" sz="4800" dirty="0" smtClean="0"/>
              <a:t> </a:t>
            </a:r>
            <a:r>
              <a:rPr lang="en-US" sz="4800" dirty="0" err="1" smtClean="0"/>
              <a:t>மெட்ரிகு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பற்றித்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தொடர்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சொற்பொழிவாற்ற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இ.எச்</a:t>
            </a:r>
            <a:r>
              <a:rPr lang="en-US" sz="4800" dirty="0" smtClean="0"/>
              <a:t>. </a:t>
            </a:r>
            <a:r>
              <a:rPr lang="en-US" sz="4800" dirty="0" err="1" smtClean="0"/>
              <a:t>நெவில்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என்பவர்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சென்னை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441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அவரிடம்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ராமானுஜனை</a:t>
            </a:r>
            <a:r>
              <a:rPr lang="en-US" sz="5400" dirty="0" smtClean="0"/>
              <a:t> </a:t>
            </a:r>
            <a:r>
              <a:rPr lang="en-US" sz="5400" dirty="0" err="1" smtClean="0"/>
              <a:t>லண்டனுக்கு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அழைத்து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வரும்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பொறுப்பை</a:t>
            </a:r>
            <a:r>
              <a:rPr lang="en-US" sz="5400" dirty="0" smtClean="0"/>
              <a:t> </a:t>
            </a:r>
            <a:r>
              <a:rPr lang="en-US" sz="5400" dirty="0" err="1" smtClean="0"/>
              <a:t>ஹார்டி</a:t>
            </a:r>
            <a:r>
              <a:rPr lang="en-US" sz="5400" dirty="0" smtClean="0"/>
              <a:t> </a:t>
            </a:r>
            <a:r>
              <a:rPr lang="en-US" sz="5400" dirty="0" err="1" smtClean="0"/>
              <a:t>ஒப்படைத்துருந்தார்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442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இதன்படி</a:t>
            </a:r>
            <a:r>
              <a:rPr lang="en-US" sz="4400" dirty="0" smtClean="0"/>
              <a:t> 1914-ஆம் </a:t>
            </a:r>
            <a:r>
              <a:rPr lang="en-US" sz="4400" dirty="0" err="1" smtClean="0"/>
              <a:t>ஆண்டு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முதல்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வாரத்தில்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சேர்ந்த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நெவில்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ராமானுஜனைச்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சந்திக்க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மிகுந்த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ஆவலுடன்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இருந்தார்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443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5400" dirty="0" err="1" smtClean="0"/>
              <a:t>ஆனால்</a:t>
            </a:r>
            <a:r>
              <a:rPr lang="en-US" sz="5400" dirty="0" smtClean="0"/>
              <a:t>, </a:t>
            </a:r>
            <a:r>
              <a:rPr lang="en-US" sz="5400" dirty="0" err="1" smtClean="0"/>
              <a:t>அதற்கு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மாறாக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ராமானுஜனே</a:t>
            </a:r>
            <a:r>
              <a:rPr lang="en-US" sz="5400" dirty="0" smtClean="0"/>
              <a:t> </a:t>
            </a:r>
            <a:r>
              <a:rPr lang="en-US" sz="5400" dirty="0" err="1" smtClean="0"/>
              <a:t>நெவிலைச்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நேரடியாகச்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சந்தித்தார்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444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445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9938" name="Picture 2" descr="C:\Users\dsf\Desktop\RAMANUJAN-1\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1" y="1524000"/>
            <a:ext cx="8001000" cy="45719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அவர்கள்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பல்வேறு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எண்ணங்களைப்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பகிர்ந்தும்</a:t>
            </a:r>
            <a:r>
              <a:rPr lang="en-US" sz="5400" dirty="0" smtClean="0"/>
              <a:t>, </a:t>
            </a:r>
            <a:r>
              <a:rPr lang="en-US" sz="5400" dirty="0" err="1" smtClean="0"/>
              <a:t>கணக்கு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சம்பந்தமாக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உரையாடினார்கள்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446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ராமானுஜன்</a:t>
            </a:r>
            <a:r>
              <a:rPr lang="en-US" sz="6000" dirty="0" smtClean="0"/>
              <a:t> </a:t>
            </a:r>
            <a:r>
              <a:rPr lang="en-US" sz="6000" dirty="0" err="1" smtClean="0"/>
              <a:t>தமது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கண்டுபிடிப்புகளை</a:t>
            </a:r>
            <a:r>
              <a:rPr lang="en-US" sz="6000" dirty="0" smtClean="0"/>
              <a:t> </a:t>
            </a:r>
            <a:r>
              <a:rPr lang="en-US" sz="6000" dirty="0" err="1" smtClean="0"/>
              <a:t>நெவிலிடம்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காண்பித்தார்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447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மேலும்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கண்டுபிடித்த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குறிப்புகள்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அந்நோட்டுப்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புத்தகத்தை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நெவிலிடம்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கொடுத்து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எடுத்துச்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செல்லுமாறு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கூறினார்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448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ஆனால்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அதை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பெற்றுக்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கொள்ள</a:t>
            </a:r>
            <a:r>
              <a:rPr lang="en-US" sz="4000" dirty="0" smtClean="0"/>
              <a:t> </a:t>
            </a:r>
            <a:r>
              <a:rPr lang="en-US" sz="4000" dirty="0" err="1" smtClean="0"/>
              <a:t>மறுத்ததுடன்</a:t>
            </a:r>
            <a:r>
              <a:rPr lang="en-US" sz="4000" dirty="0" smtClean="0"/>
              <a:t>, </a:t>
            </a:r>
            <a:r>
              <a:rPr lang="en-US" sz="4000" dirty="0" err="1" smtClean="0"/>
              <a:t>இவ்வரிய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கண்டுபிடிப்புகளை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தொகுத்து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வெளிக்கொணர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முடியும்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</a:t>
            </a:r>
            <a:r>
              <a:rPr lang="en-US" sz="4000" dirty="0" smtClean="0"/>
              <a:t> </a:t>
            </a:r>
            <a:r>
              <a:rPr lang="en-US" sz="4000" dirty="0" err="1" smtClean="0"/>
              <a:t>நம்பிக்கையை</a:t>
            </a:r>
            <a:r>
              <a:rPr lang="en-US" sz="4000" dirty="0" smtClean="0"/>
              <a:t> </a:t>
            </a:r>
            <a:r>
              <a:rPr lang="en-US" sz="4000" dirty="0" err="1" smtClean="0"/>
              <a:t>ஊட்டினார்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449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வயதிலேயே</a:t>
            </a:r>
            <a:r>
              <a:rPr lang="en-US" sz="4800" dirty="0" smtClean="0"/>
              <a:t> </a:t>
            </a:r>
            <a:r>
              <a:rPr lang="en-US" sz="4800" dirty="0" err="1" smtClean="0"/>
              <a:t>ஒற்றைப்படை</a:t>
            </a:r>
            <a:r>
              <a:rPr lang="en-US" sz="4800" dirty="0" smtClean="0"/>
              <a:t> </a:t>
            </a:r>
            <a:r>
              <a:rPr lang="en-US" sz="4800" dirty="0" err="1" smtClean="0"/>
              <a:t>எண்களை</a:t>
            </a:r>
            <a:r>
              <a:rPr lang="en-US" sz="4800" dirty="0" smtClean="0"/>
              <a:t> </a:t>
            </a:r>
            <a:r>
              <a:rPr lang="en-US" sz="4800" dirty="0" err="1" smtClean="0"/>
              <a:t>வெகு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வேகமாக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ஒப்புவிக்கும்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திறனைப்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பெற்றிருந்தார்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மேலும்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ஹார்டியின்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கருத்தையும்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அவரிடம்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எடுத்துக்கூறி</a:t>
            </a:r>
            <a:r>
              <a:rPr lang="en-US" sz="4800" dirty="0" smtClean="0"/>
              <a:t> </a:t>
            </a:r>
            <a:r>
              <a:rPr lang="en-US" sz="4800" dirty="0" err="1" smtClean="0"/>
              <a:t>லண்டனுக்கு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வருமாறு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அழைப்பு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விடுத்தார்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450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ஆனால்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ராமானுஜனோ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தாயின்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விருப்பத்தின்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பேரிலும்</a:t>
            </a:r>
            <a:r>
              <a:rPr lang="en-US" sz="4400" dirty="0" smtClean="0"/>
              <a:t>, </a:t>
            </a:r>
            <a:r>
              <a:rPr lang="en-US" sz="4400" dirty="0" err="1" smtClean="0"/>
              <a:t>தமது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குலதெய்வத்தின்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உத்தரவும்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கிடைத்தால்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மட்டுமே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லண்டன்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வர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முடியும்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451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ஆனால்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நெவில்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லண்டன்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வருவதற்கான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ஏற்பாடுகளை</a:t>
            </a:r>
            <a:r>
              <a:rPr lang="en-US" sz="4400" dirty="0" smtClean="0"/>
              <a:t>, 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நண்பர்கள்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மூலமாகவும்</a:t>
            </a:r>
            <a:r>
              <a:rPr lang="en-US" sz="4400" dirty="0" smtClean="0"/>
              <a:t>, </a:t>
            </a:r>
            <a:r>
              <a:rPr lang="en-US" sz="4400" dirty="0" err="1" smtClean="0"/>
              <a:t>நாராயண</a:t>
            </a:r>
            <a:r>
              <a:rPr lang="en-US" sz="4400" dirty="0" smtClean="0"/>
              <a:t> </a:t>
            </a:r>
            <a:r>
              <a:rPr lang="en-US" sz="4400" dirty="0" err="1" smtClean="0"/>
              <a:t>அய்யர்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மூலமாகவும்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செய்தார்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452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இறுதியில்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தாயாரின்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அனுமதியும்</a:t>
            </a:r>
            <a:r>
              <a:rPr lang="en-US" sz="4000" dirty="0" smtClean="0"/>
              <a:t>, </a:t>
            </a:r>
            <a:r>
              <a:rPr lang="en-US" sz="4000" dirty="0" err="1" smtClean="0"/>
              <a:t>குலதெய்வத்தின்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உத்தரவும்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கிடைத்தமையால்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வெளிநாடு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செல்வதற்கு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தம்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சம்மதத்தைத்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தெரிவித்தார்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453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அதன்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காரணமாக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லண்டன்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வருவது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பற்றி</a:t>
            </a:r>
            <a:r>
              <a:rPr lang="en-US" sz="4800" dirty="0" smtClean="0"/>
              <a:t> </a:t>
            </a:r>
            <a:r>
              <a:rPr lang="en-US" sz="4800" dirty="0" err="1" smtClean="0"/>
              <a:t>ஹார்டிக்குக்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கடிதம்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எழுதி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பதிலுக்காகக்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காத்திருந்தார்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454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மேலும்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லண்டனில்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தங்கிப்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படிப்பதற்கான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பண</a:t>
            </a:r>
            <a:r>
              <a:rPr lang="en-US" sz="4400" dirty="0" smtClean="0"/>
              <a:t> </a:t>
            </a:r>
            <a:r>
              <a:rPr lang="en-US" sz="4400" dirty="0" err="1" smtClean="0"/>
              <a:t>உதவியைப்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நெவில்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பல்வேறு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முயற்சிகளைச்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செய்தார்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455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ஹார்டியோ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கடிதத்தில்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எப்படியாவது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முயற்சி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லண்டன்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அழைத்து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வரும்படி</a:t>
            </a:r>
            <a:r>
              <a:rPr lang="en-US" sz="4400" dirty="0" smtClean="0"/>
              <a:t> </a:t>
            </a:r>
            <a:r>
              <a:rPr lang="en-US" sz="4400" dirty="0" err="1" smtClean="0"/>
              <a:t>நெவிலுக்குக்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கடிதம்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எழுதினார்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456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அத்துடன்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லண்டன்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வருவதற்கு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வேண்டிய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பண</a:t>
            </a:r>
            <a:r>
              <a:rPr lang="en-US" sz="4400" dirty="0" smtClean="0"/>
              <a:t> </a:t>
            </a:r>
            <a:r>
              <a:rPr lang="en-US" sz="4400" dirty="0" err="1" smtClean="0"/>
              <a:t>உதவிகளைச்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செய்யுமாறு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இந்திய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அலுவலகச்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செயலாளருக்குக்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கடிதம்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எழுதினார்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457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458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40962" name="Picture 2" descr="C:\Users\dsf\Desktop\RAMANUJAN-1\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0"/>
            <a:ext cx="7467600" cy="45719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அக்கடிதம்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சென்னைப்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பல்கலைக்கழகத்தின்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பிரதிநிதிகள்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குழுவின்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பார்வைக்கு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வந்தது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459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எப்பொழுதும்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சிந்தனையில்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மூழ்கியவராய்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காணப்படும்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எப்பொழுதும்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தனிமையையே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விரும்புவார்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அப்போது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தமது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கரித்தினையும்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சென்னைப்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பல்கலைக்கழகத்திற்கு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தெரிவித்தார்</a:t>
            </a:r>
            <a:r>
              <a:rPr lang="en-US" sz="4800" dirty="0" smtClean="0"/>
              <a:t>. </a:t>
            </a:r>
            <a:r>
              <a:rPr lang="en-US" sz="4800" dirty="0" err="1" smtClean="0"/>
              <a:t>அதில்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அவர்</a:t>
            </a:r>
            <a:r>
              <a:rPr lang="en-US" sz="4800" dirty="0" smtClean="0"/>
              <a:t>,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460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கண்டுபிடிப்பானது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உலகில்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பரபரப்பை</a:t>
            </a:r>
            <a:r>
              <a:rPr lang="en-US" sz="4400" dirty="0" smtClean="0"/>
              <a:t> </a:t>
            </a:r>
            <a:r>
              <a:rPr lang="en-US" sz="4400" dirty="0" err="1" smtClean="0"/>
              <a:t>ஏற்படுத்தியிருப்பதாகவும்</a:t>
            </a:r>
            <a:r>
              <a:rPr lang="en-US" sz="4400" dirty="0" smtClean="0"/>
              <a:t>,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461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அவரது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பெயர்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கணித</a:t>
            </a:r>
            <a:r>
              <a:rPr lang="en-US" sz="4000" dirty="0" smtClean="0"/>
              <a:t> </a:t>
            </a:r>
            <a:r>
              <a:rPr lang="en-US" sz="4000" dirty="0" err="1" smtClean="0"/>
              <a:t>வரலற்றில்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தனி</a:t>
            </a:r>
            <a:r>
              <a:rPr lang="en-US" sz="4000" dirty="0" smtClean="0"/>
              <a:t> </a:t>
            </a:r>
            <a:r>
              <a:rPr lang="en-US" sz="4000" dirty="0" err="1" smtClean="0"/>
              <a:t>இடத்தைப்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பெற்று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நிலைத்து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நிற்குமெனவும்</a:t>
            </a:r>
            <a:r>
              <a:rPr lang="en-US" sz="4000" dirty="0" smtClean="0"/>
              <a:t>, </a:t>
            </a:r>
            <a:r>
              <a:rPr lang="en-US" sz="4000" dirty="0" err="1" smtClean="0"/>
              <a:t>இப்படிப்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பட்டவரைக்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கண்டுபிடித்தது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உலகின்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ஆர்வமிக்க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நிகழ்ச்சி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எனவும்</a:t>
            </a:r>
            <a:r>
              <a:rPr lang="en-US" sz="4000" dirty="0" smtClean="0"/>
              <a:t>,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462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ராமானுஜனுக்கு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புதிய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பயிற்சி</a:t>
            </a:r>
            <a:r>
              <a:rPr lang="en-US" sz="4400" dirty="0" smtClean="0"/>
              <a:t> </a:t>
            </a:r>
            <a:r>
              <a:rPr lang="en-US" sz="4400" dirty="0" err="1" smtClean="0"/>
              <a:t>அளித்து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பல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கருத்துகள்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கொண்டவர்களுடன்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தொடர்புகளை</a:t>
            </a:r>
            <a:r>
              <a:rPr lang="en-US" sz="4400" dirty="0" smtClean="0"/>
              <a:t> </a:t>
            </a:r>
            <a:r>
              <a:rPr lang="en-US" sz="4400" dirty="0" err="1" smtClean="0"/>
              <a:t>ஏற்படுத்திக்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கொள்வது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அவசியமாகும்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463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கணித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மேதைகளோடு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தொடர்புகளை</a:t>
            </a:r>
            <a:r>
              <a:rPr lang="en-US" sz="4400" dirty="0" smtClean="0"/>
              <a:t> </a:t>
            </a:r>
            <a:r>
              <a:rPr lang="en-US" sz="4400" dirty="0" err="1" smtClean="0"/>
              <a:t>ஏற்படுத்தினால்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பல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முடிவுகளைக்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கொடுக்க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முடியுமென்றும்</a:t>
            </a:r>
            <a:r>
              <a:rPr lang="en-US" sz="4400" dirty="0" smtClean="0"/>
              <a:t>,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464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ராமானுஜனை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</a:t>
            </a:r>
            <a:r>
              <a:rPr lang="en-US" sz="4800" dirty="0" smtClean="0"/>
              <a:t> </a:t>
            </a:r>
            <a:r>
              <a:rPr lang="en-US" sz="4800" dirty="0" err="1" smtClean="0"/>
              <a:t>வரலாற்றில்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உயர்ந்த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இடத்தில்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நிலைபெறச்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செய்ய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முடியுமென்று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இதன்மூலம்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பல்கலைக்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கழகமும்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465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சென்னையும்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பெருமையடைய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முடியுமென்றும்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கடிதத்தில்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எழுதியிருந்தார்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466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மேலும்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ராமானுஜனை</a:t>
            </a:r>
            <a:r>
              <a:rPr lang="en-US" sz="4000" dirty="0" smtClean="0"/>
              <a:t> </a:t>
            </a:r>
            <a:r>
              <a:rPr lang="en-US" sz="4000" dirty="0" err="1" smtClean="0"/>
              <a:t>லண்டன்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அழைத்துச்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செல்வதில்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சென்னை</a:t>
            </a:r>
            <a:r>
              <a:rPr lang="en-US" sz="4000" dirty="0" smtClean="0"/>
              <a:t> </a:t>
            </a:r>
            <a:r>
              <a:rPr lang="en-US" sz="4000" dirty="0" err="1" smtClean="0"/>
              <a:t>மாநிலக்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கல்லூரிப்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பேராசிரியரான</a:t>
            </a:r>
            <a:r>
              <a:rPr lang="en-US" sz="4000" dirty="0" smtClean="0"/>
              <a:t> </a:t>
            </a:r>
            <a:r>
              <a:rPr lang="en-US" sz="4000" dirty="0" err="1" smtClean="0"/>
              <a:t>ஆர்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லிட்டில்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ஹெயில்ஸ்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என்பவரும்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கடிதமொன்றை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சென்னைப்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பல்கலைக்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கழகத்திற்கு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அனுப்பினார்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467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இதனிடையில்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சென்னைத்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துறைமுகத்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தலைவர்</a:t>
            </a:r>
            <a:r>
              <a:rPr lang="en-US" sz="4000" dirty="0" smtClean="0"/>
              <a:t>, </a:t>
            </a:r>
            <a:r>
              <a:rPr lang="en-US" sz="4000" dirty="0" err="1" smtClean="0"/>
              <a:t>சென்னை</a:t>
            </a:r>
            <a:r>
              <a:rPr lang="en-US" sz="4000" dirty="0" smtClean="0"/>
              <a:t> </a:t>
            </a:r>
            <a:r>
              <a:rPr lang="en-US" sz="4000" dirty="0" err="1" smtClean="0"/>
              <a:t>கவர்னரான</a:t>
            </a:r>
            <a:r>
              <a:rPr lang="en-US" sz="4000" dirty="0" smtClean="0"/>
              <a:t> </a:t>
            </a:r>
            <a:r>
              <a:rPr lang="en-US" sz="4000" dirty="0" err="1" smtClean="0"/>
              <a:t>லார்டு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பெர்ட்லண்டின்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செயலாளருக்கு</a:t>
            </a:r>
            <a:r>
              <a:rPr lang="en-US" sz="4000" dirty="0" smtClean="0"/>
              <a:t> 05.02.1914 </a:t>
            </a:r>
            <a:r>
              <a:rPr lang="en-US" sz="4000" dirty="0" err="1" smtClean="0"/>
              <a:t>அன்று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விளக்கமாகக்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கடிதம்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ஒன்றை</a:t>
            </a:r>
            <a:r>
              <a:rPr lang="en-US" sz="4000" dirty="0" smtClean="0"/>
              <a:t> </a:t>
            </a:r>
            <a:r>
              <a:rPr lang="en-US" sz="4000" dirty="0" err="1" smtClean="0"/>
              <a:t>அனுப்பி</a:t>
            </a:r>
            <a:r>
              <a:rPr lang="en-US" sz="4000" dirty="0" smtClean="0"/>
              <a:t> </a:t>
            </a:r>
            <a:r>
              <a:rPr lang="en-US" sz="4000" dirty="0" err="1" smtClean="0"/>
              <a:t>வைத்தார்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468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அதில்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அவர்</a:t>
            </a:r>
            <a:r>
              <a:rPr lang="en-US" sz="4000" dirty="0" smtClean="0"/>
              <a:t>,</a:t>
            </a:r>
          </a:p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மேன்மை</a:t>
            </a:r>
            <a:r>
              <a:rPr lang="en-US" sz="4000" dirty="0" smtClean="0"/>
              <a:t> </a:t>
            </a:r>
            <a:r>
              <a:rPr lang="en-US" sz="4000" dirty="0" err="1" smtClean="0"/>
              <a:t>தாங்கிய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தாங்கள்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கல்வி</a:t>
            </a:r>
            <a:r>
              <a:rPr lang="en-US" sz="4000" dirty="0" smtClean="0"/>
              <a:t> </a:t>
            </a:r>
            <a:r>
              <a:rPr lang="en-US" sz="4000" dirty="0" err="1" smtClean="0"/>
              <a:t>இலாகாவை</a:t>
            </a:r>
            <a:r>
              <a:rPr lang="en-US" sz="4000" dirty="0" smtClean="0"/>
              <a:t> </a:t>
            </a:r>
            <a:r>
              <a:rPr lang="en-US" sz="4000" dirty="0" err="1" smtClean="0"/>
              <a:t>கவனிப்பதாக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அறிகிறேன்</a:t>
            </a:r>
            <a:r>
              <a:rPr lang="en-US" sz="4000" dirty="0" smtClean="0"/>
              <a:t>. </a:t>
            </a:r>
            <a:r>
              <a:rPr lang="en-US" sz="4000" dirty="0" err="1" smtClean="0"/>
              <a:t>அது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விஷயமாகத்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தங்கள்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கவனத்தை</a:t>
            </a:r>
            <a:r>
              <a:rPr lang="en-US" sz="4000" dirty="0" smtClean="0"/>
              <a:t> </a:t>
            </a:r>
            <a:r>
              <a:rPr lang="en-US" sz="4000" dirty="0" err="1" smtClean="0"/>
              <a:t>ஈர்க்க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விரும்புகிறேன்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469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600" dirty="0" err="1" smtClean="0"/>
              <a:t>ஆகையால்</a:t>
            </a:r>
            <a:r>
              <a:rPr lang="en-US" sz="6600" dirty="0" smtClean="0"/>
              <a:t> </a:t>
            </a:r>
            <a:r>
              <a:rPr lang="en-US" sz="6600" dirty="0" err="1" smtClean="0"/>
              <a:t>இவர்</a:t>
            </a:r>
            <a:r>
              <a:rPr lang="en-US" sz="6600" dirty="0" smtClean="0"/>
              <a:t> </a:t>
            </a:r>
            <a:r>
              <a:rPr lang="en-US" sz="6600" dirty="0" err="1" smtClean="0"/>
              <a:t>எப்பொழுதும்</a:t>
            </a:r>
            <a:r>
              <a:rPr lang="en-US" sz="6600" dirty="0" smtClean="0"/>
              <a:t> </a:t>
            </a:r>
            <a:r>
              <a:rPr lang="en-US" sz="6600" dirty="0" err="1" smtClean="0"/>
              <a:t>தனிமையாகவே</a:t>
            </a:r>
            <a:r>
              <a:rPr lang="en-US" sz="6600" dirty="0" smtClean="0"/>
              <a:t> </a:t>
            </a:r>
            <a:r>
              <a:rPr lang="en-US" sz="6600" dirty="0" err="1" smtClean="0"/>
              <a:t>காணப்படுவார்</a:t>
            </a:r>
            <a:r>
              <a:rPr lang="en-US" sz="6600" dirty="0" smtClean="0"/>
              <a:t>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என்னுடைய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அலுவலகத்தில்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குமாஸ்தாவான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பற்றியது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அது</a:t>
            </a:r>
            <a:r>
              <a:rPr lang="en-US" sz="4400" dirty="0" smtClean="0"/>
              <a:t>. </a:t>
            </a:r>
            <a:r>
              <a:rPr lang="en-US" sz="4400" dirty="0" err="1" smtClean="0"/>
              <a:t>ஏற்கெனவே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அவரைப்பற்றித்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தங்களிடம்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கூறியுள்ளேன்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470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மிகச்சிறந்த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. </a:t>
            </a:r>
            <a:r>
              <a:rPr lang="en-US" sz="4400" dirty="0" err="1" smtClean="0"/>
              <a:t>புதிய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தரமான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கண்டுபிடிப்புகளெல்லாம்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கண்டுபிடித்த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மேதையென்று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குறிப்பிடுகின்றனர்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471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கடந்த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எட்டு</a:t>
            </a:r>
            <a:r>
              <a:rPr lang="en-US" sz="4000" dirty="0" smtClean="0"/>
              <a:t>, </a:t>
            </a:r>
            <a:r>
              <a:rPr lang="en-US" sz="4000" dirty="0" err="1" smtClean="0"/>
              <a:t>ஒன்பது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மாதங்களாக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கண்டுபிடிப்புகளைப்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பற்றி</a:t>
            </a:r>
            <a:r>
              <a:rPr lang="en-US" sz="4000" dirty="0" smtClean="0"/>
              <a:t> </a:t>
            </a:r>
            <a:r>
              <a:rPr lang="en-US" sz="4000" dirty="0" err="1" smtClean="0"/>
              <a:t>கேம்பிரிட்ஜ்</a:t>
            </a:r>
            <a:r>
              <a:rPr lang="en-US" sz="4000" dirty="0" smtClean="0"/>
              <a:t>, </a:t>
            </a:r>
            <a:r>
              <a:rPr lang="en-US" sz="4000" dirty="0" err="1" smtClean="0"/>
              <a:t>சிம்லா</a:t>
            </a:r>
            <a:r>
              <a:rPr lang="en-US" sz="4000" dirty="0" smtClean="0"/>
              <a:t>, </a:t>
            </a:r>
            <a:r>
              <a:rPr lang="en-US" sz="4000" dirty="0" err="1" smtClean="0"/>
              <a:t>சென்னை</a:t>
            </a:r>
            <a:r>
              <a:rPr lang="en-US" sz="4000" dirty="0" smtClean="0"/>
              <a:t> </a:t>
            </a:r>
            <a:r>
              <a:rPr lang="en-US" sz="4000" dirty="0" err="1" smtClean="0"/>
              <a:t>போன்ற</a:t>
            </a:r>
            <a:r>
              <a:rPr lang="en-US" sz="4000" dirty="0" smtClean="0"/>
              <a:t> </a:t>
            </a:r>
            <a:r>
              <a:rPr lang="en-US" sz="4000" dirty="0" err="1" smtClean="0"/>
              <a:t>இடங்களிலுள்ள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கணித</a:t>
            </a:r>
            <a:r>
              <a:rPr lang="en-US" sz="4000" dirty="0" smtClean="0"/>
              <a:t> </a:t>
            </a:r>
            <a:r>
              <a:rPr lang="en-US" sz="4000" dirty="0" err="1" smtClean="0"/>
              <a:t>மேதைகள்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அவரை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வியந்து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பாராட்டுகின்றனர்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472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473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41986" name="Picture 2" descr="C:\Users\dsf\Desktop\RAMANUJAN-1\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0"/>
            <a:ext cx="7543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600" dirty="0" err="1" smtClean="0"/>
              <a:t>இப்பொழுது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கணித</a:t>
            </a:r>
            <a:r>
              <a:rPr lang="en-US" sz="3600" dirty="0" smtClean="0"/>
              <a:t> </a:t>
            </a:r>
            <a:r>
              <a:rPr lang="en-US" sz="3600" dirty="0" err="1" smtClean="0"/>
              <a:t>மேதையும்</a:t>
            </a:r>
            <a:r>
              <a:rPr lang="en-US" sz="3600" dirty="0" smtClean="0"/>
              <a:t>, </a:t>
            </a:r>
            <a:r>
              <a:rPr lang="en-US" sz="3600" dirty="0" err="1" smtClean="0"/>
              <a:t>கேம்பிரிட்ஜ்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பல்கலைக்கழக</a:t>
            </a:r>
            <a:r>
              <a:rPr lang="en-US" sz="3600" dirty="0" smtClean="0"/>
              <a:t> </a:t>
            </a:r>
            <a:r>
              <a:rPr lang="en-US" sz="3600" dirty="0" err="1" smtClean="0"/>
              <a:t>உறுப்பினருமான</a:t>
            </a:r>
            <a:r>
              <a:rPr lang="en-US" sz="3600" dirty="0" smtClean="0"/>
              <a:t> </a:t>
            </a:r>
            <a:r>
              <a:rPr lang="en-US" sz="3600" dirty="0" err="1" smtClean="0"/>
              <a:t>திரு</a:t>
            </a:r>
            <a:r>
              <a:rPr lang="en-US" sz="3600" dirty="0" smtClean="0"/>
              <a:t> </a:t>
            </a:r>
            <a:r>
              <a:rPr lang="en-US" sz="3600" dirty="0" err="1" smtClean="0"/>
              <a:t>நெவில்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அவர்கள்</a:t>
            </a:r>
            <a:r>
              <a:rPr lang="en-US" sz="3600" dirty="0" smtClean="0"/>
              <a:t> </a:t>
            </a:r>
            <a:r>
              <a:rPr lang="en-US" sz="3600" dirty="0" err="1" smtClean="0"/>
              <a:t>தொடர்</a:t>
            </a:r>
            <a:r>
              <a:rPr lang="en-US" sz="3600" dirty="0" smtClean="0"/>
              <a:t> </a:t>
            </a:r>
            <a:r>
              <a:rPr lang="en-US" sz="3600" dirty="0" err="1" smtClean="0"/>
              <a:t>சொற்பொழிவாற்ற</a:t>
            </a:r>
            <a:r>
              <a:rPr lang="en-US" sz="3600" dirty="0" smtClean="0"/>
              <a:t> </a:t>
            </a:r>
            <a:r>
              <a:rPr lang="en-US" sz="3600" dirty="0" err="1" smtClean="0"/>
              <a:t>இங்கு</a:t>
            </a:r>
            <a:r>
              <a:rPr lang="en-US" sz="3600" dirty="0" smtClean="0"/>
              <a:t> </a:t>
            </a:r>
            <a:r>
              <a:rPr lang="en-US" sz="3600" dirty="0" err="1" smtClean="0"/>
              <a:t>வந்திருப்பதைத்</a:t>
            </a:r>
            <a:r>
              <a:rPr lang="en-US" sz="3600" dirty="0" smtClean="0"/>
              <a:t> </a:t>
            </a:r>
            <a:r>
              <a:rPr lang="en-US" sz="3600" dirty="0" err="1" smtClean="0"/>
              <a:t>தங்கள்</a:t>
            </a:r>
            <a:r>
              <a:rPr lang="en-US" sz="3600" dirty="0" smtClean="0"/>
              <a:t> </a:t>
            </a:r>
            <a:r>
              <a:rPr lang="en-US" sz="3600" dirty="0" err="1" smtClean="0"/>
              <a:t>அறிந்திருப்பீர்கள்</a:t>
            </a:r>
            <a:r>
              <a:rPr lang="en-US" sz="3600" dirty="0" smtClean="0"/>
              <a:t> </a:t>
            </a:r>
            <a:r>
              <a:rPr lang="en-US" sz="3600" dirty="0" err="1" smtClean="0"/>
              <a:t>என</a:t>
            </a:r>
            <a:r>
              <a:rPr lang="en-US" sz="3600" dirty="0" smtClean="0"/>
              <a:t> </a:t>
            </a:r>
            <a:r>
              <a:rPr lang="en-US" sz="3600" dirty="0" err="1" smtClean="0"/>
              <a:t>எண்ணுகிறேன்</a:t>
            </a:r>
            <a:r>
              <a:rPr lang="en-US" sz="3600" dirty="0" smtClean="0"/>
              <a:t>.</a:t>
            </a:r>
          </a:p>
          <a:p>
            <a:pPr>
              <a:buNone/>
            </a:pP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474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கேம்பிரிட்ஜ்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பல்கலைக்கழகத்தின்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விருப்பப்படி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லண்டன்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அழைத்துச்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செல்ல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முயற்சி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கொண்டிருக்கிறார்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475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ஓரிரு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ஆண்டுகள்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மட்டும்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சிறந்த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மேதைகள்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வழிகாட்டியாக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இருந்தால்</a:t>
            </a:r>
            <a:r>
              <a:rPr lang="en-US" sz="4400" dirty="0" smtClean="0"/>
              <a:t>, </a:t>
            </a:r>
            <a:r>
              <a:rPr lang="en-US" sz="4400" dirty="0" err="1" smtClean="0"/>
              <a:t>அவரது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புகழ்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நிச்சயம்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உலகெங்கும்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பரவும்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476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குறிப்பாக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சென்னை</a:t>
            </a:r>
            <a:r>
              <a:rPr lang="en-US" sz="5400" dirty="0" smtClean="0"/>
              <a:t> </a:t>
            </a:r>
            <a:r>
              <a:rPr lang="en-US" sz="5400" dirty="0" err="1" smtClean="0"/>
              <a:t>போன்ற</a:t>
            </a:r>
            <a:r>
              <a:rPr lang="en-US" sz="5400" dirty="0" smtClean="0"/>
              <a:t> </a:t>
            </a:r>
            <a:r>
              <a:rPr lang="en-US" sz="5400" dirty="0" err="1" smtClean="0"/>
              <a:t>பிந்தங்கிய</a:t>
            </a:r>
            <a:r>
              <a:rPr lang="en-US" sz="5400" dirty="0" smtClean="0"/>
              <a:t> </a:t>
            </a:r>
            <a:r>
              <a:rPr lang="en-US" sz="5400" dirty="0" err="1" smtClean="0"/>
              <a:t>பகுதிகளில்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அவர்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தங்கியிருந்தால்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இவையாவும்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சாத்தியமாகாது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477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எனவே</a:t>
            </a:r>
            <a:r>
              <a:rPr lang="en-US" sz="4000" dirty="0" smtClean="0"/>
              <a:t>, </a:t>
            </a:r>
            <a:r>
              <a:rPr lang="en-US" sz="4000" dirty="0" err="1" smtClean="0"/>
              <a:t>தங்கள்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தலையீட்டால்தான்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குறிப்பிட்ட</a:t>
            </a:r>
            <a:r>
              <a:rPr lang="en-US" sz="4000" dirty="0" smtClean="0"/>
              <a:t> </a:t>
            </a:r>
            <a:r>
              <a:rPr lang="en-US" sz="4000" dirty="0" err="1" smtClean="0"/>
              <a:t>காரியம்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முடியும்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என்பதால்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அதிக</a:t>
            </a:r>
            <a:r>
              <a:rPr lang="en-US" sz="4000" dirty="0" smtClean="0"/>
              <a:t> </a:t>
            </a:r>
            <a:r>
              <a:rPr lang="en-US" sz="4000" dirty="0" err="1" smtClean="0"/>
              <a:t>உரிமையோடு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தங்களிடம்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</a:t>
            </a:r>
            <a:r>
              <a:rPr lang="en-US" sz="4000" dirty="0" smtClean="0"/>
              <a:t> </a:t>
            </a:r>
            <a:r>
              <a:rPr lang="en-US" sz="4000" dirty="0" err="1" smtClean="0"/>
              <a:t>வேண்டியதை</a:t>
            </a:r>
            <a:r>
              <a:rPr lang="en-US" sz="4000" dirty="0" smtClean="0"/>
              <a:t> </a:t>
            </a:r>
            <a:r>
              <a:rPr lang="en-US" sz="4000" dirty="0" err="1" smtClean="0"/>
              <a:t>எடுத்துச்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சொல்ல</a:t>
            </a:r>
            <a:r>
              <a:rPr lang="en-US" sz="4000" dirty="0" smtClean="0"/>
              <a:t> </a:t>
            </a:r>
            <a:r>
              <a:rPr lang="en-US" sz="4000" dirty="0" err="1" smtClean="0"/>
              <a:t>ஆசைப்படுகிறேன்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என்றும்</a:t>
            </a:r>
            <a:r>
              <a:rPr lang="en-US" sz="4000" dirty="0" smtClean="0"/>
              <a:t>;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478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600" dirty="0" err="1" smtClean="0"/>
              <a:t>ராமானுஜன்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இரண்டு</a:t>
            </a:r>
            <a:r>
              <a:rPr lang="en-US" sz="3600" dirty="0" smtClean="0"/>
              <a:t> </a:t>
            </a:r>
            <a:r>
              <a:rPr lang="en-US" sz="3600" dirty="0" err="1" smtClean="0"/>
              <a:t>ஆண்டுகள்</a:t>
            </a:r>
            <a:r>
              <a:rPr lang="en-US" sz="3600" dirty="0" smtClean="0"/>
              <a:t> </a:t>
            </a:r>
            <a:r>
              <a:rPr lang="en-US" sz="3600" dirty="0" err="1" smtClean="0"/>
              <a:t>லண்டனில்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தங்கிவர</a:t>
            </a:r>
            <a:r>
              <a:rPr lang="en-US" sz="3600" dirty="0" smtClean="0"/>
              <a:t> </a:t>
            </a:r>
            <a:r>
              <a:rPr lang="en-US" sz="3600" dirty="0" err="1" smtClean="0"/>
              <a:t>பத்தாயிரம்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ரூபாயை</a:t>
            </a:r>
            <a:r>
              <a:rPr lang="en-US" sz="3600" dirty="0" smtClean="0"/>
              <a:t> </a:t>
            </a:r>
            <a:r>
              <a:rPr lang="en-US" sz="3600" dirty="0" err="1" smtClean="0"/>
              <a:t>அரசாங்கம்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அளிக்க</a:t>
            </a:r>
            <a:r>
              <a:rPr lang="en-US" sz="3600" dirty="0" smtClean="0"/>
              <a:t> </a:t>
            </a:r>
            <a:r>
              <a:rPr lang="en-US" sz="3600" dirty="0" err="1" smtClean="0"/>
              <a:t>வேண்டுமென்று</a:t>
            </a:r>
            <a:r>
              <a:rPr lang="en-US" sz="3600" dirty="0" smtClean="0"/>
              <a:t> </a:t>
            </a:r>
            <a:r>
              <a:rPr lang="en-US" sz="3600" dirty="0" err="1" smtClean="0"/>
              <a:t>பல்கலைக்கழகக்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கூட்டம்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முடிவெடுத்திருப்பதைப்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பலர்</a:t>
            </a:r>
            <a:r>
              <a:rPr lang="en-US" sz="3600" dirty="0" smtClean="0"/>
              <a:t> </a:t>
            </a:r>
            <a:r>
              <a:rPr lang="en-US" sz="3600" dirty="0" err="1" smtClean="0"/>
              <a:t>மூலமாக</a:t>
            </a:r>
            <a:r>
              <a:rPr lang="en-US" sz="3600" dirty="0" smtClean="0"/>
              <a:t> </a:t>
            </a:r>
            <a:r>
              <a:rPr lang="en-US" sz="3600" dirty="0" err="1" smtClean="0"/>
              <a:t>அறிந்து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கொண்டேன்</a:t>
            </a:r>
            <a:r>
              <a:rPr lang="en-US" sz="3600" dirty="0" smtClean="0"/>
              <a:t>. </a:t>
            </a:r>
          </a:p>
          <a:p>
            <a:pPr>
              <a:buNone/>
            </a:pP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479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ஒரு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முறை</a:t>
            </a:r>
            <a:r>
              <a:rPr lang="en-US" sz="4400" dirty="0" smtClean="0"/>
              <a:t> </a:t>
            </a:r>
            <a:r>
              <a:rPr lang="en-US" sz="4400" dirty="0" err="1" smtClean="0"/>
              <a:t>இவருடன்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பயின்று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இவரது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நண்பரான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சக்ரபாணி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தம்மைவிட</a:t>
            </a:r>
            <a:r>
              <a:rPr lang="en-US" sz="4400" dirty="0" smtClean="0"/>
              <a:t> </a:t>
            </a:r>
            <a:r>
              <a:rPr lang="en-US" sz="4400" dirty="0" err="1" smtClean="0"/>
              <a:t>ஒரு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மதிப்பெண்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அதிகமாக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பெற்றுவிட்டார்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ஆகவே</a:t>
            </a:r>
            <a:r>
              <a:rPr lang="en-US" sz="5400" dirty="0" smtClean="0"/>
              <a:t> </a:t>
            </a:r>
            <a:r>
              <a:rPr lang="en-US" sz="5400" dirty="0" err="1" smtClean="0"/>
              <a:t>அதன்மீது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தக்க</a:t>
            </a:r>
            <a:r>
              <a:rPr lang="en-US" sz="5400" dirty="0" smtClean="0"/>
              <a:t> </a:t>
            </a:r>
            <a:r>
              <a:rPr lang="en-US" sz="5400" dirty="0" err="1" smtClean="0"/>
              <a:t>நடவடிக்கை</a:t>
            </a:r>
            <a:r>
              <a:rPr lang="en-US" sz="5400" dirty="0" smtClean="0"/>
              <a:t> </a:t>
            </a:r>
            <a:r>
              <a:rPr lang="en-US" sz="5400" dirty="0" err="1" smtClean="0"/>
              <a:t>எடுக்கும்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படியாகத்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தங்களை</a:t>
            </a:r>
            <a:r>
              <a:rPr lang="en-US" sz="5400" dirty="0" smtClean="0"/>
              <a:t> </a:t>
            </a:r>
            <a:r>
              <a:rPr lang="en-US" sz="5400" dirty="0" err="1" smtClean="0"/>
              <a:t>நான்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நாடுகிறேன்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480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நான்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இதனைத்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தனிப்பட்ட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முறையிலேயே</a:t>
            </a:r>
            <a:r>
              <a:rPr lang="en-US" sz="5400" dirty="0" smtClean="0"/>
              <a:t> </a:t>
            </a:r>
            <a:r>
              <a:rPr lang="en-US" sz="5400" dirty="0" err="1" smtClean="0"/>
              <a:t>தங்களிடம்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தெரிவிக்கிறேன்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481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பயணத்திற்கு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எந்தவிதமான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இடையூறுமில்லாமல்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ஏற்பாடு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கொடுப்பார்கள்</a:t>
            </a:r>
            <a:r>
              <a:rPr lang="en-US" sz="4400" dirty="0" smtClean="0"/>
              <a:t>  </a:t>
            </a:r>
            <a:r>
              <a:rPr lang="en-US" sz="4400" dirty="0" err="1" smtClean="0"/>
              <a:t>என</a:t>
            </a:r>
            <a:r>
              <a:rPr lang="en-US" sz="4400" dirty="0" smtClean="0"/>
              <a:t> </a:t>
            </a:r>
            <a:r>
              <a:rPr lang="en-US" sz="4400" dirty="0" err="1" smtClean="0"/>
              <a:t>எண்ணுகிறேன்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482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நான்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ஒரு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</a:t>
            </a:r>
            <a:r>
              <a:rPr lang="en-US" sz="4800" dirty="0" smtClean="0"/>
              <a:t> </a:t>
            </a:r>
            <a:r>
              <a:rPr lang="en-US" sz="4800" dirty="0" err="1" smtClean="0"/>
              <a:t>மேதை</a:t>
            </a:r>
            <a:r>
              <a:rPr lang="en-US" sz="4800" dirty="0" smtClean="0"/>
              <a:t> </a:t>
            </a:r>
            <a:r>
              <a:rPr lang="en-US" sz="4800" dirty="0" err="1" smtClean="0"/>
              <a:t>இல்லாவிடினும்</a:t>
            </a:r>
            <a:r>
              <a:rPr lang="en-US" sz="4800" dirty="0" smtClean="0"/>
              <a:t>, </a:t>
            </a:r>
            <a:r>
              <a:rPr lang="en-US" sz="4800" dirty="0" err="1" smtClean="0"/>
              <a:t>அதுபற்றிய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தகுதியுடைய</a:t>
            </a:r>
            <a:r>
              <a:rPr lang="en-US" sz="4800" dirty="0" smtClean="0"/>
              <a:t> </a:t>
            </a:r>
            <a:r>
              <a:rPr lang="en-US" sz="4800" dirty="0" err="1" smtClean="0"/>
              <a:t>பலர்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என்னிடம்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கூறியதன்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பேரில்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483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அதுபற்றித்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தங்களிடம்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தெரிவிக்க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போதிய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அறிவுத்திறன்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உள்ளவனாகவே</a:t>
            </a:r>
            <a:r>
              <a:rPr lang="en-US" sz="4400" dirty="0" smtClean="0"/>
              <a:t> </a:t>
            </a:r>
            <a:r>
              <a:rPr lang="en-US" sz="4400" dirty="0" err="1" smtClean="0"/>
              <a:t>கருதுகிறேன்</a:t>
            </a:r>
            <a:r>
              <a:rPr lang="en-US" sz="4400" dirty="0" smtClean="0"/>
              <a:t>. </a:t>
            </a:r>
          </a:p>
          <a:p>
            <a:pPr>
              <a:buNone/>
            </a:pPr>
            <a:r>
              <a:rPr lang="en-US" sz="4400" dirty="0" smtClean="0">
                <a:latin typeface="VANAVIL-Avvaiyar" pitchFamily="2" charset="0"/>
              </a:rPr>
              <a:t>   </a:t>
            </a:r>
            <a:r>
              <a:rPr lang="en-US" sz="4400" dirty="0" err="1" smtClean="0">
                <a:latin typeface="VANAVIL-Avvaiyar" pitchFamily="2" charset="0"/>
              </a:rPr>
              <a:t>எ</a:t>
            </a:r>
            <a:r>
              <a:rPr lang="en-US" sz="4400" dirty="0" err="1" smtClean="0"/>
              <a:t>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கடிதம்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எழுதினார்</a:t>
            </a:r>
            <a:r>
              <a:rPr lang="en-US" sz="4400" dirty="0" smtClean="0"/>
              <a:t>.       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484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485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43010" name="Picture 2" descr="C:\Users\dsf\Desktop\RAMANUJAN-1\10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7848600" cy="44195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அனுப்பிய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கடிதத்திற்குப்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கடிதத்தை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அன்றே</a:t>
            </a:r>
            <a:r>
              <a:rPr lang="en-US" sz="4800" dirty="0" smtClean="0"/>
              <a:t> </a:t>
            </a:r>
            <a:r>
              <a:rPr lang="en-US" sz="4800" dirty="0" err="1" smtClean="0"/>
              <a:t>கவர்னரின்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செயலாளர்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அனுப்பினார்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486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அக்கடிதத்தில்</a:t>
            </a:r>
            <a:r>
              <a:rPr lang="en-US" sz="4000" dirty="0" smtClean="0"/>
              <a:t>, </a:t>
            </a:r>
            <a:r>
              <a:rPr lang="en-US" sz="4000" dirty="0" err="1" smtClean="0"/>
              <a:t>தங்கள்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கடிதத்தில்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குறிப்பிட்டுள்ளது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போன்று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ராமானுஜனுக்குரிய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செலவுத்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தொகை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முழுவதையும்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பல்கலைக்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கழகமே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செய்ய</a:t>
            </a:r>
            <a:r>
              <a:rPr lang="en-US" sz="4000" dirty="0" smtClean="0"/>
              <a:t> </a:t>
            </a:r>
            <a:r>
              <a:rPr lang="en-US" sz="4000" dirty="0" err="1" smtClean="0"/>
              <a:t>வேண்டுமென்ற</a:t>
            </a:r>
            <a:r>
              <a:rPr lang="en-US" sz="4000" dirty="0" smtClean="0"/>
              <a:t> </a:t>
            </a:r>
            <a:r>
              <a:rPr lang="en-US" sz="4000" dirty="0" err="1" smtClean="0"/>
              <a:t>தங்களது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கருத்தினை</a:t>
            </a:r>
            <a:r>
              <a:rPr lang="en-US" sz="4000" dirty="0" smtClean="0"/>
              <a:t>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487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கவர்னர்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கூர்ந்து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கவனித்து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சம்மதம்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தெரிவித்துள்ளார்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என்பதை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மகிழ்ச்சியுடன்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தெரிவித்துக்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கொள்கிறேன்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எழுதினார்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488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பதில்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கடிதத்தைப்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பெற்றுக்கொண்ட</a:t>
            </a:r>
            <a:r>
              <a:rPr lang="en-US" sz="4800" dirty="0" smtClean="0"/>
              <a:t> </a:t>
            </a:r>
            <a:r>
              <a:rPr lang="en-US" sz="4800" dirty="0" err="1" smtClean="0"/>
              <a:t>துறைமுகத்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தலைவர்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அதற்காக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நன்றியினை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தெரிவித்துக்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489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இது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கண்ட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இதனை</a:t>
            </a:r>
            <a:r>
              <a:rPr lang="en-US" sz="5400" dirty="0" smtClean="0"/>
              <a:t> </a:t>
            </a:r>
            <a:r>
              <a:rPr lang="en-US" sz="5400" dirty="0" err="1" smtClean="0"/>
              <a:t>தமக்கு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ஏற்பட்ட</a:t>
            </a:r>
            <a:r>
              <a:rPr lang="en-US" sz="5400" dirty="0" smtClean="0"/>
              <a:t> </a:t>
            </a:r>
            <a:r>
              <a:rPr lang="en-US" sz="5400" dirty="0" err="1" smtClean="0"/>
              <a:t>பெருத்த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அவமானமாகக்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கருதினார்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துறைமுகத்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தலைவரின்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முயற்சியால்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சென்னைப்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பல்கலைக்கழகம்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ஒப்புதல்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அளித்தது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490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491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44034" name="Picture 2" descr="C:\Users\dsf\Desktop\RAMANUJAN-1\11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0"/>
            <a:ext cx="7696200" cy="44195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இதன்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காரணமாக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லண்டனில்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தங்கி</a:t>
            </a:r>
            <a:r>
              <a:rPr lang="en-US" sz="4800" dirty="0" smtClean="0"/>
              <a:t> </a:t>
            </a:r>
            <a:r>
              <a:rPr lang="en-US" sz="4800" dirty="0" err="1" smtClean="0"/>
              <a:t>படிப்பதற்காக</a:t>
            </a:r>
            <a:r>
              <a:rPr lang="en-US" sz="4800" dirty="0" smtClean="0"/>
              <a:t> 250 </a:t>
            </a:r>
            <a:r>
              <a:rPr lang="en-US" sz="4800" dirty="0" err="1" smtClean="0"/>
              <a:t>பவுண்டுகள்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உதவித்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தொகை</a:t>
            </a:r>
            <a:r>
              <a:rPr lang="en-US" sz="4800" dirty="0" smtClean="0"/>
              <a:t> </a:t>
            </a:r>
            <a:r>
              <a:rPr lang="en-US" sz="4800" dirty="0" err="1" smtClean="0"/>
              <a:t>வழங்கி</a:t>
            </a:r>
            <a:r>
              <a:rPr lang="en-US" sz="4800" dirty="0" smtClean="0"/>
              <a:t> </a:t>
            </a:r>
            <a:r>
              <a:rPr lang="en-US" sz="4800" dirty="0" err="1" smtClean="0"/>
              <a:t>உத்தரவு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பிறப்பித்தது</a:t>
            </a:r>
            <a:r>
              <a:rPr lang="en-US" sz="4800" dirty="0" smtClean="0"/>
              <a:t>. 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492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ராமானுஜனும்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லண்டன்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பயணத்திற்காக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தம்மை</a:t>
            </a:r>
            <a:r>
              <a:rPr lang="en-US" sz="5400" dirty="0" smtClean="0"/>
              <a:t> </a:t>
            </a:r>
            <a:r>
              <a:rPr lang="en-US" sz="5400" dirty="0" err="1" smtClean="0"/>
              <a:t>தயார்ப்படுத்திக்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கொண்டார்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493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லண்டன்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பாணியில்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தமது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நடை</a:t>
            </a:r>
            <a:r>
              <a:rPr lang="en-US" sz="4800" dirty="0" smtClean="0"/>
              <a:t>, </a:t>
            </a:r>
            <a:r>
              <a:rPr lang="en-US" sz="4800" dirty="0" err="1" smtClean="0"/>
              <a:t>உடை</a:t>
            </a:r>
            <a:r>
              <a:rPr lang="en-US" sz="4800" dirty="0" smtClean="0"/>
              <a:t>, </a:t>
            </a:r>
            <a:r>
              <a:rPr lang="en-US" sz="4800" dirty="0" err="1" smtClean="0"/>
              <a:t>பாவனைகளை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மாற்ற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வேண்டிய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சூழ்நிலைக்கு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ஆளானார்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494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லண்டன்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என்றவுடன்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தம்மை</a:t>
            </a:r>
            <a:r>
              <a:rPr lang="en-US" sz="5400" dirty="0" smtClean="0"/>
              <a:t> </a:t>
            </a:r>
            <a:r>
              <a:rPr lang="en-US" sz="5400" dirty="0" err="1" smtClean="0"/>
              <a:t>ஈன்றெடுத்த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பெற்றோர்களின்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நிலைபற்றி</a:t>
            </a:r>
            <a:r>
              <a:rPr lang="en-US" sz="5400" dirty="0" smtClean="0"/>
              <a:t> </a:t>
            </a:r>
            <a:r>
              <a:rPr lang="en-US" sz="5400" dirty="0" err="1" smtClean="0"/>
              <a:t>உணர்ந்த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ராமானுஜன்</a:t>
            </a:r>
            <a:r>
              <a:rPr lang="en-US" sz="5400" dirty="0" smtClean="0"/>
              <a:t>,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495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பல்கலைக்கழக</a:t>
            </a:r>
            <a:r>
              <a:rPr lang="en-US" sz="4800" dirty="0" smtClean="0"/>
              <a:t> </a:t>
            </a:r>
            <a:r>
              <a:rPr lang="en-US" sz="4800" dirty="0" err="1" smtClean="0"/>
              <a:t>நிர்வாகத்திடம்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சொல்லி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மாதா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மாதம்</a:t>
            </a:r>
            <a:r>
              <a:rPr lang="en-US" sz="4800" dirty="0" smtClean="0"/>
              <a:t> ரூ.60-ஐ </a:t>
            </a:r>
            <a:r>
              <a:rPr lang="en-US" sz="4800" dirty="0" err="1" smtClean="0"/>
              <a:t>அவர்களுக்கு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அனுப்பி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வைத்து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உதவிடுமாறு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வேண்டிக்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496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பல்கலைக்கழகமும்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அவரது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கோரிக்கையை</a:t>
            </a:r>
            <a:r>
              <a:rPr lang="en-US" sz="6000" dirty="0" smtClean="0"/>
              <a:t> </a:t>
            </a:r>
            <a:r>
              <a:rPr lang="en-US" sz="6000" dirty="0" err="1" smtClean="0"/>
              <a:t>ஏற்றுக்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கொண்டது</a:t>
            </a:r>
            <a:r>
              <a:rPr lang="en-US" sz="6000" dirty="0" smtClean="0"/>
              <a:t>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497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ராமானுஜனும்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லட்சியக்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கனவு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நிறைவேறப்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போகிற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நினைவோடு</a:t>
            </a:r>
            <a:r>
              <a:rPr lang="en-US" sz="4000" dirty="0" smtClean="0"/>
              <a:t> 17.03.1914-ஆம் </a:t>
            </a:r>
            <a:r>
              <a:rPr lang="en-US" sz="4000" dirty="0" err="1" smtClean="0"/>
              <a:t>ஆண்டு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சென்னையிலிருந்து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இங்கிலாந்து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புறப்பட்டுச்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சென்றார்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498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499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45058" name="Picture 2" descr="C:\Users\dsf\Desktop\RAMANUJAN-1\12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754380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 </a:t>
            </a:r>
          </a:p>
          <a:p>
            <a:pPr>
              <a:buNone/>
            </a:pPr>
            <a:r>
              <a:rPr lang="en-US" sz="6600" b="1" dirty="0" smtClean="0"/>
              <a:t>  </a:t>
            </a:r>
            <a:r>
              <a:rPr lang="en-US" sz="6600" b="1" dirty="0" err="1" smtClean="0">
                <a:solidFill>
                  <a:srgbClr val="00B050"/>
                </a:solidFill>
              </a:rPr>
              <a:t>பிறப்பு</a:t>
            </a:r>
            <a:endParaRPr lang="en-US" sz="6600" b="1" dirty="0" smtClean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dsf\Desktop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752600"/>
            <a:ext cx="3276600" cy="40385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இச்சம்பவத்தை</a:t>
            </a:r>
            <a:r>
              <a:rPr lang="en-US" sz="4000" dirty="0" smtClean="0"/>
              <a:t> </a:t>
            </a:r>
            <a:r>
              <a:rPr lang="en-US" sz="4000" dirty="0" err="1" smtClean="0"/>
              <a:t>ஒரு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பெரும்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சவாலாகவே</a:t>
            </a:r>
            <a:r>
              <a:rPr lang="en-US" sz="4000" dirty="0" smtClean="0"/>
              <a:t> </a:t>
            </a:r>
            <a:r>
              <a:rPr lang="en-US" sz="4000" dirty="0" err="1" smtClean="0"/>
              <a:t>ஏற்றுக்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கொண்ட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முதல்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கடினமான</a:t>
            </a:r>
            <a:r>
              <a:rPr lang="en-US" sz="4000" dirty="0" smtClean="0"/>
              <a:t> </a:t>
            </a:r>
            <a:r>
              <a:rPr lang="en-US" sz="4000" dirty="0" err="1" smtClean="0"/>
              <a:t>பயிற்சியை</a:t>
            </a:r>
            <a:r>
              <a:rPr lang="en-US" sz="4000" dirty="0" smtClean="0"/>
              <a:t> </a:t>
            </a:r>
            <a:r>
              <a:rPr lang="en-US" sz="4000" dirty="0" err="1" smtClean="0"/>
              <a:t>மேற்கொண்டு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இரவு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பகலென்று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பாராமல்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விழித்து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படிக்க</a:t>
            </a:r>
            <a:r>
              <a:rPr lang="en-US" sz="4000" dirty="0" smtClean="0"/>
              <a:t> </a:t>
            </a:r>
            <a:r>
              <a:rPr lang="en-US" sz="4000" dirty="0" err="1" smtClean="0"/>
              <a:t>ஆரம்பித்தார்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லண்டன்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சென்ற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ராமானுஜனை</a:t>
            </a:r>
            <a:r>
              <a:rPr lang="en-US" sz="5400" dirty="0" smtClean="0"/>
              <a:t> </a:t>
            </a:r>
            <a:r>
              <a:rPr lang="en-US" sz="5400" dirty="0" err="1" smtClean="0"/>
              <a:t>ஹார்டியின்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இருப்பிடத்திற்கு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அழைத்துச்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சென்றார்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500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ஹார்டியை</a:t>
            </a:r>
            <a:r>
              <a:rPr lang="en-US" sz="6000" dirty="0" smtClean="0"/>
              <a:t> </a:t>
            </a:r>
            <a:r>
              <a:rPr lang="en-US" sz="6000" dirty="0" err="1" smtClean="0"/>
              <a:t>சந்தித்த</a:t>
            </a:r>
            <a:r>
              <a:rPr lang="en-US" sz="6000" dirty="0" smtClean="0"/>
              <a:t> </a:t>
            </a:r>
            <a:r>
              <a:rPr lang="en-US" sz="6000" dirty="0" err="1" smtClean="0"/>
              <a:t>ராமானுஜன்</a:t>
            </a:r>
            <a:r>
              <a:rPr lang="en-US" sz="6000" dirty="0" smtClean="0"/>
              <a:t> </a:t>
            </a:r>
            <a:r>
              <a:rPr lang="en-US" sz="6000" dirty="0" err="1" smtClean="0"/>
              <a:t>அதை</a:t>
            </a:r>
            <a:r>
              <a:rPr lang="en-US" sz="6000" dirty="0" smtClean="0"/>
              <a:t> </a:t>
            </a:r>
            <a:r>
              <a:rPr lang="en-US" sz="6000" dirty="0" err="1" smtClean="0"/>
              <a:t>பெரும்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பேறாகவே</a:t>
            </a:r>
            <a:r>
              <a:rPr lang="en-US" sz="6000" dirty="0" smtClean="0"/>
              <a:t> </a:t>
            </a:r>
            <a:r>
              <a:rPr lang="en-US" sz="6000" dirty="0" err="1" smtClean="0"/>
              <a:t>கருதி</a:t>
            </a:r>
            <a:r>
              <a:rPr lang="en-US" sz="6000" dirty="0" smtClean="0"/>
              <a:t> </a:t>
            </a:r>
            <a:r>
              <a:rPr lang="en-US" sz="6000" dirty="0" err="1" smtClean="0"/>
              <a:t>மகிழ்ந்தார்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501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ஹார்டியும்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பார்த்து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கட்டித்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தழுவிக்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அன்பை</a:t>
            </a:r>
            <a:r>
              <a:rPr lang="en-US" sz="4800" dirty="0" smtClean="0"/>
              <a:t> </a:t>
            </a:r>
            <a:r>
              <a:rPr lang="en-US" sz="4800" dirty="0" err="1" smtClean="0"/>
              <a:t>வெளிப்படுத்திக்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502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இதுநாள்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வரை</a:t>
            </a:r>
            <a:r>
              <a:rPr lang="en-US" sz="4000" dirty="0" smtClean="0"/>
              <a:t> </a:t>
            </a:r>
            <a:r>
              <a:rPr lang="en-US" sz="4000" dirty="0" err="1" smtClean="0"/>
              <a:t>இந்திய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சூழ்நிலையிலேயே</a:t>
            </a:r>
            <a:r>
              <a:rPr lang="en-US" sz="4000" dirty="0" smtClean="0"/>
              <a:t> </a:t>
            </a:r>
            <a:r>
              <a:rPr lang="en-US" sz="4000" dirty="0" err="1" smtClean="0"/>
              <a:t>வாழ்ந்து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விட்ட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ராமானுஜனுக்கு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இங்கிலாந்து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பழக்க</a:t>
            </a:r>
            <a:r>
              <a:rPr lang="en-US" sz="4000" dirty="0" smtClean="0"/>
              <a:t> </a:t>
            </a:r>
            <a:r>
              <a:rPr lang="en-US" sz="4000" dirty="0" err="1" smtClean="0"/>
              <a:t>வழக்கங்களும்</a:t>
            </a:r>
            <a:r>
              <a:rPr lang="en-US" sz="4000" dirty="0" smtClean="0"/>
              <a:t>, </a:t>
            </a:r>
            <a:r>
              <a:rPr lang="en-US" sz="4000" dirty="0" err="1" smtClean="0"/>
              <a:t>உணவு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வகைகளும்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பெரும்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வித்தியாசமாகக்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காணப்பட்டன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503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இருப்பினும்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அந்நாட்டின்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சூழ்நிலைக்கேற்றவாறு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தம்மை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மாற்றிக்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கொள்ள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முயற்சி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செய்தார்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504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குறிப்பாக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தமது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உடல்நிலைக்கு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ஒத்துவராத</a:t>
            </a:r>
            <a:r>
              <a:rPr lang="en-US" sz="5400" dirty="0" smtClean="0"/>
              <a:t> </a:t>
            </a:r>
            <a:r>
              <a:rPr lang="en-US" sz="5400" dirty="0" err="1" smtClean="0"/>
              <a:t>உணவுகளை</a:t>
            </a:r>
            <a:r>
              <a:rPr lang="en-US" sz="5400" dirty="0" smtClean="0"/>
              <a:t> </a:t>
            </a:r>
            <a:r>
              <a:rPr lang="en-US" sz="5400" dirty="0" err="1" smtClean="0"/>
              <a:t>உண்ண</a:t>
            </a:r>
            <a:r>
              <a:rPr lang="en-US" sz="5400" dirty="0" smtClean="0"/>
              <a:t> </a:t>
            </a:r>
            <a:r>
              <a:rPr lang="en-US" sz="5400" dirty="0" err="1" smtClean="0"/>
              <a:t>வேண்டிய</a:t>
            </a:r>
            <a:r>
              <a:rPr lang="en-US" sz="5400" dirty="0" smtClean="0"/>
              <a:t> </a:t>
            </a:r>
            <a:r>
              <a:rPr lang="en-US" sz="5400" dirty="0" err="1" smtClean="0"/>
              <a:t>சூழ்நிலையும்</a:t>
            </a:r>
            <a:r>
              <a:rPr lang="en-US" sz="5400" dirty="0" smtClean="0"/>
              <a:t>,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505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காலணிகள்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அணியாத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கால்களில்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கனமான</a:t>
            </a:r>
            <a:r>
              <a:rPr lang="en-US" sz="4800" dirty="0" smtClean="0"/>
              <a:t> </a:t>
            </a:r>
            <a:r>
              <a:rPr lang="en-US" sz="4800" dirty="0" err="1" smtClean="0"/>
              <a:t>பூட்ஸும்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அணிந்தமையால்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கால்களில்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வழக்கத்திற்கு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மாறாக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வலியும்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எடுத்தது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506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507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46082" name="Picture 2" descr="C:\Users\dsf\Desktop\RAMANUJAN-1\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7391400" cy="441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மேலும்</a:t>
            </a:r>
            <a:r>
              <a:rPr lang="en-US" sz="5400" dirty="0" smtClean="0"/>
              <a:t>, </a:t>
            </a:r>
            <a:r>
              <a:rPr lang="en-US" sz="5400" dirty="0" err="1" smtClean="0"/>
              <a:t>குறிப்பாக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இங்கிலாந்தின்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கடுங்குளிர்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இவரால்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சமாளிக்க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முடியவில்லை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508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இருப்பினும்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நாளடைவில்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அதையும்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தாங்கிக்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கொள்ளும்படியாக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தம்மைப்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பழக்கப்படுத்திக்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509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இதன்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காரணமாக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அடுத்த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பரீட்சையில்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கணக்கில்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முழு</a:t>
            </a:r>
            <a:r>
              <a:rPr lang="en-US" sz="5400" dirty="0" smtClean="0"/>
              <a:t> </a:t>
            </a:r>
            <a:r>
              <a:rPr lang="en-US" sz="5400" dirty="0" err="1" smtClean="0"/>
              <a:t>மதிப்பெண்கள்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பெற்றார்</a:t>
            </a:r>
            <a:r>
              <a:rPr lang="en-US" sz="5400" dirty="0" smtClean="0"/>
              <a:t>. </a:t>
            </a:r>
            <a:r>
              <a:rPr lang="en-US" sz="5400" dirty="0" err="1" smtClean="0"/>
              <a:t>முதல்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மாணவரானார்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இவர்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இங்கிலாந்து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சென்றடைந்த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முதல்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உலக</a:t>
            </a:r>
            <a:r>
              <a:rPr lang="en-US" sz="4800" dirty="0" smtClean="0"/>
              <a:t> </a:t>
            </a:r>
            <a:r>
              <a:rPr lang="en-US" sz="4800" dirty="0" err="1" smtClean="0"/>
              <a:t>மகா</a:t>
            </a:r>
            <a:r>
              <a:rPr lang="en-US" sz="4800" dirty="0" smtClean="0"/>
              <a:t> </a:t>
            </a:r>
            <a:r>
              <a:rPr lang="en-US" sz="4800" dirty="0" err="1" smtClean="0"/>
              <a:t>யுத்தமானது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உச்சகட்ட</a:t>
            </a:r>
            <a:r>
              <a:rPr lang="en-US" sz="4800" dirty="0" smtClean="0"/>
              <a:t> </a:t>
            </a:r>
            <a:r>
              <a:rPr lang="en-US" sz="4800" dirty="0" err="1" smtClean="0"/>
              <a:t>நிலையை</a:t>
            </a:r>
            <a:r>
              <a:rPr lang="en-US" sz="4800" dirty="0" smtClean="0"/>
              <a:t> </a:t>
            </a:r>
            <a:r>
              <a:rPr lang="en-US" sz="4800" dirty="0" err="1" smtClean="0"/>
              <a:t>அடைந்தது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510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இதன்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காரணமாக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இங்கிலாந்தில்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வாழ்ந்த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</a:t>
            </a:r>
            <a:r>
              <a:rPr lang="en-US" sz="4800" dirty="0" smtClean="0"/>
              <a:t> </a:t>
            </a:r>
            <a:r>
              <a:rPr lang="en-US" sz="4800" dirty="0" err="1" smtClean="0"/>
              <a:t>மேதைகள்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அனைவரும்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தம்மை</a:t>
            </a:r>
            <a:r>
              <a:rPr lang="en-US" sz="4800" dirty="0" smtClean="0"/>
              <a:t> </a:t>
            </a:r>
            <a:r>
              <a:rPr lang="en-US" sz="4800" dirty="0" err="1" smtClean="0"/>
              <a:t>அதில்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ஈடுபடுத்திக்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கொண்டனர்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511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ஆனால்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பேராசிரியர்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ஹார்டி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என்பவர்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மட்டும்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ராமானுஜனுடன்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இணைந்து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அவருள்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புதைந்து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கிடந்த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கணிதத்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திறமைகள்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அனைத்தையும்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வெளிக்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கொணர்ந்தார்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512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பற்றி</a:t>
            </a:r>
            <a:r>
              <a:rPr lang="en-US" sz="4800" dirty="0" smtClean="0"/>
              <a:t> </a:t>
            </a:r>
            <a:r>
              <a:rPr lang="en-US" sz="4800" dirty="0" err="1" smtClean="0"/>
              <a:t>நெவிலிடம்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கூறுகையில்</a:t>
            </a:r>
            <a:r>
              <a:rPr lang="en-US" sz="4800" dirty="0" smtClean="0"/>
              <a:t>, </a:t>
            </a:r>
            <a:r>
              <a:rPr lang="en-US" sz="4800" dirty="0" err="1" smtClean="0"/>
              <a:t>நான்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அவருக்குக்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கற்றுக்கொடுக்க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முயற்சி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செய்தேன்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513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இருப்பினும்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அவருக்குக்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கற்பித்ததைவிட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அவரிடமிருந்து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கற்றுக்கொண்டதே</a:t>
            </a:r>
            <a:r>
              <a:rPr lang="en-US" sz="4400" dirty="0" smtClean="0"/>
              <a:t> </a:t>
            </a:r>
            <a:r>
              <a:rPr lang="en-US" sz="4400" dirty="0" err="1" smtClean="0"/>
              <a:t>ஏராளம்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கூறினார்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514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இங்கிலாந்தில்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ஹார்டியுடன்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சேர்ந்து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மேலும்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பல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கண்டுபிடிப்புகளில்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ஈடுபட்டார்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515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516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47106" name="Picture 2" descr="C:\Users\dsf\Desktop\RAMANUJAN-1\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7543800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ஹார்டியும்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இணைந்து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செயல்பட்டு</a:t>
            </a:r>
            <a:r>
              <a:rPr lang="en-US" sz="4000" dirty="0" smtClean="0"/>
              <a:t>, </a:t>
            </a:r>
            <a:r>
              <a:rPr lang="en-US" sz="4000" dirty="0" err="1" smtClean="0"/>
              <a:t>கணித</a:t>
            </a:r>
            <a:r>
              <a:rPr lang="en-US" sz="4000" dirty="0" smtClean="0"/>
              <a:t> </a:t>
            </a:r>
            <a:r>
              <a:rPr lang="en-US" sz="4000" dirty="0" err="1" smtClean="0"/>
              <a:t>உலகில்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இவர்களை</a:t>
            </a:r>
            <a:r>
              <a:rPr lang="en-US" sz="4000" dirty="0" smtClean="0"/>
              <a:t> </a:t>
            </a:r>
            <a:r>
              <a:rPr lang="en-US" sz="4000" dirty="0" err="1" smtClean="0"/>
              <a:t>மிஞ்ச</a:t>
            </a:r>
            <a:r>
              <a:rPr lang="en-US" sz="4000" dirty="0" smtClean="0"/>
              <a:t> </a:t>
            </a:r>
            <a:r>
              <a:rPr lang="en-US" sz="4000" dirty="0" err="1" smtClean="0"/>
              <a:t>எவருமே</a:t>
            </a:r>
            <a:r>
              <a:rPr lang="en-US" sz="4000" dirty="0" smtClean="0"/>
              <a:t> </a:t>
            </a:r>
            <a:r>
              <a:rPr lang="en-US" sz="4000" dirty="0" err="1" smtClean="0"/>
              <a:t>இல்லை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</a:t>
            </a:r>
            <a:r>
              <a:rPr lang="en-US" sz="4000" dirty="0" smtClean="0"/>
              <a:t> </a:t>
            </a:r>
            <a:r>
              <a:rPr lang="en-US" sz="4000" dirty="0" err="1" smtClean="0"/>
              <a:t>சூழ்நிலையை</a:t>
            </a:r>
            <a:r>
              <a:rPr lang="en-US" sz="4000" dirty="0" smtClean="0"/>
              <a:t> </a:t>
            </a:r>
            <a:r>
              <a:rPr lang="en-US" sz="4000" dirty="0" err="1" smtClean="0"/>
              <a:t>அடைந்தனர்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517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இந்நிலையில்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சென்னைப்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பல்கலைக்கழகத்தின்</a:t>
            </a:r>
            <a:r>
              <a:rPr lang="en-US" sz="4000" dirty="0" smtClean="0"/>
              <a:t> 11.11.1915 </a:t>
            </a:r>
            <a:r>
              <a:rPr lang="en-US" sz="4000" dirty="0" err="1" smtClean="0"/>
              <a:t>அன்று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பதிவாளருக்கு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ஹார்டி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நிலைமை</a:t>
            </a:r>
            <a:r>
              <a:rPr lang="en-US" sz="4000" dirty="0" smtClean="0"/>
              <a:t> </a:t>
            </a:r>
            <a:r>
              <a:rPr lang="en-US" sz="4000" dirty="0" err="1" smtClean="0"/>
              <a:t>பற்றிக்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கடிதம்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ஒன்றை</a:t>
            </a:r>
            <a:r>
              <a:rPr lang="en-US" sz="4000" dirty="0" smtClean="0"/>
              <a:t> </a:t>
            </a:r>
            <a:r>
              <a:rPr lang="en-US" sz="4000" dirty="0" err="1" smtClean="0"/>
              <a:t>அனுப்பினார்</a:t>
            </a:r>
            <a:r>
              <a:rPr lang="en-US" sz="4000" dirty="0" smtClean="0"/>
              <a:t>. </a:t>
            </a:r>
            <a:r>
              <a:rPr lang="en-US" sz="4000" dirty="0" err="1" smtClean="0"/>
              <a:t>அதில்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அவர்</a:t>
            </a:r>
            <a:r>
              <a:rPr lang="en-US" sz="4000" dirty="0" smtClean="0"/>
              <a:t>,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518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தற்பொழுது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நடந்து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வரும்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போரினால்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முக்கிய</a:t>
            </a:r>
            <a:r>
              <a:rPr lang="en-US" sz="5400" dirty="0" smtClean="0"/>
              <a:t> </a:t>
            </a:r>
            <a:r>
              <a:rPr lang="en-US" sz="5400" dirty="0" err="1" smtClean="0"/>
              <a:t>ஆசிரியரான</a:t>
            </a:r>
            <a:r>
              <a:rPr lang="en-US" sz="5400" dirty="0" smtClean="0"/>
              <a:t> </a:t>
            </a:r>
            <a:r>
              <a:rPr lang="en-US" sz="5400" dirty="0" err="1" smtClean="0"/>
              <a:t>திரு</a:t>
            </a:r>
            <a:r>
              <a:rPr lang="en-US" sz="5400" dirty="0" smtClean="0"/>
              <a:t> </a:t>
            </a:r>
            <a:r>
              <a:rPr lang="en-US" sz="5400" dirty="0" err="1" smtClean="0"/>
              <a:t>லிட்டில்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வுட்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அவர்கள்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இங்கில்லை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519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தமது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வயதிலேயே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முதல்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மாணவனாக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திகழ்ந்துவந்த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தஞ்சை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மாவட்டத்தில்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நடத்தப்பட்ட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மேலும்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கற்பனை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கணக்குத்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திறனுக்கு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மேலும்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சில</a:t>
            </a:r>
            <a:r>
              <a:rPr lang="en-US" sz="4800" dirty="0" smtClean="0"/>
              <a:t> </a:t>
            </a:r>
            <a:r>
              <a:rPr lang="en-US" sz="4800" dirty="0" err="1" smtClean="0"/>
              <a:t>பயிற்சிக்குத்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திறனளிக்க</a:t>
            </a:r>
            <a:r>
              <a:rPr lang="en-US" sz="4800" dirty="0" smtClean="0"/>
              <a:t> </a:t>
            </a:r>
            <a:r>
              <a:rPr lang="en-US" sz="4800" dirty="0" err="1" smtClean="0"/>
              <a:t>ஒரு</a:t>
            </a:r>
            <a:r>
              <a:rPr lang="en-US" sz="4800" dirty="0" smtClean="0"/>
              <a:t> </a:t>
            </a:r>
            <a:r>
              <a:rPr lang="en-US" sz="4800" dirty="0" err="1" smtClean="0"/>
              <a:t>ஆசிரியர்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போதாது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520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மேலும்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தற்போதுள்ள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மேதைகளைவிட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சிறந்து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விளங்குவாரா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கேள்வி</a:t>
            </a:r>
            <a:r>
              <a:rPr lang="en-US" sz="4400" dirty="0" smtClean="0"/>
              <a:t> </a:t>
            </a:r>
            <a:r>
              <a:rPr lang="en-US" sz="4400" dirty="0" err="1" smtClean="0"/>
              <a:t>எல்லோர்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மனதினுள்ளும்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எழுந்துள்ளது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521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ராமானுஜனிடம்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ஒவ்வொரு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முறைகளுக்கும்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பல்வேறு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தீர்க்கும்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வழிமுறைகள்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உள்ளன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522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அவரது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உறுதிகொண்ட</a:t>
            </a:r>
            <a:r>
              <a:rPr lang="en-US" sz="5400" dirty="0" smtClean="0"/>
              <a:t> </a:t>
            </a:r>
            <a:r>
              <a:rPr lang="en-US" sz="5400" dirty="0" err="1" smtClean="0"/>
              <a:t>உள்ளம்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பற்றி</a:t>
            </a:r>
            <a:r>
              <a:rPr lang="en-US" sz="5400" dirty="0" smtClean="0"/>
              <a:t> </a:t>
            </a:r>
            <a:r>
              <a:rPr lang="en-US" sz="5400" dirty="0" err="1" smtClean="0"/>
              <a:t>எவ்வித</a:t>
            </a:r>
            <a:r>
              <a:rPr lang="en-US" sz="5400" dirty="0" smtClean="0"/>
              <a:t> </a:t>
            </a:r>
            <a:r>
              <a:rPr lang="en-US" sz="5400" dirty="0" err="1" smtClean="0"/>
              <a:t>சந்தேகமும்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கிடையாது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523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இதுவரை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கண்டிரா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கணிதமேதைகளில்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ஒருவராவார்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r>
              <a:rPr lang="en-US" sz="4400" dirty="0" smtClean="0"/>
              <a:t>   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குறிப்பிட்டிருந்தார்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525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48130" name="Picture 2" descr="C:\Users\dsf\Desktop\RAMANUJAN-1\15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769620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ராமானுஜன்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தங்குமிடத்திலும்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உண்கின்ற</a:t>
            </a:r>
            <a:r>
              <a:rPr lang="en-US" sz="5400" dirty="0" smtClean="0"/>
              <a:t> </a:t>
            </a:r>
            <a:r>
              <a:rPr lang="en-US" sz="5400" dirty="0" err="1" smtClean="0"/>
              <a:t>உணவு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விஷயத்திலும்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சில</a:t>
            </a:r>
            <a:r>
              <a:rPr lang="en-US" sz="5400" dirty="0" smtClean="0"/>
              <a:t> </a:t>
            </a:r>
            <a:r>
              <a:rPr lang="en-US" sz="5400" dirty="0" err="1" smtClean="0"/>
              <a:t>பிரச்சனைகள்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எழவே</a:t>
            </a:r>
            <a:r>
              <a:rPr lang="en-US" sz="5400" dirty="0" smtClean="0"/>
              <a:t>,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526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ஆனால்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அதைப்பற்றியெல்லாம்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பொருட்படுத்தாது</a:t>
            </a:r>
            <a:r>
              <a:rPr lang="en-US" sz="4400" dirty="0" smtClean="0"/>
              <a:t>, </a:t>
            </a:r>
            <a:r>
              <a:rPr lang="en-US" sz="4400" dirty="0" err="1" smtClean="0"/>
              <a:t>தமது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நாடி</a:t>
            </a:r>
            <a:r>
              <a:rPr lang="en-US" sz="4400" dirty="0" smtClean="0"/>
              <a:t> </a:t>
            </a:r>
            <a:r>
              <a:rPr lang="en-US" sz="4400" dirty="0" err="1" smtClean="0"/>
              <a:t>நரம்புகளோடு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ஒன்றாய்க்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விட்ட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பற்றியே</a:t>
            </a:r>
            <a:r>
              <a:rPr lang="en-US" sz="4400" dirty="0" smtClean="0"/>
              <a:t> </a:t>
            </a:r>
            <a:r>
              <a:rPr lang="en-US" sz="4400" dirty="0" err="1" smtClean="0"/>
              <a:t>ஆராய்ந்த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வண்ணம்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இருந்தார்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527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4400" dirty="0" err="1" smtClean="0"/>
              <a:t>சூழ்நிலையும்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சாதகமாய்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அமைந்தபடியால்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எவ்விதக்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கவலையுமின்றி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பற்றிய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ஆய்வுகளில்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ஈடுபட்டார்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528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ஒருநாள்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ஆர்தர்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பெர்ரி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கணிதப்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பேராசிரியர்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வகுப்பில்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பாடம்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நடத்திக்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கொண்டிருந்தார்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529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அனைத்து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ஆரம்பப்</a:t>
            </a:r>
            <a:r>
              <a:rPr lang="en-US" sz="4800" dirty="0" smtClean="0"/>
              <a:t> </a:t>
            </a:r>
          </a:p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பள்ளித்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தேர்வில்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கலந்து</a:t>
            </a:r>
            <a:endParaRPr lang="en-US" sz="4800" dirty="0" smtClean="0"/>
          </a:p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கொண்டு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அதிலும்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முதல்</a:t>
            </a:r>
            <a:r>
              <a:rPr lang="en-US" sz="4800" dirty="0" smtClean="0"/>
              <a:t> </a:t>
            </a:r>
          </a:p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மாணவனாகவே</a:t>
            </a:r>
            <a:r>
              <a:rPr lang="en-US" sz="4800" dirty="0" smtClean="0"/>
              <a:t> </a:t>
            </a:r>
            <a:r>
              <a:rPr lang="en-US" sz="4800" dirty="0" err="1" smtClean="0"/>
              <a:t>தேர்ந்தெடுக்கப்பட்டார்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r>
              <a:rPr lang="en-US" sz="4800" dirty="0" smtClean="0"/>
              <a:t> 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அப்பொழுது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வகுப்பினுள்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நடத்திய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பாடத்தைக்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கூர்ந்து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கவனித்தார்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530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அப்பொழுது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அவர்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பற்றிய</a:t>
            </a:r>
            <a:r>
              <a:rPr lang="en-US" sz="5400" dirty="0" smtClean="0"/>
              <a:t> </a:t>
            </a:r>
            <a:r>
              <a:rPr lang="en-US" sz="5400" dirty="0" err="1" smtClean="0"/>
              <a:t>சூத்திரங்களை</a:t>
            </a:r>
            <a:r>
              <a:rPr lang="en-US" sz="5400" dirty="0" smtClean="0"/>
              <a:t> </a:t>
            </a:r>
            <a:r>
              <a:rPr lang="en-US" sz="5400" dirty="0" err="1" smtClean="0"/>
              <a:t>கரும்பலகையில்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எழுதினார்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531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532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49154" name="Picture 2" descr="C:\Users\dsf\Desktop\RAMANUJAN-1\16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7543800" cy="48005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ஆசிரியர்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அடிக்கடி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அசைவிகளைக்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கவனித்துக்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கொண்டே</a:t>
            </a:r>
            <a:r>
              <a:rPr lang="en-US" sz="5400" dirty="0" smtClean="0"/>
              <a:t> </a:t>
            </a:r>
            <a:r>
              <a:rPr lang="en-US" sz="5400" dirty="0" err="1" smtClean="0"/>
              <a:t>வந்தார்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533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அப்போது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திடீரென</a:t>
            </a:r>
            <a:r>
              <a:rPr lang="en-US" sz="6000" dirty="0" smtClean="0"/>
              <a:t> </a:t>
            </a:r>
            <a:r>
              <a:rPr lang="en-US" sz="6000" dirty="0" err="1" smtClean="0"/>
              <a:t>ராமானுஜனின்</a:t>
            </a:r>
            <a:r>
              <a:rPr lang="en-US" sz="6000" dirty="0" smtClean="0"/>
              <a:t> </a:t>
            </a:r>
            <a:r>
              <a:rPr lang="en-US" sz="6000" dirty="0" err="1" smtClean="0"/>
              <a:t>முகம்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பெருங்குழப்பத்தில்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ஆழ்ந்தது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534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இதுகண்ட</a:t>
            </a:r>
            <a:r>
              <a:rPr lang="en-US" sz="5400" dirty="0" smtClean="0"/>
              <a:t> </a:t>
            </a:r>
            <a:r>
              <a:rPr lang="en-US" sz="5400" dirty="0" err="1" smtClean="0"/>
              <a:t>ஆசிரியர்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ராமானுஜனிடம்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ஏதாவது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கூற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விரும்புகிறாயா</a:t>
            </a:r>
            <a:r>
              <a:rPr lang="en-US" sz="5400" dirty="0" smtClean="0"/>
              <a:t>? </a:t>
            </a:r>
            <a:r>
              <a:rPr lang="en-US" sz="5400" dirty="0" err="1" smtClean="0"/>
              <a:t>எனக்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கேட்டார்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535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ராமானுஜன்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எதுவும்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பேசாது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இருக்கையை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விட்டு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எழுந்து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கரும்பலகை</a:t>
            </a:r>
            <a:r>
              <a:rPr lang="en-US" sz="4000" dirty="0" smtClean="0"/>
              <a:t> </a:t>
            </a:r>
            <a:r>
              <a:rPr lang="en-US" sz="4000" dirty="0" err="1" smtClean="0"/>
              <a:t>அருகில்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ஆசிரியரால்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விடுபட்ட</a:t>
            </a:r>
            <a:r>
              <a:rPr lang="en-US" sz="4000" dirty="0" smtClean="0"/>
              <a:t> </a:t>
            </a:r>
            <a:r>
              <a:rPr lang="en-US" sz="4000" dirty="0" err="1" smtClean="0"/>
              <a:t>சில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கணக்குகளுக்குண்டான</a:t>
            </a:r>
            <a:r>
              <a:rPr lang="en-US" sz="4000" dirty="0" smtClean="0"/>
              <a:t> </a:t>
            </a:r>
            <a:r>
              <a:rPr lang="en-US" sz="4000" dirty="0" err="1" smtClean="0"/>
              <a:t>தீர்வுகளை</a:t>
            </a:r>
            <a:r>
              <a:rPr lang="en-US" sz="4000" dirty="0" smtClean="0"/>
              <a:t> </a:t>
            </a:r>
            <a:r>
              <a:rPr lang="en-US" sz="4000" dirty="0" err="1" smtClean="0"/>
              <a:t>கரும்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பலகையில்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எழுதினார்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536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அதுகண்ட</a:t>
            </a:r>
            <a:r>
              <a:rPr lang="en-US" sz="5400" dirty="0" smtClean="0"/>
              <a:t> </a:t>
            </a:r>
            <a:r>
              <a:rPr lang="en-US" sz="5400" dirty="0" err="1" smtClean="0"/>
              <a:t>ஆசிரியர்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ஆச்சரியத்தால்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ராமானுஜனை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வியந்து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பாராட்டினார்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537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கண்டுபிடித்த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தீர்வுகளெல்லாம்</a:t>
            </a:r>
            <a:r>
              <a:rPr lang="en-US" sz="4400" dirty="0" smtClean="0"/>
              <a:t>, </a:t>
            </a:r>
            <a:r>
              <a:rPr lang="en-US" sz="4400" dirty="0" err="1" smtClean="0"/>
              <a:t>எவ்வித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பிரயாசையுமின்றி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இயல்பாகவே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உள்ளுணர்விலிருந்து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தோன்றியவையாகும்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538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இவரது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கணிதத்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திறமையைக்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கண்டு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வியந்த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பெர்ரி</a:t>
            </a:r>
            <a:r>
              <a:rPr lang="en-US" sz="4000" dirty="0" smtClean="0"/>
              <a:t> </a:t>
            </a:r>
            <a:r>
              <a:rPr lang="en-US" sz="4000" dirty="0" err="1" smtClean="0"/>
              <a:t>இவரது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கணிதக்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குறிப்புகள்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அடங்கிய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நோட்டுப்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புத்தகங்களைப்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பார்த்து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பெரிதும்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வியந்து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பாராட்டினார்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539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146" name="Picture 2" descr="C:\Users\dsf\Desktop\RAMANUJAN-1\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7696199" cy="44195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பின்பு</a:t>
            </a:r>
            <a:r>
              <a:rPr lang="en-US" sz="4400" dirty="0" smtClean="0"/>
              <a:t> </a:t>
            </a:r>
            <a:r>
              <a:rPr lang="en-US" sz="4400" dirty="0" err="1" smtClean="0"/>
              <a:t>இவர்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ஹார்டியுடன்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கலந்தாலோசித்தார்</a:t>
            </a:r>
            <a:r>
              <a:rPr lang="en-US" sz="4400" dirty="0" smtClean="0"/>
              <a:t>. </a:t>
            </a:r>
            <a:r>
              <a:rPr lang="en-US" sz="4400" dirty="0" err="1" smtClean="0"/>
              <a:t>இவரது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திறன்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பற்றி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வெகுவாகப்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புகழ்ந்ததுடன்</a:t>
            </a:r>
            <a:r>
              <a:rPr lang="en-US" sz="4400" dirty="0" smtClean="0"/>
              <a:t>,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540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541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0178" name="Picture 2" descr="C:\Users\dsf\Desktop\RAMANUJAN-1\17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7696200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இங்கிலாந்து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தேசக்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கணித</a:t>
            </a:r>
            <a:r>
              <a:rPr lang="en-US" sz="4000" dirty="0" smtClean="0"/>
              <a:t> </a:t>
            </a:r>
            <a:r>
              <a:rPr lang="en-US" sz="4000" dirty="0" err="1" smtClean="0"/>
              <a:t>மேதையான</a:t>
            </a:r>
            <a:r>
              <a:rPr lang="en-US" sz="4000" dirty="0" smtClean="0"/>
              <a:t> </a:t>
            </a:r>
            <a:r>
              <a:rPr lang="en-US" sz="4000" dirty="0" err="1" smtClean="0"/>
              <a:t>எஸ்.ஜே</a:t>
            </a:r>
            <a:r>
              <a:rPr lang="en-US" sz="4000" dirty="0" smtClean="0"/>
              <a:t>. </a:t>
            </a:r>
            <a:r>
              <a:rPr lang="en-US" sz="4000" dirty="0" err="1" smtClean="0"/>
              <a:t>ரோஜரின்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கடினமான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கணக்குகளை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மிக</a:t>
            </a:r>
            <a:r>
              <a:rPr lang="en-US" sz="4000" dirty="0" smtClean="0"/>
              <a:t> </a:t>
            </a:r>
            <a:r>
              <a:rPr lang="en-US" sz="4000" dirty="0" err="1" smtClean="0"/>
              <a:t>இலகுவாக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போட்டிருப்பதை</a:t>
            </a:r>
            <a:r>
              <a:rPr lang="en-US" sz="4000" dirty="0" smtClean="0"/>
              <a:t> </a:t>
            </a:r>
            <a:r>
              <a:rPr lang="en-US" sz="4000" dirty="0" err="1" smtClean="0"/>
              <a:t>ஹார்டியிடம்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எடுத்துக்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கூறிப்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புகழ்ந்தார்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542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இங்கிலாந்து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கணித</a:t>
            </a:r>
            <a:r>
              <a:rPr lang="en-US" sz="5400" dirty="0" smtClean="0"/>
              <a:t> </a:t>
            </a:r>
            <a:r>
              <a:rPr lang="en-US" sz="5400" dirty="0" err="1" smtClean="0"/>
              <a:t>மேதைகளையே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வியப்பால்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ஆழ்த்திய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கணிதக்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குறிப்புகள்</a:t>
            </a:r>
            <a:r>
              <a:rPr lang="en-US" sz="5400" dirty="0" smtClean="0"/>
              <a:t>,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543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4800" dirty="0" err="1" smtClean="0"/>
              <a:t>விவரங்கள்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அடங்கிய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தொகுப்புகளை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சென்னைப்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பல்கலைக்கழகத்தில்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வேண்டுகோளுக்கிணங்க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அனுப்பி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வைத்தார்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544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அவற்றைப்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பற்றிய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சில</a:t>
            </a:r>
            <a:r>
              <a:rPr lang="en-US" sz="4000" dirty="0" smtClean="0"/>
              <a:t> </a:t>
            </a:r>
            <a:r>
              <a:rPr lang="en-US" sz="4000" dirty="0" err="1" smtClean="0"/>
              <a:t>தகவல்கள்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கீழ்வருமாறு</a:t>
            </a:r>
            <a:r>
              <a:rPr lang="en-US" sz="4000" dirty="0" smtClean="0"/>
              <a:t>:</a:t>
            </a:r>
          </a:p>
          <a:p>
            <a:pPr>
              <a:buNone/>
            </a:pPr>
            <a:r>
              <a:rPr lang="en-US" sz="4000" dirty="0" smtClean="0"/>
              <a:t>   1914-ஆம் </a:t>
            </a:r>
            <a:r>
              <a:rPr lang="en-US" sz="4000" dirty="0" err="1" smtClean="0"/>
              <a:t>ஆண்டு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இங்கிலாந்து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வந்தபின்பு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பற்றிய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வேலைகளை</a:t>
            </a:r>
            <a:r>
              <a:rPr lang="en-US" sz="4000" dirty="0" smtClean="0"/>
              <a:t> </a:t>
            </a:r>
            <a:r>
              <a:rPr lang="en-US" sz="4000" dirty="0" err="1" smtClean="0"/>
              <a:t>ஒரு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குறிப்பிட்ட</a:t>
            </a:r>
            <a:r>
              <a:rPr lang="en-US" sz="4000" dirty="0" smtClean="0"/>
              <a:t> </a:t>
            </a:r>
            <a:r>
              <a:rPr lang="en-US" sz="4000" dirty="0" err="1" smtClean="0"/>
              <a:t>எல்லைக்குள்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சுருக்கி</a:t>
            </a:r>
            <a:r>
              <a:rPr lang="en-US" sz="4000" dirty="0" smtClean="0"/>
              <a:t> </a:t>
            </a:r>
            <a:r>
              <a:rPr lang="en-US" sz="4000" dirty="0" err="1" smtClean="0"/>
              <a:t>இதுவரை</a:t>
            </a:r>
            <a:r>
              <a:rPr lang="en-US" sz="4000" dirty="0" smtClean="0"/>
              <a:t> </a:t>
            </a:r>
            <a:r>
              <a:rPr lang="en-US" sz="4000" dirty="0" err="1" smtClean="0"/>
              <a:t>வெளியிடப்பட்டது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545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முடிவடைந்தது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அல்லது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வெளியிட</a:t>
            </a:r>
            <a:r>
              <a:rPr lang="en-US" sz="5400" dirty="0" smtClean="0"/>
              <a:t> </a:t>
            </a:r>
            <a:r>
              <a:rPr lang="en-US" sz="5400" dirty="0" err="1" smtClean="0"/>
              <a:t>இருப்பது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போன்றவற்றைப்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பற்றி</a:t>
            </a:r>
            <a:r>
              <a:rPr lang="en-US" sz="5400" dirty="0" smtClean="0"/>
              <a:t> </a:t>
            </a:r>
            <a:r>
              <a:rPr lang="en-US" sz="5400" dirty="0" err="1" smtClean="0"/>
              <a:t>தங்களுக்கு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அனுப்புகிறேன்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546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5400" dirty="0" err="1" smtClean="0"/>
              <a:t>அவர்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லண்டன்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வருவதற்கு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முன்பாக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பல</a:t>
            </a:r>
            <a:r>
              <a:rPr lang="en-US" sz="5400" dirty="0" smtClean="0"/>
              <a:t> </a:t>
            </a:r>
            <a:r>
              <a:rPr lang="en-US" sz="5400" dirty="0" err="1" smtClean="0"/>
              <a:t>புதுமையும்</a:t>
            </a:r>
            <a:r>
              <a:rPr lang="en-US" sz="5400" dirty="0" smtClean="0"/>
              <a:t>, </a:t>
            </a:r>
            <a:r>
              <a:rPr lang="en-US" sz="5400" dirty="0" err="1" smtClean="0"/>
              <a:t>ஆவலைத்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தூண்டக்கூடியதுமான</a:t>
            </a:r>
            <a:r>
              <a:rPr lang="en-US" sz="5400" dirty="0" smtClean="0"/>
              <a:t>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547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நூற்றுக்கும்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மேற்பட்ட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சூத்திரங்களை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பொக்கிஷமாகக்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கருதி</a:t>
            </a:r>
            <a:r>
              <a:rPr lang="en-US" sz="4400" dirty="0" smtClean="0"/>
              <a:t> </a:t>
            </a:r>
            <a:r>
              <a:rPr lang="en-US" sz="4400" dirty="0" err="1" smtClean="0"/>
              <a:t>இதுவரையிலும்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வெளியிடாமலே</a:t>
            </a:r>
            <a:r>
              <a:rPr lang="en-US" sz="4400" dirty="0" smtClean="0"/>
              <a:t> </a:t>
            </a:r>
            <a:r>
              <a:rPr lang="en-US" sz="4400" dirty="0" err="1" smtClean="0"/>
              <a:t>வைத்துள்ளார்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548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பல்வேறு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விதமான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முடிவுகள்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வெளியிடுவதற்கும்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தயாரான</a:t>
            </a:r>
            <a:r>
              <a:rPr lang="en-US" sz="5400" dirty="0" smtClean="0"/>
              <a:t> </a:t>
            </a:r>
            <a:r>
              <a:rPr lang="en-US" sz="5400" dirty="0" err="1" smtClean="0"/>
              <a:t>நிலையில்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உள்ளது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549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இதன்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காரணமாக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தமது</a:t>
            </a:r>
            <a:r>
              <a:rPr lang="en-US" sz="4400" dirty="0" smtClean="0"/>
              <a:t> 10 </a:t>
            </a:r>
            <a:r>
              <a:rPr lang="en-US" sz="4400" dirty="0" err="1" smtClean="0"/>
              <a:t>வயதிலேயே</a:t>
            </a:r>
            <a:r>
              <a:rPr lang="en-US" sz="4400" dirty="0" smtClean="0"/>
              <a:t> </a:t>
            </a:r>
            <a:r>
              <a:rPr lang="en-US" sz="4400" dirty="0" err="1" smtClean="0"/>
              <a:t>அரசு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கட்டணத்தில்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பாதி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தொகை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கட்டினால்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போதும்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அரசின்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சலுகையைப்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550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1202" name="Picture 2" descr="C:\Users\dsf\Desktop\RAMANUJAN-1\18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76200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மேலும்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அவையனைத்தும்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தொடர்ச்சியாக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இருக்கும்படியாக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மாற்றப்பட்டு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வெளியிட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முயற்சி</a:t>
            </a:r>
            <a:r>
              <a:rPr lang="en-US" sz="4400" dirty="0" smtClean="0"/>
              <a:t> </a:t>
            </a:r>
            <a:r>
              <a:rPr lang="en-US" sz="4400" dirty="0" err="1" smtClean="0"/>
              <a:t>நடைபெற்றும்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வருகிறது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551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இங்கிலாந்து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வந்தபிறகு</a:t>
            </a:r>
            <a:r>
              <a:rPr lang="en-US" sz="4400" dirty="0" smtClean="0"/>
              <a:t>,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வேலையான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அதிக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காரணிகள்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எண்கள்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மிகவும்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முக்கியமானதும்</a:t>
            </a:r>
            <a:r>
              <a:rPr lang="en-US" sz="4400" dirty="0" smtClean="0"/>
              <a:t>, </a:t>
            </a:r>
            <a:r>
              <a:rPr lang="en-US" sz="4400" dirty="0" err="1" smtClean="0"/>
              <a:t>மிகவும்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நீளமானதும்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ஆகும்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552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ஒரு</a:t>
            </a:r>
            <a:r>
              <a:rPr lang="en-US" sz="4000" dirty="0" smtClean="0"/>
              <a:t> </a:t>
            </a:r>
            <a:r>
              <a:rPr lang="en-US" sz="4000" dirty="0" err="1" smtClean="0"/>
              <a:t>எண்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அதன்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சிறிய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எண்ணைவிடப்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பல்வேறு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எண்ணைப்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பெற்றிருந்தால்</a:t>
            </a:r>
            <a:r>
              <a:rPr lang="en-US" sz="4000" dirty="0" smtClean="0"/>
              <a:t>, </a:t>
            </a:r>
            <a:r>
              <a:rPr lang="en-US" sz="4000" dirty="0" err="1" smtClean="0"/>
              <a:t>அந்த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எண்ணை</a:t>
            </a:r>
            <a:r>
              <a:rPr lang="en-US" sz="4000" dirty="0" smtClean="0"/>
              <a:t> </a:t>
            </a:r>
            <a:r>
              <a:rPr lang="en-US" sz="4000" dirty="0" err="1" smtClean="0"/>
              <a:t>அதிக</a:t>
            </a:r>
            <a:r>
              <a:rPr lang="en-US" sz="4000" dirty="0" smtClean="0"/>
              <a:t> </a:t>
            </a:r>
            <a:r>
              <a:rPr lang="en-US" sz="4000" dirty="0" err="1" smtClean="0"/>
              <a:t>காரணிகள்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கொண்ட</a:t>
            </a:r>
            <a:r>
              <a:rPr lang="en-US" sz="4000" dirty="0" smtClean="0"/>
              <a:t> </a:t>
            </a:r>
            <a:r>
              <a:rPr lang="en-US" sz="4000" dirty="0" err="1" smtClean="0"/>
              <a:t>எண்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கூறலாம்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553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(A highly composite number is a number) 2, 4, 6, 12, 24, 36, 46, 60, 120, 180 </a:t>
            </a:r>
            <a:r>
              <a:rPr lang="en-US" sz="5400" dirty="0" err="1" smtClean="0"/>
              <a:t>போன்றவை</a:t>
            </a:r>
            <a:r>
              <a:rPr lang="en-US" sz="5400" dirty="0" smtClean="0"/>
              <a:t> </a:t>
            </a:r>
            <a:r>
              <a:rPr lang="en-US" sz="5400" dirty="0" err="1" smtClean="0"/>
              <a:t>அந்த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எண்களாகும்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554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அதை</a:t>
            </a:r>
            <a:r>
              <a:rPr lang="en-US" sz="6000" dirty="0" smtClean="0"/>
              <a:t> </a:t>
            </a:r>
            <a:r>
              <a:rPr lang="en-US" sz="6000" dirty="0" err="1" smtClean="0"/>
              <a:t>ஒற்றைப்படை</a:t>
            </a:r>
            <a:r>
              <a:rPr lang="en-US" sz="6000" dirty="0" smtClean="0"/>
              <a:t> </a:t>
            </a:r>
            <a:r>
              <a:rPr lang="en-US" sz="6000" dirty="0" err="1" smtClean="0"/>
              <a:t>எண்களுக்கு</a:t>
            </a:r>
            <a:r>
              <a:rPr lang="en-US" sz="6000" dirty="0" smtClean="0"/>
              <a:t> </a:t>
            </a:r>
            <a:r>
              <a:rPr lang="en-US" sz="6000" dirty="0" err="1" smtClean="0"/>
              <a:t>ஒத்துவராத</a:t>
            </a:r>
            <a:r>
              <a:rPr lang="en-US" sz="6000" dirty="0" smtClean="0"/>
              <a:t> </a:t>
            </a:r>
            <a:r>
              <a:rPr lang="en-US" sz="6000" dirty="0" err="1" smtClean="0"/>
              <a:t>எண்கள்</a:t>
            </a:r>
            <a:r>
              <a:rPr lang="en-US" sz="6000" dirty="0" smtClean="0"/>
              <a:t> </a:t>
            </a:r>
            <a:r>
              <a:rPr lang="en-US" sz="6000" dirty="0" err="1" smtClean="0"/>
              <a:t>என்றும்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கூறலாம்</a:t>
            </a:r>
            <a:r>
              <a:rPr lang="en-US" sz="6000" dirty="0" smtClean="0"/>
              <a:t>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555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(4ன் </a:t>
            </a:r>
            <a:r>
              <a:rPr lang="en-US" sz="5400" dirty="0" err="1" smtClean="0"/>
              <a:t>வகு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எண்</a:t>
            </a:r>
            <a:r>
              <a:rPr lang="en-US" sz="5400" dirty="0" smtClean="0"/>
              <a:t> 1, 2, 4; 6ன் </a:t>
            </a:r>
            <a:r>
              <a:rPr lang="en-US" sz="5400" dirty="0" err="1" smtClean="0"/>
              <a:t>வகு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எண்கள்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அதிகம்</a:t>
            </a:r>
            <a:r>
              <a:rPr lang="en-US" sz="5400" dirty="0" smtClean="0"/>
              <a:t>; 6ஐ </a:t>
            </a:r>
            <a:r>
              <a:rPr lang="en-US" sz="5400" dirty="0" err="1" smtClean="0"/>
              <a:t>விட</a:t>
            </a:r>
            <a:r>
              <a:rPr lang="en-US" sz="5400" dirty="0" smtClean="0"/>
              <a:t> 8, 12ன் </a:t>
            </a:r>
            <a:r>
              <a:rPr lang="en-US" sz="5400" dirty="0" err="1" smtClean="0"/>
              <a:t>வகு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எண்கள்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அதிகம்</a:t>
            </a:r>
            <a:r>
              <a:rPr lang="en-US" sz="5400" dirty="0" smtClean="0"/>
              <a:t>).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556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எண்களின்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பண்புகளை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அடிப்படையான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விவாதங்களைக்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கூறி</a:t>
            </a:r>
            <a:r>
              <a:rPr lang="en-US" sz="4800" dirty="0" smtClean="0"/>
              <a:t> </a:t>
            </a:r>
            <a:r>
              <a:rPr lang="en-US" sz="4800" dirty="0" err="1" smtClean="0"/>
              <a:t>அந்த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எண்களின்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பண்புகளை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விளக்கியுள்ளார்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557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அதிலிருந்து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ஆச்சரியமான</a:t>
            </a:r>
            <a:r>
              <a:rPr lang="en-US" sz="4800" dirty="0" smtClean="0"/>
              <a:t> </a:t>
            </a:r>
            <a:r>
              <a:rPr lang="en-US" sz="4800" dirty="0" err="1" smtClean="0"/>
              <a:t>தெளிவான</a:t>
            </a:r>
            <a:r>
              <a:rPr lang="en-US" sz="4800" dirty="0" smtClean="0"/>
              <a:t> </a:t>
            </a:r>
            <a:r>
              <a:rPr lang="en-US" sz="4800" dirty="0" err="1" smtClean="0"/>
              <a:t>தகவல்கள்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எண்களின்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அமைப்பை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விளக்குவதாக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உள்ளன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558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மேலும்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மேற்குறிப்பிட்டவற்றில்</a:t>
            </a:r>
            <a:r>
              <a:rPr lang="en-US" sz="4000" dirty="0" smtClean="0"/>
              <a:t>, </a:t>
            </a:r>
            <a:r>
              <a:rPr lang="en-US" sz="4000" dirty="0" err="1" smtClean="0"/>
              <a:t>ராமானுஜன்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கண்டுபிடித்த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பெரிய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ஹைலிகாம்போசிட்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நெம்பர்கள்</a:t>
            </a:r>
            <a:r>
              <a:rPr lang="en-US" sz="4000" dirty="0" smtClean="0"/>
              <a:t>, </a:t>
            </a:r>
            <a:r>
              <a:rPr lang="en-US" sz="4000" dirty="0" err="1" smtClean="0"/>
              <a:t>பவுதிக</a:t>
            </a:r>
            <a:r>
              <a:rPr lang="en-US" sz="4000" dirty="0" smtClean="0"/>
              <a:t> </a:t>
            </a:r>
            <a:r>
              <a:rPr lang="en-US" sz="4000" dirty="0" err="1" smtClean="0"/>
              <a:t>காரணிகள்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கொண்ட</a:t>
            </a:r>
            <a:r>
              <a:rPr lang="en-US" sz="4000" dirty="0" smtClean="0"/>
              <a:t> </a:t>
            </a:r>
            <a:r>
              <a:rPr lang="en-US" sz="4000" dirty="0" err="1" smtClean="0"/>
              <a:t>எண்கள்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அதிகமாகவும்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பல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விதங்களிலும்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உள்ளன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559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6600" dirty="0" err="1" smtClean="0"/>
              <a:t>இவரது</a:t>
            </a:r>
            <a:r>
              <a:rPr lang="en-US" sz="6600" dirty="0" smtClean="0"/>
              <a:t> </a:t>
            </a:r>
            <a:r>
              <a:rPr lang="en-US" sz="6600" dirty="0" err="1" smtClean="0"/>
              <a:t>இளம்</a:t>
            </a:r>
            <a:r>
              <a:rPr lang="en-US" sz="6600" dirty="0" smtClean="0"/>
              <a:t> </a:t>
            </a:r>
            <a:r>
              <a:rPr lang="en-US" sz="6600" dirty="0" err="1" smtClean="0"/>
              <a:t>பருவத்திலேயே</a:t>
            </a:r>
            <a:r>
              <a:rPr lang="en-US" sz="6600" dirty="0" smtClean="0"/>
              <a:t> </a:t>
            </a:r>
            <a:r>
              <a:rPr lang="en-US" sz="6600" dirty="0" err="1" smtClean="0"/>
              <a:t>வறுமை</a:t>
            </a:r>
            <a:r>
              <a:rPr lang="en-US" sz="6600" dirty="0" smtClean="0"/>
              <a:t> </a:t>
            </a:r>
            <a:r>
              <a:rPr lang="en-US" sz="6600" dirty="0" err="1" smtClean="0"/>
              <a:t>இவரை</a:t>
            </a:r>
            <a:r>
              <a:rPr lang="en-US" sz="6600" dirty="0" smtClean="0"/>
              <a:t> </a:t>
            </a:r>
            <a:r>
              <a:rPr lang="en-US" sz="6600" dirty="0" err="1" smtClean="0"/>
              <a:t>வாட்டி</a:t>
            </a:r>
            <a:r>
              <a:rPr lang="en-US" sz="6600" dirty="0" smtClean="0"/>
              <a:t> </a:t>
            </a:r>
            <a:r>
              <a:rPr lang="en-US" sz="6600" dirty="0" err="1" smtClean="0"/>
              <a:t>எடுத்தது</a:t>
            </a:r>
            <a:r>
              <a:rPr lang="en-US" dirty="0" smtClean="0"/>
              <a:t>.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560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2226" name="Picture 2" descr="C:\Users\dsf\Desktop\RAMANUJAN-1\19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0"/>
            <a:ext cx="7848600" cy="4495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அவற்றில்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குறிப்பிடும்படியான</a:t>
            </a:r>
            <a:r>
              <a:rPr lang="en-US" sz="4000" dirty="0" smtClean="0"/>
              <a:t> </a:t>
            </a:r>
            <a:r>
              <a:rPr lang="en-US" sz="4000" dirty="0" err="1" smtClean="0"/>
              <a:t>எண்</a:t>
            </a:r>
            <a:r>
              <a:rPr lang="en-US" sz="4000" dirty="0" smtClean="0"/>
              <a:t> 6, 7, 4, 6, 3, 2, 8, 3, 8 ,8, 00 = 2, 3, 5, 7, 11, 13, 17, 19, 23. </a:t>
            </a:r>
            <a:r>
              <a:rPr lang="en-US" sz="4000" dirty="0" err="1" smtClean="0"/>
              <a:t>ராமானுஜனின்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கணிதத்தைப்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பற்றி</a:t>
            </a:r>
            <a:r>
              <a:rPr lang="en-US" sz="4000" dirty="0" smtClean="0"/>
              <a:t> </a:t>
            </a:r>
            <a:r>
              <a:rPr lang="en-US" sz="4000" dirty="0" err="1" smtClean="0"/>
              <a:t>இந்த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அறிக்கை</a:t>
            </a:r>
            <a:r>
              <a:rPr lang="en-US" sz="4000" dirty="0" smtClean="0"/>
              <a:t> </a:t>
            </a:r>
            <a:r>
              <a:rPr lang="en-US" sz="4000" dirty="0" err="1" smtClean="0"/>
              <a:t>பல</a:t>
            </a:r>
            <a:r>
              <a:rPr lang="en-US" sz="4000" dirty="0" smtClean="0"/>
              <a:t> </a:t>
            </a:r>
            <a:r>
              <a:rPr lang="en-US" sz="4000" dirty="0" err="1" smtClean="0"/>
              <a:t>வகைகளை</a:t>
            </a:r>
            <a:r>
              <a:rPr lang="en-US" sz="4000" dirty="0" smtClean="0"/>
              <a:t> </a:t>
            </a:r>
            <a:r>
              <a:rPr lang="en-US" sz="4000" dirty="0" err="1" smtClean="0"/>
              <a:t>உள்ளடக்கிய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முழுமையடையாத</a:t>
            </a:r>
            <a:r>
              <a:rPr lang="en-US" sz="4000" dirty="0" smtClean="0"/>
              <a:t> </a:t>
            </a:r>
            <a:r>
              <a:rPr lang="en-US" sz="4000" dirty="0" err="1" smtClean="0"/>
              <a:t>ஒன்றாகவே</a:t>
            </a:r>
            <a:r>
              <a:rPr lang="en-US" sz="4000" dirty="0" smtClean="0"/>
              <a:t> </a:t>
            </a:r>
            <a:r>
              <a:rPr lang="en-US" sz="4000" dirty="0" err="1" smtClean="0"/>
              <a:t>உள்ளது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561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ஒருசில</a:t>
            </a:r>
            <a:r>
              <a:rPr lang="en-US" sz="5400" dirty="0" smtClean="0"/>
              <a:t> </a:t>
            </a:r>
            <a:r>
              <a:rPr lang="en-US" sz="5400" dirty="0" err="1" smtClean="0"/>
              <a:t>கருத்துகளை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வியத்தகு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அளவிலும்</a:t>
            </a:r>
            <a:r>
              <a:rPr lang="en-US" sz="5400" dirty="0" smtClean="0"/>
              <a:t>, </a:t>
            </a:r>
            <a:r>
              <a:rPr lang="en-US" sz="5400" dirty="0" err="1" smtClean="0"/>
              <a:t>தனித்தன்மையான</a:t>
            </a:r>
            <a:r>
              <a:rPr lang="en-US" sz="5400" dirty="0" smtClean="0"/>
              <a:t> </a:t>
            </a:r>
            <a:r>
              <a:rPr lang="en-US" sz="5400" dirty="0" err="1" smtClean="0"/>
              <a:t>அதன்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திறமையையும்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என்னால்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கூற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முடிந்தது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562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இந்தியா</a:t>
            </a:r>
            <a:r>
              <a:rPr lang="en-US" sz="5400" dirty="0" smtClean="0"/>
              <a:t> </a:t>
            </a:r>
            <a:r>
              <a:rPr lang="en-US" sz="5400" dirty="0" err="1" smtClean="0"/>
              <a:t>கடந்தபல</a:t>
            </a:r>
            <a:r>
              <a:rPr lang="en-US" sz="5400" dirty="0" smtClean="0"/>
              <a:t> </a:t>
            </a:r>
            <a:r>
              <a:rPr lang="en-US" sz="5400" dirty="0" err="1" smtClean="0"/>
              <a:t>வருடங்களாகவே</a:t>
            </a:r>
            <a:r>
              <a:rPr lang="en-US" sz="5400" dirty="0" smtClean="0"/>
              <a:t> </a:t>
            </a:r>
            <a:r>
              <a:rPr lang="en-US" sz="5400" dirty="0" err="1" smtClean="0"/>
              <a:t>பல்வேறு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கணித</a:t>
            </a:r>
            <a:r>
              <a:rPr lang="en-US" sz="5400" dirty="0" smtClean="0"/>
              <a:t> </a:t>
            </a:r>
            <a:r>
              <a:rPr lang="en-US" sz="5400" dirty="0" err="1" smtClean="0"/>
              <a:t>மேதைகளை</a:t>
            </a:r>
            <a:r>
              <a:rPr lang="en-US" sz="5400" dirty="0" smtClean="0"/>
              <a:t> </a:t>
            </a:r>
            <a:r>
              <a:rPr lang="en-US" sz="5400" dirty="0" err="1" smtClean="0"/>
              <a:t>அளித்திருக்கிறது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563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அவர்கள்</a:t>
            </a:r>
            <a:r>
              <a:rPr lang="en-US" sz="6000" dirty="0" smtClean="0"/>
              <a:t> </a:t>
            </a:r>
            <a:r>
              <a:rPr lang="en-US" sz="6000" dirty="0" err="1" smtClean="0"/>
              <a:t>அனைவரும்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கேம்பிரிட்ஜ்</a:t>
            </a:r>
            <a:r>
              <a:rPr lang="en-US" sz="6000" dirty="0" smtClean="0"/>
              <a:t> </a:t>
            </a:r>
            <a:r>
              <a:rPr lang="en-US" sz="6000" dirty="0" err="1" smtClean="0"/>
              <a:t>வந்து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பல்வேறு</a:t>
            </a:r>
            <a:r>
              <a:rPr lang="en-US" sz="6000" dirty="0" smtClean="0"/>
              <a:t> </a:t>
            </a:r>
            <a:r>
              <a:rPr lang="en-US" sz="6000" dirty="0" err="1" smtClean="0"/>
              <a:t>விருதுகளையும்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வாங்கிச்</a:t>
            </a:r>
            <a:r>
              <a:rPr lang="en-US" sz="6000" dirty="0" smtClean="0"/>
              <a:t> </a:t>
            </a:r>
            <a:r>
              <a:rPr lang="en-US" sz="6000" dirty="0" err="1" smtClean="0"/>
              <a:t>சென்றுள்ளனர்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564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ஆனால்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ராமானுஜனுடைய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கண்டுபிடிப்புகள்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யாவும்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மாறுபட்டதாகவும்</a:t>
            </a:r>
            <a:r>
              <a:rPr lang="en-US" sz="4800" dirty="0" smtClean="0"/>
              <a:t>, </a:t>
            </a:r>
            <a:r>
              <a:rPr lang="en-US" sz="4800" dirty="0" err="1" smtClean="0"/>
              <a:t>வித்தியாசங்களைக்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காட்டுகிறது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565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இந்தியா</a:t>
            </a:r>
            <a:r>
              <a:rPr lang="en-US" sz="6000" dirty="0" smtClean="0"/>
              <a:t> </a:t>
            </a:r>
            <a:r>
              <a:rPr lang="en-US" sz="6000" dirty="0" err="1" smtClean="0"/>
              <a:t>ஒரு</a:t>
            </a:r>
            <a:r>
              <a:rPr lang="en-US" sz="6000" dirty="0" smtClean="0"/>
              <a:t> </a:t>
            </a:r>
            <a:r>
              <a:rPr lang="en-US" sz="6000" dirty="0" err="1" smtClean="0"/>
              <a:t>முதல்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தரமான</a:t>
            </a:r>
            <a:r>
              <a:rPr lang="en-US" sz="6000" dirty="0" smtClean="0"/>
              <a:t> </a:t>
            </a:r>
            <a:r>
              <a:rPr lang="en-US" sz="6000" dirty="0" err="1" smtClean="0"/>
              <a:t>கணித</a:t>
            </a:r>
            <a:r>
              <a:rPr lang="en-US" sz="6000" dirty="0" smtClean="0"/>
              <a:t> </a:t>
            </a:r>
            <a:r>
              <a:rPr lang="en-US" sz="6000" dirty="0" err="1" smtClean="0"/>
              <a:t>மேதையைப்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பெற்றிருக்கிறது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566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கண்டுபிடிப்புகள்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அறிவியல்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முன்னேற்றத்திற்கு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பெரிதும்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ஒளிவீசும்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என்பது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திண்ணம்</a:t>
            </a:r>
            <a:r>
              <a:rPr lang="en-US" sz="4400" dirty="0" smtClean="0"/>
              <a:t>.</a:t>
            </a:r>
          </a:p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என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அறிக்கையில்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குறிப்பிட்டுள்ளார்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567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568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3250" name="Picture 2" descr="C:\Users\dsf\Desktop\RAMANUJAN-1\20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0"/>
            <a:ext cx="7848600" cy="441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1914, 1915, 1916 </a:t>
            </a:r>
            <a:r>
              <a:rPr lang="en-US" sz="4400" dirty="0" err="1" smtClean="0"/>
              <a:t>ஆகிய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மூன்றாண்டுகளில்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12 </a:t>
            </a:r>
            <a:r>
              <a:rPr lang="en-US" sz="4400" dirty="0" err="1" smtClean="0"/>
              <a:t>நாட்கள்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இங்கிலந்திலுள்ள</a:t>
            </a:r>
            <a:r>
              <a:rPr lang="en-US" sz="4400" dirty="0" smtClean="0"/>
              <a:t> </a:t>
            </a:r>
            <a:r>
              <a:rPr lang="en-US" sz="4400" dirty="0" err="1" smtClean="0"/>
              <a:t>பல்வேறு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சஞ்சிகைகளில்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வெளியிடப்பட்டதைக்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குறிப்பிட்டுள்ளார்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569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ஏனெனில்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இவரது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தந்தையின்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மாத</a:t>
            </a:r>
            <a:r>
              <a:rPr lang="en-US" sz="5400" dirty="0" smtClean="0"/>
              <a:t> </a:t>
            </a:r>
            <a:r>
              <a:rPr lang="en-US" sz="5400" dirty="0" err="1" smtClean="0"/>
              <a:t>சம்பளமான</a:t>
            </a:r>
            <a:r>
              <a:rPr lang="en-US" sz="5400" dirty="0" smtClean="0"/>
              <a:t> </a:t>
            </a:r>
            <a:r>
              <a:rPr lang="en-US" sz="5400" dirty="0" err="1" smtClean="0"/>
              <a:t>ரூபாய்</a:t>
            </a:r>
            <a:r>
              <a:rPr lang="en-US" sz="5400" dirty="0" smtClean="0"/>
              <a:t>. 20-யை </a:t>
            </a:r>
            <a:r>
              <a:rPr lang="en-US" sz="5400" dirty="0" err="1" smtClean="0"/>
              <a:t>வைத்தே</a:t>
            </a:r>
            <a:r>
              <a:rPr lang="en-US" sz="5400" dirty="0" smtClean="0"/>
              <a:t> </a:t>
            </a:r>
            <a:r>
              <a:rPr lang="en-US" sz="5400" dirty="0" err="1" smtClean="0"/>
              <a:t>குடும்பத்தை</a:t>
            </a:r>
            <a:r>
              <a:rPr lang="en-US" sz="5400" dirty="0" smtClean="0"/>
              <a:t> </a:t>
            </a:r>
            <a:r>
              <a:rPr lang="en-US" sz="5400" dirty="0" err="1" smtClean="0"/>
              <a:t>நடத்த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வேண்டியிருந்தது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அவரது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உழைப்பினை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கணிதத்திற்கென்றே</a:t>
            </a:r>
            <a:r>
              <a:rPr lang="en-US" sz="4400" dirty="0" smtClean="0"/>
              <a:t> </a:t>
            </a:r>
            <a:r>
              <a:rPr lang="en-US" sz="4400" dirty="0" err="1" smtClean="0"/>
              <a:t>அர்ப்பணித்து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விட்டமையால்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புகழ்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உலகெங்கும்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பரவ</a:t>
            </a:r>
            <a:r>
              <a:rPr lang="en-US" sz="4400" dirty="0" smtClean="0"/>
              <a:t> </a:t>
            </a:r>
            <a:r>
              <a:rPr lang="en-US" sz="4400" dirty="0" err="1" smtClean="0"/>
              <a:t>ஆரம்பித்தது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570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இவ்வூரும்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உலகும்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நிசப்தமான</a:t>
            </a:r>
            <a:r>
              <a:rPr lang="en-US" sz="5400" dirty="0" smtClean="0"/>
              <a:t> </a:t>
            </a:r>
            <a:r>
              <a:rPr lang="en-US" sz="5400" dirty="0" err="1" smtClean="0"/>
              <a:t>பின்பே</a:t>
            </a:r>
            <a:r>
              <a:rPr lang="en-US" sz="5400" dirty="0" smtClean="0"/>
              <a:t> </a:t>
            </a:r>
            <a:r>
              <a:rPr lang="en-US" sz="5400" dirty="0" err="1" smtClean="0"/>
              <a:t>அவரது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கணித</a:t>
            </a:r>
            <a:r>
              <a:rPr lang="en-US" sz="5400" dirty="0" smtClean="0"/>
              <a:t> </a:t>
            </a:r>
            <a:r>
              <a:rPr lang="en-US" sz="5400" dirty="0" err="1" smtClean="0"/>
              <a:t>மூளை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செயல்படத்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தொடங்கியது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571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ஓயாத</a:t>
            </a:r>
            <a:r>
              <a:rPr lang="en-US" sz="4800" dirty="0" smtClean="0"/>
              <a:t> </a:t>
            </a:r>
            <a:r>
              <a:rPr lang="en-US" sz="4800" dirty="0" err="1" smtClean="0"/>
              <a:t>உழைப்பின்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மூலம்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பெற்ற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அபூர்வ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கணிதங்கள்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உலகிற்குப்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படம்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போட்டுக்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காட்டியது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572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டிரினிடி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கல்லூரியில்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உள்ள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அனைவருமே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மீது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மிகுந்த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மதிப்பும்</a:t>
            </a:r>
            <a:r>
              <a:rPr lang="en-US" sz="4800" dirty="0" smtClean="0"/>
              <a:t>, </a:t>
            </a:r>
            <a:r>
              <a:rPr lang="en-US" sz="4800" dirty="0" err="1" smtClean="0"/>
              <a:t>மரியாதையும்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வைத்திருந்தனர்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573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600" dirty="0" err="1" smtClean="0"/>
              <a:t>இவரை</a:t>
            </a:r>
            <a:r>
              <a:rPr lang="en-US" sz="6600" dirty="0" smtClean="0"/>
              <a:t> </a:t>
            </a:r>
            <a:r>
              <a:rPr lang="en-US" sz="6600" dirty="0" err="1" smtClean="0"/>
              <a:t>அனைவரும்</a:t>
            </a:r>
            <a:r>
              <a:rPr lang="en-US" sz="6600" dirty="0" smtClean="0"/>
              <a:t> </a:t>
            </a:r>
            <a:r>
              <a:rPr lang="en-US" sz="6600" dirty="0" err="1" smtClean="0"/>
              <a:t>செல்லமாக</a:t>
            </a:r>
            <a:r>
              <a:rPr lang="en-US" sz="6600" dirty="0" smtClean="0"/>
              <a:t> Dear Jam </a:t>
            </a:r>
            <a:r>
              <a:rPr lang="en-US" sz="6600" dirty="0" err="1" smtClean="0"/>
              <a:t>என்று</a:t>
            </a:r>
            <a:r>
              <a:rPr lang="en-US" sz="6600" dirty="0" smtClean="0"/>
              <a:t> </a:t>
            </a:r>
            <a:r>
              <a:rPr lang="en-US" sz="6600" dirty="0" err="1" smtClean="0"/>
              <a:t>அழைத்தனர்</a:t>
            </a:r>
            <a:r>
              <a:rPr lang="en-US" sz="6600" dirty="0" smtClean="0"/>
              <a:t>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574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இவருடைய</a:t>
            </a:r>
            <a:r>
              <a:rPr lang="en-US" sz="6000" dirty="0" smtClean="0"/>
              <a:t> </a:t>
            </a:r>
            <a:r>
              <a:rPr lang="en-US" sz="6000" dirty="0" err="1" smtClean="0"/>
              <a:t>வசதிக்காக</a:t>
            </a:r>
            <a:r>
              <a:rPr lang="en-US" sz="6000" dirty="0" smtClean="0"/>
              <a:t> </a:t>
            </a:r>
            <a:r>
              <a:rPr lang="en-US" sz="6000" dirty="0" err="1" smtClean="0"/>
              <a:t>மேலும்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இரண்டு</a:t>
            </a:r>
            <a:r>
              <a:rPr lang="en-US" sz="6000" dirty="0" smtClean="0"/>
              <a:t> </a:t>
            </a:r>
            <a:r>
              <a:rPr lang="en-US" sz="6000" dirty="0" err="1" smtClean="0"/>
              <a:t>அறைகள்</a:t>
            </a:r>
            <a:r>
              <a:rPr lang="en-US" sz="6000" dirty="0" smtClean="0"/>
              <a:t> </a:t>
            </a:r>
            <a:r>
              <a:rPr lang="en-US" sz="6000" dirty="0" err="1" smtClean="0"/>
              <a:t>ஒதுக்கப்பட்டன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575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இவர்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புகழின்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உச்சிக்குச்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சென்ற</a:t>
            </a:r>
            <a:r>
              <a:rPr lang="en-US" sz="5400" dirty="0" smtClean="0"/>
              <a:t> </a:t>
            </a:r>
            <a:r>
              <a:rPr lang="en-US" sz="5400" dirty="0" err="1" smtClean="0"/>
              <a:t>பிறகும்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தமது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எளிமையை</a:t>
            </a:r>
            <a:r>
              <a:rPr lang="en-US" sz="5400" dirty="0" smtClean="0"/>
              <a:t> </a:t>
            </a:r>
            <a:r>
              <a:rPr lang="en-US" sz="5400" dirty="0" err="1" smtClean="0"/>
              <a:t>இவர்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கைவிடவில்லை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576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577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4274" name="Picture 2" descr="C:\Users\dsf\Desktop\RAMANUJAN-1\2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77724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</a:t>
            </a:r>
            <a:r>
              <a:rPr lang="en-US" sz="6600" dirty="0" err="1" smtClean="0"/>
              <a:t>தமக்கு</a:t>
            </a:r>
            <a:r>
              <a:rPr lang="en-US" sz="6600" dirty="0" smtClean="0"/>
              <a:t> </a:t>
            </a:r>
            <a:r>
              <a:rPr lang="en-US" sz="6600" dirty="0" err="1" smtClean="0"/>
              <a:t>வேண்டிய</a:t>
            </a:r>
            <a:r>
              <a:rPr lang="en-US" sz="6600" dirty="0" smtClean="0"/>
              <a:t> </a:t>
            </a:r>
            <a:r>
              <a:rPr lang="en-US" sz="6600" dirty="0" err="1" smtClean="0"/>
              <a:t>உணவுகளைத்</a:t>
            </a:r>
            <a:r>
              <a:rPr lang="en-US" sz="6600" dirty="0" smtClean="0"/>
              <a:t> </a:t>
            </a:r>
            <a:r>
              <a:rPr lang="en-US" sz="6600" dirty="0" err="1" smtClean="0"/>
              <a:t>தாமே</a:t>
            </a:r>
            <a:r>
              <a:rPr lang="en-US" sz="6600" dirty="0" smtClean="0"/>
              <a:t> </a:t>
            </a:r>
            <a:r>
              <a:rPr lang="en-US" sz="6600" dirty="0" err="1" smtClean="0"/>
              <a:t>சமைத்துக்</a:t>
            </a:r>
            <a:r>
              <a:rPr lang="en-US" sz="6600" dirty="0" smtClean="0"/>
              <a:t> </a:t>
            </a:r>
            <a:r>
              <a:rPr lang="en-US" sz="6600" dirty="0" err="1" smtClean="0"/>
              <a:t>கொண்டார்</a:t>
            </a:r>
            <a:r>
              <a:rPr lang="en-US" sz="6600" dirty="0" smtClean="0"/>
              <a:t>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578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அதிலும்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முட்டை</a:t>
            </a:r>
            <a:r>
              <a:rPr lang="en-US" sz="6000" dirty="0" smtClean="0"/>
              <a:t>, </a:t>
            </a:r>
            <a:r>
              <a:rPr lang="en-US" sz="6000" dirty="0" err="1" smtClean="0"/>
              <a:t>வெங்காயம்</a:t>
            </a:r>
            <a:r>
              <a:rPr lang="en-US" sz="6000" dirty="0" smtClean="0"/>
              <a:t>, </a:t>
            </a:r>
            <a:r>
              <a:rPr lang="en-US" sz="6000" dirty="0" err="1" smtClean="0"/>
              <a:t>தக்காளி</a:t>
            </a:r>
            <a:r>
              <a:rPr lang="en-US" sz="6000" dirty="0" smtClean="0"/>
              <a:t> </a:t>
            </a:r>
            <a:r>
              <a:rPr lang="en-US" sz="6000" dirty="0" err="1" smtClean="0"/>
              <a:t>போறன்வற்றைத்</a:t>
            </a:r>
            <a:r>
              <a:rPr lang="en-US" sz="6000" dirty="0" smtClean="0"/>
              <a:t> </a:t>
            </a:r>
            <a:r>
              <a:rPr lang="en-US" sz="6000" dirty="0" err="1" smtClean="0"/>
              <a:t>தவிர்த்தார்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579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இதனால்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குடும்ப</a:t>
            </a:r>
            <a:r>
              <a:rPr lang="en-US" sz="5400" dirty="0" smtClean="0"/>
              <a:t> </a:t>
            </a:r>
            <a:r>
              <a:rPr lang="en-US" sz="5400" dirty="0" err="1" smtClean="0"/>
              <a:t>சக்கரம்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விரைந்து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சுழலாமல்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ஸ்தம்பித்த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நிலைக்கு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தள்ளப்பட்டது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நண்பர்கள்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பலரின்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வற்புறுத்தலின்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பேரில்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கல்லூரி</a:t>
            </a:r>
            <a:r>
              <a:rPr lang="en-US" sz="4800" dirty="0" smtClean="0"/>
              <a:t> </a:t>
            </a:r>
            <a:r>
              <a:rPr lang="en-US" sz="4800" dirty="0" err="1" smtClean="0"/>
              <a:t>உணவு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விடுதியிலிருந்து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வறுத்த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உருளைக்கிழங்கை</a:t>
            </a:r>
            <a:r>
              <a:rPr lang="en-US" sz="4800" dirty="0" smtClean="0"/>
              <a:t> </a:t>
            </a:r>
            <a:r>
              <a:rPr lang="en-US" sz="4800" dirty="0" err="1" smtClean="0"/>
              <a:t>வாங்கி</a:t>
            </a:r>
            <a:r>
              <a:rPr lang="en-US" sz="4800" dirty="0" smtClean="0"/>
              <a:t> </a:t>
            </a:r>
            <a:r>
              <a:rPr lang="en-US" sz="4800" dirty="0" err="1" smtClean="0"/>
              <a:t>உபயோகித்தார்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580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அதுவும்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சில</a:t>
            </a:r>
            <a:r>
              <a:rPr lang="en-US" sz="4000" dirty="0" smtClean="0"/>
              <a:t> </a:t>
            </a:r>
            <a:r>
              <a:rPr lang="en-US" sz="4000" dirty="0" err="1" smtClean="0"/>
              <a:t>நண்பர்கள்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கேலியாக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உருளைக்கிழங்கு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பன்றியின்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கொழுப்பிலிருந்து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வறுக்கப்படுகிறது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கூறியதால்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அதை</a:t>
            </a:r>
            <a:r>
              <a:rPr lang="en-US" sz="4000" dirty="0" smtClean="0"/>
              <a:t> </a:t>
            </a:r>
            <a:r>
              <a:rPr lang="en-US" sz="4000" dirty="0" err="1" smtClean="0"/>
              <a:t>உண்மையென</a:t>
            </a:r>
            <a:r>
              <a:rPr lang="en-US" sz="4000" dirty="0" smtClean="0"/>
              <a:t> </a:t>
            </a:r>
            <a:r>
              <a:rPr lang="en-US" sz="4000" dirty="0" err="1" smtClean="0"/>
              <a:t>நம்பிய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அதையும்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தவிர்த்தார்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581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b="1" dirty="0" err="1" smtClean="0">
                <a:solidFill>
                  <a:srgbClr val="0070C0"/>
                </a:solidFill>
              </a:rPr>
              <a:t>உடல்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நலம்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</a:t>
            </a:r>
            <a:r>
              <a:rPr lang="en-US" b="1" dirty="0" err="1" smtClean="0">
                <a:solidFill>
                  <a:srgbClr val="0070C0"/>
                </a:solidFill>
              </a:rPr>
              <a:t>பாதிக்கப்படுதல்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582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dsf\Desktop\RAMANUJAN-1\26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7526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லண்டன்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சென்றதிலிருந்தே</a:t>
            </a:r>
            <a:r>
              <a:rPr lang="en-US" sz="4400" dirty="0" smtClean="0"/>
              <a:t> </a:t>
            </a:r>
            <a:r>
              <a:rPr lang="en-US" sz="4400" dirty="0" err="1" smtClean="0"/>
              <a:t>அங்குள்ள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காலநிலை</a:t>
            </a:r>
            <a:r>
              <a:rPr lang="en-US" sz="4400" dirty="0" smtClean="0"/>
              <a:t> </a:t>
            </a:r>
            <a:r>
              <a:rPr lang="en-US" sz="4400" dirty="0" err="1" smtClean="0"/>
              <a:t>இவருக்கு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ஒத்துவராததால்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பெருந்தொல்லையை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அனுபவித்து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583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சுத்த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சைவம்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ஆனதினால்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சாப்பிட்டு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உணவுப்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பொருட்கள்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இவருக்குப்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போதிய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வலுவை</a:t>
            </a:r>
            <a:r>
              <a:rPr lang="en-US" sz="4800" dirty="0" smtClean="0"/>
              <a:t> </a:t>
            </a:r>
            <a:r>
              <a:rPr lang="en-US" sz="4800" dirty="0" err="1" smtClean="0"/>
              <a:t>அளிக்கவில்லை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584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இந்தியாவிலிருந்து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அனுப்பப்படும்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மாவையும்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டின்கள்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மூலம்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அனுப்பப்படும்</a:t>
            </a:r>
            <a:r>
              <a:rPr lang="en-US" sz="4400" dirty="0" smtClean="0"/>
              <a:t>  </a:t>
            </a:r>
            <a:r>
              <a:rPr lang="en-US" sz="4400" dirty="0" err="1" smtClean="0"/>
              <a:t>உணவுப்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பொருட்களையும்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சாப்பிட்டு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உடம்பு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என்னவாகும்</a:t>
            </a:r>
            <a:r>
              <a:rPr lang="en-US" sz="4400" dirty="0" smtClean="0"/>
              <a:t>?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585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586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5298" name="Picture 2" descr="C:\Users\dsf\Desktop\RAMANUJAN-1\22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1600"/>
            <a:ext cx="7619999" cy="48767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வெண்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பொங்கலையும்</a:t>
            </a:r>
            <a:r>
              <a:rPr lang="en-US" sz="4800" dirty="0" smtClean="0"/>
              <a:t>, </a:t>
            </a:r>
            <a:r>
              <a:rPr lang="en-US" sz="4800" dirty="0" err="1" smtClean="0"/>
              <a:t>அரிசி</a:t>
            </a:r>
            <a:r>
              <a:rPr lang="en-US" sz="4800" dirty="0" smtClean="0"/>
              <a:t> </a:t>
            </a:r>
            <a:r>
              <a:rPr lang="en-US" sz="4800" dirty="0" err="1" smtClean="0"/>
              <a:t>சாதத்தையும்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சாப்பிட்டு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வந்தார்</a:t>
            </a:r>
            <a:r>
              <a:rPr lang="en-US" sz="4800" dirty="0" smtClean="0"/>
              <a:t>. </a:t>
            </a:r>
            <a:r>
              <a:rPr lang="en-US" sz="4800" dirty="0" err="1" smtClean="0"/>
              <a:t>போதிய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காய்கறிகள்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கிடையாது</a:t>
            </a:r>
            <a:r>
              <a:rPr lang="en-US" sz="4800" dirty="0" smtClean="0"/>
              <a:t>. </a:t>
            </a:r>
          </a:p>
          <a:p>
            <a:pPr>
              <a:buNone/>
            </a:pPr>
            <a:r>
              <a:rPr lang="en-US" sz="4800" dirty="0" smtClean="0"/>
              <a:t> 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587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கிடைத்தாலும்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சமைக்கத்தெரியாது</a:t>
            </a:r>
            <a:r>
              <a:rPr lang="en-US" sz="4000" dirty="0" smtClean="0"/>
              <a:t>. </a:t>
            </a:r>
            <a:r>
              <a:rPr lang="en-US" sz="4000" dirty="0" err="1" smtClean="0"/>
              <a:t>எப்போதும்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கணித</a:t>
            </a:r>
            <a:r>
              <a:rPr lang="en-US" sz="4000" dirty="0" smtClean="0"/>
              <a:t> </a:t>
            </a:r>
            <a:r>
              <a:rPr lang="en-US" sz="4000" dirty="0" err="1" smtClean="0"/>
              <a:t>ஆராய்ச்சியில்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ஈடுபட்டுக்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கொண்டிருந்த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இவருக்கு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வாய்க்கு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ருசியாக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சமைக்க</a:t>
            </a:r>
            <a:r>
              <a:rPr lang="en-US" sz="4000" dirty="0" smtClean="0"/>
              <a:t> </a:t>
            </a:r>
            <a:r>
              <a:rPr lang="en-US" sz="4000" dirty="0" err="1" smtClean="0"/>
              <a:t>எங்கே</a:t>
            </a:r>
            <a:r>
              <a:rPr lang="en-US" sz="4000" dirty="0" smtClean="0"/>
              <a:t> </a:t>
            </a:r>
            <a:r>
              <a:rPr lang="en-US" sz="4000" dirty="0" err="1" smtClean="0"/>
              <a:t>நேரம்</a:t>
            </a:r>
            <a:r>
              <a:rPr lang="en-US" sz="4000" dirty="0" smtClean="0"/>
              <a:t>? </a:t>
            </a:r>
            <a:r>
              <a:rPr lang="en-US" sz="4000" dirty="0" err="1" smtClean="0"/>
              <a:t>ஆராய்ச்சி</a:t>
            </a:r>
            <a:r>
              <a:rPr lang="en-US" sz="4000" dirty="0" smtClean="0"/>
              <a:t> </a:t>
            </a:r>
            <a:r>
              <a:rPr lang="en-US" sz="4000" dirty="0" err="1" smtClean="0"/>
              <a:t>ஆராய்ச்சி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தன்னுடைய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முழு</a:t>
            </a:r>
            <a:r>
              <a:rPr lang="en-US" sz="4000" dirty="0" smtClean="0"/>
              <a:t>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588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நேரத்தையும்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செலவு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செய்ததாலும்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போதிய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சத்துள்ள</a:t>
            </a:r>
            <a:r>
              <a:rPr lang="en-US" sz="4000" dirty="0" smtClean="0"/>
              <a:t> </a:t>
            </a:r>
            <a:r>
              <a:rPr lang="en-US" sz="4000" dirty="0" err="1" smtClean="0"/>
              <a:t>உணவுப்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பொருட்களை</a:t>
            </a:r>
            <a:r>
              <a:rPr lang="en-US" sz="4000" dirty="0" smtClean="0"/>
              <a:t> </a:t>
            </a:r>
            <a:r>
              <a:rPr lang="en-US" sz="4000" dirty="0" err="1" smtClean="0"/>
              <a:t>உண்ணாததாலும்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சீதோஷ்ண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நிலையும்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இவருக்கு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ஒத்துக்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கொள்ளாததாலும்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உடல்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நலம்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பாதிக்கப்பட்டது</a:t>
            </a:r>
            <a:r>
              <a:rPr lang="en-US" sz="4000" dirty="0" smtClean="0"/>
              <a:t>. 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589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வறுமைப்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பேய்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கடுமையாக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தாக்கியதால்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எதிலுமே</a:t>
            </a:r>
            <a:r>
              <a:rPr lang="en-US" sz="4800" dirty="0" smtClean="0"/>
              <a:t> </a:t>
            </a:r>
            <a:r>
              <a:rPr lang="en-US" sz="4800" dirty="0" err="1" smtClean="0"/>
              <a:t>நாட்டமில்லாது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சோம்பியவாரே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காணப்பட்டார்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smtClean="0"/>
              <a:t>1917-ஆம் </a:t>
            </a:r>
            <a:r>
              <a:rPr lang="en-US" sz="4800" dirty="0" err="1" smtClean="0"/>
              <a:t>ஆண்டு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மார்ச்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மாதத்திலிருந்தே</a:t>
            </a:r>
            <a:r>
              <a:rPr lang="en-US" sz="4800" dirty="0" smtClean="0"/>
              <a:t> </a:t>
            </a:r>
            <a:r>
              <a:rPr lang="en-US" sz="4800" dirty="0" err="1" smtClean="0"/>
              <a:t>இவருடைய</a:t>
            </a:r>
            <a:r>
              <a:rPr lang="en-US" sz="4800" dirty="0" smtClean="0"/>
              <a:t> </a:t>
            </a:r>
            <a:r>
              <a:rPr lang="en-US" sz="4800" dirty="0" err="1" smtClean="0"/>
              <a:t>உடல்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நலம்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பாதிக்கப்பட்டது</a:t>
            </a:r>
            <a:r>
              <a:rPr lang="en-US" sz="4800" dirty="0" smtClean="0"/>
              <a:t>. </a:t>
            </a:r>
            <a:r>
              <a:rPr lang="en-US" sz="4800" dirty="0" err="1" smtClean="0"/>
              <a:t>இவர்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அதைப்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பொருட்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படுத்தவில்லை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590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உடலுக்குப்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போதிய</a:t>
            </a:r>
            <a:r>
              <a:rPr lang="en-US" sz="5400" dirty="0" smtClean="0"/>
              <a:t> </a:t>
            </a:r>
            <a:r>
              <a:rPr lang="en-US" sz="5400" dirty="0" err="1" smtClean="0"/>
              <a:t>சத்துப்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பொருள்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கிடைக்காததால்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இருமலுக்கு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ஆளானார்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591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இருமலின்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தொல்லை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கூடவும்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தொடர்ந்தார்ப்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போலப்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பேச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முடியாத</a:t>
            </a:r>
            <a:r>
              <a:rPr lang="en-US" sz="5400" dirty="0" smtClean="0"/>
              <a:t> </a:t>
            </a:r>
            <a:r>
              <a:rPr lang="en-US" sz="5400" dirty="0" err="1" smtClean="0"/>
              <a:t>நிலைமை</a:t>
            </a:r>
            <a:r>
              <a:rPr lang="en-US" sz="5400" dirty="0" smtClean="0"/>
              <a:t> </a:t>
            </a:r>
            <a:r>
              <a:rPr lang="en-US" sz="5400" dirty="0" err="1" smtClean="0"/>
              <a:t>ஏற்பட்டது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592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இவ்விதம்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சிரமப்படுவதை</a:t>
            </a:r>
            <a:r>
              <a:rPr lang="en-US" sz="4800" dirty="0" smtClean="0"/>
              <a:t> </a:t>
            </a:r>
            <a:r>
              <a:rPr lang="en-US" sz="4800" dirty="0" err="1" smtClean="0"/>
              <a:t>அறிந்த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பேராசிரியர்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ஹார்டி</a:t>
            </a:r>
            <a:r>
              <a:rPr lang="en-US" sz="4800" dirty="0" smtClean="0"/>
              <a:t>, </a:t>
            </a:r>
            <a:r>
              <a:rPr lang="en-US" sz="4800" dirty="0" err="1" smtClean="0"/>
              <a:t>மே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மாதம்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கேம்பிரிட்ஜ்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பல்கலைக்கழகத்திற்குப்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பக்கத்திலுள்ள</a:t>
            </a:r>
            <a:endParaRPr lang="en-US" sz="4800" dirty="0" smtClean="0"/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593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ஒரு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தனியார்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மருத்துவ</a:t>
            </a:r>
            <a:r>
              <a:rPr lang="en-US" sz="4800" dirty="0" smtClean="0"/>
              <a:t> </a:t>
            </a:r>
            <a:r>
              <a:rPr lang="en-US" sz="4800" dirty="0" err="1" smtClean="0"/>
              <a:t>மனையில்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சேர்த்துச்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சிகிச்சைக்கு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வேண்டிய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ஏற்பாடுகளைச்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செய்தார்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594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4800" dirty="0" err="1" smtClean="0"/>
              <a:t>அந்த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மருத்துவ</a:t>
            </a:r>
            <a:r>
              <a:rPr lang="en-US" sz="4800" dirty="0" smtClean="0"/>
              <a:t> </a:t>
            </a:r>
            <a:r>
              <a:rPr lang="en-US" sz="4800" dirty="0" err="1" smtClean="0"/>
              <a:t>மனையில்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எடுத்துக்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சிகிச்சை</a:t>
            </a:r>
            <a:r>
              <a:rPr lang="en-US" sz="4800" dirty="0" smtClean="0"/>
              <a:t> </a:t>
            </a:r>
            <a:r>
              <a:rPr lang="en-US" sz="4800" dirty="0" err="1" smtClean="0"/>
              <a:t>எந்தவிதப்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பலனையும்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அளிக்கவில்லை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595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smtClean="0"/>
              <a:t>1917-டிசம்பர் </a:t>
            </a:r>
            <a:r>
              <a:rPr lang="en-US" sz="4000" dirty="0" err="1" smtClean="0"/>
              <a:t>மாதம்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ராமானுஜத்தை</a:t>
            </a:r>
            <a:r>
              <a:rPr lang="en-US" sz="4000" dirty="0" smtClean="0"/>
              <a:t> </a:t>
            </a:r>
            <a:r>
              <a:rPr lang="en-US" sz="4000" dirty="0" err="1" smtClean="0"/>
              <a:t>டெர்பிஷயரிலுள்ள</a:t>
            </a:r>
            <a:r>
              <a:rPr lang="en-US" sz="4000" dirty="0" smtClean="0"/>
              <a:t> </a:t>
            </a:r>
            <a:r>
              <a:rPr lang="en-US" sz="4000" dirty="0" err="1" smtClean="0"/>
              <a:t>பிரபலமான</a:t>
            </a:r>
            <a:r>
              <a:rPr lang="en-US" sz="4000" dirty="0" smtClean="0"/>
              <a:t> “</a:t>
            </a:r>
            <a:r>
              <a:rPr lang="en-US" sz="4000" dirty="0" err="1" smtClean="0"/>
              <a:t>மாட்லாக்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நர்சிங்</a:t>
            </a:r>
            <a:r>
              <a:rPr lang="en-US" sz="4000" dirty="0" smtClean="0"/>
              <a:t> </a:t>
            </a:r>
            <a:r>
              <a:rPr lang="en-US" sz="4000" dirty="0" err="1" smtClean="0"/>
              <a:t>ஹோமில்</a:t>
            </a:r>
            <a:r>
              <a:rPr lang="en-US" sz="4000" dirty="0" smtClean="0"/>
              <a:t>” </a:t>
            </a:r>
            <a:r>
              <a:rPr lang="en-US" sz="4000" dirty="0" err="1" smtClean="0"/>
              <a:t>சேர்த்துச்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சிகிச்சையளிக்க</a:t>
            </a:r>
            <a:r>
              <a:rPr lang="en-US" sz="4000" dirty="0" smtClean="0"/>
              <a:t> </a:t>
            </a:r>
            <a:r>
              <a:rPr lang="en-US" sz="4000" dirty="0" err="1" smtClean="0"/>
              <a:t>வேண்டிய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ஏற்பாடுகளை</a:t>
            </a:r>
            <a:r>
              <a:rPr lang="en-US" sz="4000" dirty="0" smtClean="0"/>
              <a:t> </a:t>
            </a:r>
            <a:r>
              <a:rPr lang="en-US" sz="4000" dirty="0" err="1" smtClean="0"/>
              <a:t>பேராசிரியர்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ஹார்டி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செய்தார்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596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மாட்லாக்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நர்சிங்</a:t>
            </a:r>
            <a:r>
              <a:rPr lang="en-US" sz="4400" dirty="0" smtClean="0"/>
              <a:t> </a:t>
            </a:r>
            <a:r>
              <a:rPr lang="en-US" sz="4400" dirty="0" err="1" smtClean="0"/>
              <a:t>ஹோமில்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சிகிச்சை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அவருடைய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நெருங்கிய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நண்பர்களில்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ஒருவரான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ஏ.எஸ்</a:t>
            </a:r>
            <a:r>
              <a:rPr lang="en-US" sz="4400" dirty="0" smtClean="0"/>
              <a:t>. </a:t>
            </a:r>
            <a:r>
              <a:rPr lang="en-US" sz="4400" dirty="0" err="1" smtClean="0"/>
              <a:t>ராம்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என்பவர்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அடிக்கடி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பார்த்துச்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செல்வார்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597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598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6322" name="Picture 2" descr="C:\Users\dsf\Desktop\RAMANUJAN-1\2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8001000" cy="50291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   </a:t>
            </a:r>
            <a:r>
              <a:rPr lang="en-US" sz="3600" dirty="0" err="1" smtClean="0"/>
              <a:t>இந்த</a:t>
            </a:r>
            <a:r>
              <a:rPr lang="en-US" sz="3600" dirty="0" smtClean="0"/>
              <a:t> </a:t>
            </a:r>
            <a:r>
              <a:rPr lang="en-US" sz="3600" dirty="0" err="1" smtClean="0"/>
              <a:t>ராம்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என்பவரின்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முழுப்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பெயர்</a:t>
            </a:r>
            <a:r>
              <a:rPr lang="en-US" sz="3600" dirty="0" smtClean="0"/>
              <a:t> </a:t>
            </a:r>
            <a:r>
              <a:rPr lang="en-US" sz="3600" dirty="0" err="1" smtClean="0"/>
              <a:t>ராமலிங்கமாகும்</a:t>
            </a:r>
            <a:r>
              <a:rPr lang="en-US" sz="3600" dirty="0" smtClean="0"/>
              <a:t>. </a:t>
            </a:r>
            <a:r>
              <a:rPr lang="en-US" sz="3600" dirty="0" err="1" smtClean="0"/>
              <a:t>இவர்</a:t>
            </a:r>
            <a:r>
              <a:rPr lang="en-US" sz="3600" dirty="0" smtClean="0"/>
              <a:t> </a:t>
            </a:r>
            <a:r>
              <a:rPr lang="en-US" sz="3600" dirty="0" err="1" smtClean="0"/>
              <a:t>தமிழ்நாட்டைச்</a:t>
            </a:r>
            <a:r>
              <a:rPr lang="en-US" sz="3600" dirty="0" smtClean="0"/>
              <a:t> </a:t>
            </a:r>
            <a:r>
              <a:rPr lang="en-US" sz="3600" dirty="0" err="1" smtClean="0"/>
              <a:t>சார்ந்தவர்தான்</a:t>
            </a:r>
            <a:r>
              <a:rPr lang="en-US" sz="3600" dirty="0" smtClean="0"/>
              <a:t>. </a:t>
            </a:r>
            <a:r>
              <a:rPr lang="en-US" sz="3600" dirty="0" err="1" smtClean="0"/>
              <a:t>தென்னாற்காடு</a:t>
            </a:r>
            <a:r>
              <a:rPr lang="en-US" sz="3600" dirty="0" smtClean="0"/>
              <a:t> </a:t>
            </a:r>
            <a:r>
              <a:rPr lang="en-US" sz="3600" dirty="0" err="1" smtClean="0"/>
              <a:t>மாவட்டத்திலுள்ள</a:t>
            </a:r>
            <a:r>
              <a:rPr lang="en-US" sz="3600" dirty="0" smtClean="0"/>
              <a:t> </a:t>
            </a:r>
            <a:r>
              <a:rPr lang="en-US" sz="3600" dirty="0" err="1" smtClean="0"/>
              <a:t>கடலூர்தான்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இவருடைய</a:t>
            </a:r>
            <a:r>
              <a:rPr lang="en-US" sz="3600" dirty="0" smtClean="0"/>
              <a:t> </a:t>
            </a:r>
            <a:r>
              <a:rPr lang="en-US" sz="3600" dirty="0" err="1" smtClean="0"/>
              <a:t>சொந்த</a:t>
            </a:r>
            <a:r>
              <a:rPr lang="en-US" sz="3600" dirty="0" smtClean="0"/>
              <a:t> </a:t>
            </a:r>
            <a:r>
              <a:rPr lang="en-US" sz="3600" dirty="0" err="1" smtClean="0"/>
              <a:t>ஊர்</a:t>
            </a:r>
            <a:r>
              <a:rPr lang="en-US" sz="3600" dirty="0" smtClean="0"/>
              <a:t>.</a:t>
            </a:r>
          </a:p>
          <a:p>
            <a:pPr>
              <a:buNone/>
            </a:pP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599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</a:rPr>
              <a:t>நஞ்சையும்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புஞ்சையும்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கொஞ்சி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விளையாடும்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தஞ்சைத்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தரணியில்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ஆன்மீகத்திற்கும்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புண்ணிய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தலத்துக்கும்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பெயர்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பெற்று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விளங்குவதும்</a:t>
            </a:r>
            <a:r>
              <a:rPr lang="en-US" b="1" dirty="0" smtClean="0">
                <a:solidFill>
                  <a:schemeClr val="tx1"/>
                </a:solidFill>
              </a:rPr>
              <a:t>,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அதன்பின்பு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குடந்தையில்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உள்ள</a:t>
            </a:r>
            <a:r>
              <a:rPr lang="en-US" sz="4800" dirty="0" smtClean="0"/>
              <a:t> </a:t>
            </a:r>
            <a:r>
              <a:rPr lang="en-US" sz="4800" dirty="0" err="1" smtClean="0"/>
              <a:t>உயர்நிலைப்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பள்ளியில்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ஆறாம்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வகுப்பு</a:t>
            </a:r>
            <a:r>
              <a:rPr lang="en-US" sz="4800" dirty="0" smtClean="0"/>
              <a:t> </a:t>
            </a:r>
            <a:r>
              <a:rPr lang="en-US" sz="4800" dirty="0" err="1" smtClean="0"/>
              <a:t>சேர்ந்து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தமது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படிப்பைத்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தொடர்ந்தார்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இவர்</a:t>
            </a:r>
            <a:r>
              <a:rPr lang="en-US" sz="4400" dirty="0" smtClean="0"/>
              <a:t> 1910-ஆம் </a:t>
            </a:r>
            <a:r>
              <a:rPr lang="en-US" sz="4400" dirty="0" err="1" smtClean="0"/>
              <a:t>ஆண்டு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லண்டன்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கிங்ஸ்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இஞ்சினீயரிங்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கல்லூரியில்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படித்துப்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பட்டம்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லண்டனிலேயே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வேலை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600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ராமானுஜனார்</a:t>
            </a:r>
            <a:r>
              <a:rPr lang="en-US" sz="4400" dirty="0" smtClean="0"/>
              <a:t> 1914-ஆம் </a:t>
            </a:r>
            <a:r>
              <a:rPr lang="en-US" sz="4400" dirty="0" err="1" smtClean="0"/>
              <a:t>ஆண்டு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ஆராய்ச்சி</a:t>
            </a:r>
            <a:r>
              <a:rPr lang="en-US" sz="4400" dirty="0" smtClean="0"/>
              <a:t> </a:t>
            </a:r>
            <a:r>
              <a:rPr lang="en-US" sz="4400" dirty="0" err="1" smtClean="0"/>
              <a:t>தன்னைப்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பற்றியும்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அறிமுகப்படுத்திக்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நல்ல</a:t>
            </a:r>
            <a:r>
              <a:rPr lang="en-US" sz="4400" dirty="0" smtClean="0"/>
              <a:t> </a:t>
            </a:r>
            <a:r>
              <a:rPr lang="en-US" sz="4400" dirty="0" err="1" smtClean="0"/>
              <a:t>நண்பராகத்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திகழ்ந்து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601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ராமானுஜன்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மாட்லாக்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நர்சிங்</a:t>
            </a:r>
            <a:r>
              <a:rPr lang="en-US" sz="4000" dirty="0" smtClean="0"/>
              <a:t> </a:t>
            </a:r>
            <a:r>
              <a:rPr lang="en-US" sz="4000" dirty="0" err="1" smtClean="0"/>
              <a:t>ஹோமில்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அனுமதிக்கப்பட்டதும்</a:t>
            </a:r>
            <a:r>
              <a:rPr lang="en-US" sz="4000" dirty="0" smtClean="0"/>
              <a:t>, </a:t>
            </a:r>
            <a:r>
              <a:rPr lang="en-US" sz="4000" dirty="0" err="1" smtClean="0"/>
              <a:t>டாக்டரின்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அனுமதி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பெற்று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தென்னிந்திய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உணவைத்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தயாரித்து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ராமானுஜனுக்குக்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கொடுத்து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வந்தார்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602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டாக்டர்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வில்லியம்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ஹென்றி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ஓய்ஸ்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என்பவர்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பெர்மிங்</a:t>
            </a:r>
            <a:r>
              <a:rPr lang="en-US" sz="4400" dirty="0" smtClean="0"/>
              <a:t> </a:t>
            </a:r>
            <a:r>
              <a:rPr lang="en-US" sz="4400" dirty="0" err="1" smtClean="0"/>
              <a:t>ஹாம்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இடத்தில்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பிரபல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காச</a:t>
            </a:r>
            <a:r>
              <a:rPr lang="en-US" sz="4400" dirty="0" smtClean="0"/>
              <a:t> </a:t>
            </a:r>
            <a:r>
              <a:rPr lang="en-US" sz="4400" dirty="0" err="1" smtClean="0"/>
              <a:t>நோய்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நிபுணராவார்</a:t>
            </a:r>
            <a:r>
              <a:rPr lang="en-US" sz="4400" dirty="0" smtClean="0"/>
              <a:t>. </a:t>
            </a:r>
            <a:r>
              <a:rPr lang="en-US" sz="4400" dirty="0" err="1" smtClean="0"/>
              <a:t>இவரை</a:t>
            </a:r>
            <a:r>
              <a:rPr lang="en-US" sz="4400" dirty="0" smtClean="0"/>
              <a:t> </a:t>
            </a:r>
            <a:r>
              <a:rPr lang="en-US" sz="4400" dirty="0" err="1" smtClean="0"/>
              <a:t>வர</a:t>
            </a:r>
            <a:r>
              <a:rPr lang="en-US" sz="4400" dirty="0" smtClean="0"/>
              <a:t> </a:t>
            </a:r>
            <a:r>
              <a:rPr lang="en-US" sz="4400" dirty="0" err="1" smtClean="0"/>
              <a:t>வழைத்துப்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பரிசோதனை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பார்த்தார்கள்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603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சிகிச்சை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சமயத்தில்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பூரண</a:t>
            </a:r>
            <a:r>
              <a:rPr lang="en-US" sz="4400" dirty="0" smtClean="0"/>
              <a:t> </a:t>
            </a:r>
            <a:r>
              <a:rPr lang="en-US" sz="4400" dirty="0" err="1" smtClean="0"/>
              <a:t>ஓய்வு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எடுக்காமல்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எண்ணம்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எங்கேனும்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சென்றால்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நோய்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குணமாவது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என்பது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கஷ்டம்</a:t>
            </a:r>
            <a:r>
              <a:rPr lang="en-US" sz="4400" dirty="0" smtClean="0"/>
              <a:t>;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604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இவர்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கணக்குகளில்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கவனத்தைச்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செலுத்தி</a:t>
            </a:r>
            <a:r>
              <a:rPr lang="en-US" sz="4000" dirty="0" smtClean="0"/>
              <a:t> </a:t>
            </a:r>
            <a:r>
              <a:rPr lang="en-US" sz="4000" dirty="0" err="1" smtClean="0"/>
              <a:t>வந்ததுதான்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தப்பாகப்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போனது</a:t>
            </a:r>
            <a:r>
              <a:rPr lang="en-US" sz="4000" dirty="0" smtClean="0"/>
              <a:t>. </a:t>
            </a:r>
            <a:r>
              <a:rPr lang="en-US" sz="4000" dirty="0" err="1" smtClean="0"/>
              <a:t>நோய்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குணமாவது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வரையாவது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தன்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கவனத்தை</a:t>
            </a:r>
            <a:r>
              <a:rPr lang="en-US" sz="4000" dirty="0" smtClean="0"/>
              <a:t> </a:t>
            </a:r>
            <a:r>
              <a:rPr lang="en-US" sz="4000" dirty="0" err="1" smtClean="0"/>
              <a:t>வேறு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எதிலும்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செலுத்தாமல்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இருக்க</a:t>
            </a:r>
            <a:r>
              <a:rPr lang="en-US" sz="4000" dirty="0" smtClean="0"/>
              <a:t> </a:t>
            </a:r>
            <a:r>
              <a:rPr lang="en-US" sz="4000" dirty="0" err="1" smtClean="0"/>
              <a:t>வேண்டும்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605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லண்டனிலுள்ள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மாட்லாக்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நர்சிங்</a:t>
            </a:r>
            <a:r>
              <a:rPr lang="en-US" sz="4400" dirty="0" smtClean="0"/>
              <a:t> </a:t>
            </a:r>
            <a:r>
              <a:rPr lang="en-US" sz="4400" dirty="0" err="1" smtClean="0"/>
              <a:t>ஹோமில்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சிகிச்சை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முடிந்து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வந்ததிலிருந்தே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பழைய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ராமானுஜனாகச்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செயல்படவில்லை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606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தனக்கு</a:t>
            </a:r>
            <a:r>
              <a:rPr lang="en-US" sz="4400" dirty="0" smtClean="0"/>
              <a:t>  </a:t>
            </a:r>
            <a:r>
              <a:rPr lang="en-US" sz="4400" dirty="0" err="1" smtClean="0"/>
              <a:t>நோய்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முற்றி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விட்டது</a:t>
            </a:r>
            <a:r>
              <a:rPr lang="en-US" sz="4400" dirty="0" smtClean="0"/>
              <a:t>. </a:t>
            </a:r>
            <a:r>
              <a:rPr lang="en-US" sz="4400" dirty="0" err="1" smtClean="0"/>
              <a:t>இனிப்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பிழைக்க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மாட்டோம்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எண்ணினாரோ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என்னவோ</a:t>
            </a:r>
            <a:r>
              <a:rPr lang="en-US" sz="4400" dirty="0" smtClean="0"/>
              <a:t> </a:t>
            </a:r>
            <a:r>
              <a:rPr lang="en-US" sz="4400" dirty="0" err="1" smtClean="0"/>
              <a:t>தெரியவில்லை</a:t>
            </a:r>
            <a:r>
              <a:rPr lang="en-US" sz="4400" dirty="0" smtClean="0"/>
              <a:t>. </a:t>
            </a:r>
            <a:r>
              <a:rPr lang="en-US" sz="4400" dirty="0" err="1" smtClean="0"/>
              <a:t>உற்சாகத்தை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அறவே</a:t>
            </a:r>
            <a:r>
              <a:rPr lang="en-US" sz="4400" dirty="0" smtClean="0"/>
              <a:t> </a:t>
            </a:r>
            <a:r>
              <a:rPr lang="en-US" sz="4400" dirty="0" err="1" smtClean="0"/>
              <a:t>இழந்துவிட்டார்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607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608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7346" name="Picture 2" descr="C:\Users\dsf\Desktop\RAMANUJAN-1\24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80010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தாயாரையும்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மனைவியையும்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பார்த்து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நான்கு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ஆண்டுகள்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ஆகிவிட்டனவே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எண்ணிய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அவர்களைப்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பார்க்க</a:t>
            </a:r>
            <a:r>
              <a:rPr lang="en-US" sz="4000" dirty="0" smtClean="0"/>
              <a:t> </a:t>
            </a:r>
            <a:r>
              <a:rPr lang="en-US" sz="4000" dirty="0" err="1" smtClean="0"/>
              <a:t>வேண்டும்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ஏங்கி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நின்றாரோ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என்னவோ</a:t>
            </a:r>
            <a:r>
              <a:rPr lang="en-US" sz="4000" dirty="0" smtClean="0"/>
              <a:t> </a:t>
            </a:r>
            <a:r>
              <a:rPr lang="en-US" sz="4000" dirty="0" err="1" smtClean="0"/>
              <a:t>தெரியவில்லை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609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அங்கும்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கல்வியில்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தனி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முத்திரையைப்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பதித்தார்</a:t>
            </a:r>
            <a:r>
              <a:rPr lang="en-US" sz="4400" dirty="0" smtClean="0"/>
              <a:t>. </a:t>
            </a:r>
            <a:r>
              <a:rPr lang="en-US" sz="4400" dirty="0" err="1" smtClean="0"/>
              <a:t>அதன்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காரணமான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பல</a:t>
            </a:r>
            <a:r>
              <a:rPr lang="en-US" sz="4400" dirty="0" smtClean="0"/>
              <a:t> </a:t>
            </a:r>
            <a:r>
              <a:rPr lang="en-US" sz="4400" dirty="0" err="1" smtClean="0"/>
              <a:t>பரிசுகளையும்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சான்றிதழ்களையும்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அவருள்ளத்தில்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ஏதோ</a:t>
            </a:r>
            <a:r>
              <a:rPr lang="en-US" sz="4400" dirty="0" smtClean="0"/>
              <a:t> </a:t>
            </a:r>
            <a:r>
              <a:rPr lang="en-US" sz="4400" dirty="0" err="1" smtClean="0"/>
              <a:t>ஒன்றிருந்து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பலவாறு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சிந்திக்க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வைத்தது</a:t>
            </a:r>
            <a:r>
              <a:rPr lang="en-US" sz="4400" dirty="0" smtClean="0"/>
              <a:t>. </a:t>
            </a:r>
            <a:r>
              <a:rPr lang="en-US" sz="4400" dirty="0" err="1" smtClean="0"/>
              <a:t>நோயின்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தாக்கம்தான்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என்றுதான்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பொதுவாக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எண்ணிடத்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தோன்றுகிறது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610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அவர்தான்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அதுவரை</a:t>
            </a:r>
            <a:r>
              <a:rPr lang="en-US" sz="4400" dirty="0" smtClean="0"/>
              <a:t> </a:t>
            </a:r>
            <a:r>
              <a:rPr lang="en-US" sz="4400" dirty="0" err="1" smtClean="0"/>
              <a:t>சமைத்துச்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சாப்பிட்டுக்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கொண்டிருந்தார்</a:t>
            </a:r>
            <a:r>
              <a:rPr lang="en-US" sz="4400" dirty="0" smtClean="0"/>
              <a:t>. </a:t>
            </a:r>
            <a:r>
              <a:rPr lang="en-US" sz="4400" dirty="0" err="1" smtClean="0"/>
              <a:t>நோயில்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அவதிப்பட்ட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பின்னர்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சமைப்பதிலும்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அவ்வளவு</a:t>
            </a:r>
            <a:r>
              <a:rPr lang="en-US" sz="4400" dirty="0" smtClean="0"/>
              <a:t> </a:t>
            </a:r>
            <a:r>
              <a:rPr lang="en-US" sz="4400" dirty="0" err="1" smtClean="0"/>
              <a:t>ஆர்வம்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காட்டவில்லை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611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மனைவியை</a:t>
            </a:r>
            <a:r>
              <a:rPr lang="en-US" sz="5400" dirty="0" smtClean="0"/>
              <a:t> </a:t>
            </a:r>
            <a:r>
              <a:rPr lang="en-US" sz="5400" dirty="0" err="1" smtClean="0"/>
              <a:t>வரவழைத்தால்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என்ன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</a:t>
            </a:r>
            <a:r>
              <a:rPr lang="en-US" sz="5400" dirty="0" smtClean="0"/>
              <a:t> </a:t>
            </a:r>
            <a:r>
              <a:rPr lang="en-US" sz="5400" dirty="0" err="1" smtClean="0"/>
              <a:t>எண்ணம்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எழுந்தது</a:t>
            </a:r>
            <a:r>
              <a:rPr lang="en-US" sz="5400" dirty="0" smtClean="0"/>
              <a:t>. </a:t>
            </a:r>
            <a:r>
              <a:rPr lang="en-US" sz="5400" dirty="0" err="1" smtClean="0"/>
              <a:t>அதுதான்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சரியெனப்பட்டது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612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தனக்கு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உடல்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நலமில்லை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என்றோ</a:t>
            </a:r>
            <a:r>
              <a:rPr lang="en-US" sz="4000" dirty="0" smtClean="0"/>
              <a:t>, </a:t>
            </a:r>
            <a:r>
              <a:rPr lang="en-US" sz="4000" dirty="0" err="1" smtClean="0"/>
              <a:t>மருத்துவ</a:t>
            </a:r>
            <a:r>
              <a:rPr lang="en-US" sz="4000" dirty="0" smtClean="0"/>
              <a:t> </a:t>
            </a:r>
            <a:r>
              <a:rPr lang="en-US" sz="4000" dirty="0" err="1" smtClean="0"/>
              <a:t>மனையில்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சிகிச்சைப்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பெற்று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வந்ததையோ</a:t>
            </a:r>
            <a:r>
              <a:rPr lang="en-US" sz="4000" dirty="0" smtClean="0"/>
              <a:t> </a:t>
            </a:r>
            <a:r>
              <a:rPr lang="en-US" sz="4000" dirty="0" err="1" smtClean="0"/>
              <a:t>எழுதாமல்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மனைவியை</a:t>
            </a:r>
            <a:r>
              <a:rPr lang="en-US" sz="4000" dirty="0" smtClean="0"/>
              <a:t> </a:t>
            </a:r>
            <a:r>
              <a:rPr lang="en-US" sz="4000" dirty="0" err="1" smtClean="0"/>
              <a:t>இங்கு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அனுப்பி</a:t>
            </a:r>
            <a:r>
              <a:rPr lang="en-US" sz="4000" dirty="0" smtClean="0"/>
              <a:t> </a:t>
            </a:r>
            <a:r>
              <a:rPr lang="en-US" sz="4000" dirty="0" err="1" smtClean="0"/>
              <a:t>வைத்தால்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நலமாக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இருக்கும்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மட்டும்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எழுதினார்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613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இவ்விதம்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தாயாருக்கு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கோமளத்தம்மாள்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ஆச்சரியப்பட்டார்</a:t>
            </a:r>
            <a:r>
              <a:rPr lang="en-US" sz="4400" dirty="0" smtClean="0"/>
              <a:t>. </a:t>
            </a:r>
            <a:r>
              <a:rPr lang="en-US" sz="4400" dirty="0" err="1" smtClean="0"/>
              <a:t>என்ன</a:t>
            </a:r>
            <a:r>
              <a:rPr lang="en-US" sz="4400" dirty="0" smtClean="0"/>
              <a:t> </a:t>
            </a:r>
            <a:r>
              <a:rPr lang="en-US" sz="4400" dirty="0" err="1" smtClean="0"/>
              <a:t>இவன்</a:t>
            </a:r>
            <a:r>
              <a:rPr lang="en-US" sz="4400" dirty="0" smtClean="0"/>
              <a:t>, </a:t>
            </a:r>
            <a:r>
              <a:rPr lang="en-US" sz="4400" dirty="0" err="1" smtClean="0"/>
              <a:t>இப்படி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எழுதியிருக்கிறானே</a:t>
            </a:r>
            <a:r>
              <a:rPr lang="en-US" sz="4400" dirty="0" smtClean="0"/>
              <a:t>’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எண்ணினார்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614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கோமளத்தம்மாளுக்கு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மருமகள்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ஜானகியை</a:t>
            </a:r>
            <a:r>
              <a:rPr lang="en-US" sz="4800" dirty="0" smtClean="0"/>
              <a:t> </a:t>
            </a:r>
            <a:r>
              <a:rPr lang="en-US" sz="4800" dirty="0" err="1" smtClean="0"/>
              <a:t>லண்டனுக்கு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அனுப்புவதில்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துளியளவு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கூட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விருப்பமில்லை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615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உடனே</a:t>
            </a:r>
            <a:r>
              <a:rPr lang="en-US" sz="4000" dirty="0" smtClean="0"/>
              <a:t> </a:t>
            </a:r>
            <a:r>
              <a:rPr lang="en-US" sz="4000" dirty="0" err="1" smtClean="0"/>
              <a:t>மகனுக்குத்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தாயார்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கடிதம்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எழுதினார்</a:t>
            </a:r>
            <a:r>
              <a:rPr lang="en-US" sz="4000" dirty="0" smtClean="0"/>
              <a:t>. “</a:t>
            </a:r>
            <a:r>
              <a:rPr lang="en-US" sz="4000" dirty="0" err="1" smtClean="0"/>
              <a:t>இங்கு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நீ</a:t>
            </a:r>
            <a:r>
              <a:rPr lang="en-US" sz="4000" dirty="0" smtClean="0"/>
              <a:t> </a:t>
            </a:r>
            <a:r>
              <a:rPr lang="en-US" sz="4000" dirty="0" err="1" smtClean="0"/>
              <a:t>இருந்தபோது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ஜானகி</a:t>
            </a:r>
            <a:r>
              <a:rPr lang="en-US" sz="4000" dirty="0" smtClean="0"/>
              <a:t> </a:t>
            </a:r>
            <a:r>
              <a:rPr lang="en-US" sz="4000" dirty="0" err="1" smtClean="0"/>
              <a:t>உன்னுடன்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வர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விரும்பினாள்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அல்லவா</a:t>
            </a:r>
            <a:r>
              <a:rPr lang="en-US" sz="4000" dirty="0" smtClean="0"/>
              <a:t>, </a:t>
            </a:r>
            <a:r>
              <a:rPr lang="en-US" sz="4000" dirty="0" err="1" smtClean="0"/>
              <a:t>அப்போது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அவளிடம்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என்ன</a:t>
            </a:r>
            <a:r>
              <a:rPr lang="en-US" sz="4000" dirty="0" smtClean="0"/>
              <a:t> </a:t>
            </a:r>
            <a:r>
              <a:rPr lang="en-US" sz="4000" dirty="0" err="1" smtClean="0"/>
              <a:t>சொன்னாய்</a:t>
            </a:r>
            <a:r>
              <a:rPr lang="en-US" sz="4000" dirty="0" smtClean="0"/>
              <a:t>? </a:t>
            </a:r>
            <a:r>
              <a:rPr lang="en-US" sz="4000" dirty="0" err="1" smtClean="0"/>
              <a:t>அவள்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சிறு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பெண்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என்றும்</a:t>
            </a:r>
            <a:r>
              <a:rPr lang="en-US" sz="4000" dirty="0" smtClean="0"/>
              <a:t>,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616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617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8370" name="Picture 2" descr="C:\Users\dsf\Desktop\RAMANUJAN-1\25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77724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உன்னைப்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பார்க்க</a:t>
            </a:r>
            <a:r>
              <a:rPr lang="en-US" sz="4000" dirty="0" smtClean="0"/>
              <a:t> </a:t>
            </a:r>
            <a:r>
              <a:rPr lang="en-US" sz="4000" dirty="0" err="1" smtClean="0"/>
              <a:t>வருபவர்கள்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அவளைத்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தப்பாக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பார்க்க</a:t>
            </a:r>
            <a:r>
              <a:rPr lang="en-US" sz="4000" dirty="0" smtClean="0"/>
              <a:t> </a:t>
            </a:r>
            <a:r>
              <a:rPr lang="en-US" sz="4000" dirty="0" err="1" smtClean="0"/>
              <a:t>நேரிடும்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என்றும்</a:t>
            </a:r>
            <a:r>
              <a:rPr lang="en-US" sz="4000" dirty="0" smtClean="0"/>
              <a:t>, </a:t>
            </a:r>
            <a:r>
              <a:rPr lang="en-US" sz="4000" dirty="0" err="1" smtClean="0"/>
              <a:t>அவள்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தனியாக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இருக்கும்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வேளையில்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யாராவது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அவளைத்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தூக்கிக்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கொண்டு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போய்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விடுவார்கள்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என்றல்லவா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கூறினாய்</a:t>
            </a:r>
            <a:r>
              <a:rPr lang="en-US" sz="4000" dirty="0" smtClean="0"/>
              <a:t>?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618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ஆகவே</a:t>
            </a:r>
            <a:r>
              <a:rPr lang="en-US" sz="5400" dirty="0" smtClean="0"/>
              <a:t>, </a:t>
            </a:r>
            <a:r>
              <a:rPr lang="en-US" sz="5400" dirty="0" err="1" smtClean="0"/>
              <a:t>அவளை</a:t>
            </a:r>
            <a:r>
              <a:rPr lang="en-US" sz="5400" dirty="0" smtClean="0"/>
              <a:t> </a:t>
            </a:r>
            <a:r>
              <a:rPr lang="en-US" sz="5400" dirty="0" err="1" smtClean="0"/>
              <a:t>அங்கு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அனுப்புவது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சரியல்ல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எண்ணுகிறேன்</a:t>
            </a:r>
            <a:r>
              <a:rPr lang="en-US" sz="5400" dirty="0" smtClean="0"/>
              <a:t>” </a:t>
            </a:r>
            <a:r>
              <a:rPr lang="en-US" sz="5400" dirty="0" err="1" smtClean="0"/>
              <a:t>என்று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எழுதி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விட்டார்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619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171" name="Picture 3" descr="C:\Users\dsf\Desktop\RAMANUJAN-1\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6934200" cy="43433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ஊரில்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வைத்து</a:t>
            </a:r>
            <a:r>
              <a:rPr lang="en-US" sz="4400" dirty="0" smtClean="0"/>
              <a:t>, </a:t>
            </a:r>
            <a:r>
              <a:rPr lang="en-US" sz="4400" dirty="0" err="1" smtClean="0"/>
              <a:t>ஜானகி</a:t>
            </a:r>
            <a:r>
              <a:rPr lang="en-US" sz="4400" dirty="0" smtClean="0"/>
              <a:t> </a:t>
            </a:r>
            <a:r>
              <a:rPr lang="en-US" sz="4400" dirty="0" err="1" smtClean="0"/>
              <a:t>தன்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ஆசையைக்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அவளுக்கு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விளையாட்டாகக்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கூறியது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இப்போது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வினையாகப்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போய்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விட்டதே</a:t>
            </a:r>
            <a:r>
              <a:rPr lang="en-US" sz="4400" dirty="0" smtClean="0"/>
              <a:t>”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எண்ணி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வருந்தினார்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620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சரி</a:t>
            </a:r>
            <a:r>
              <a:rPr lang="en-US" sz="5400" dirty="0" smtClean="0"/>
              <a:t>, </a:t>
            </a:r>
            <a:r>
              <a:rPr lang="en-US" sz="5400" dirty="0" err="1" smtClean="0"/>
              <a:t>நடப்பவை</a:t>
            </a:r>
            <a:r>
              <a:rPr lang="en-US" sz="5400" dirty="0" smtClean="0"/>
              <a:t> </a:t>
            </a:r>
            <a:r>
              <a:rPr lang="en-US" sz="5400" dirty="0" err="1" smtClean="0"/>
              <a:t>நடந்தே</a:t>
            </a:r>
            <a:r>
              <a:rPr lang="en-US" sz="5400" dirty="0" smtClean="0"/>
              <a:t> </a:t>
            </a:r>
            <a:r>
              <a:rPr lang="en-US" sz="5400" dirty="0" err="1" smtClean="0"/>
              <a:t>தீரும்</a:t>
            </a:r>
            <a:r>
              <a:rPr lang="en-US" sz="5400" dirty="0" smtClean="0"/>
              <a:t>, </a:t>
            </a:r>
            <a:r>
              <a:rPr lang="en-US" sz="5400" dirty="0" err="1" smtClean="0"/>
              <a:t>எதையும்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எண்ணிக்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குழம்ப</a:t>
            </a:r>
            <a:r>
              <a:rPr lang="en-US" sz="5400" dirty="0" smtClean="0"/>
              <a:t> </a:t>
            </a:r>
            <a:r>
              <a:rPr lang="en-US" sz="5400" dirty="0" err="1" smtClean="0"/>
              <a:t>வேண்டாம்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எண்ணி</a:t>
            </a:r>
            <a:r>
              <a:rPr lang="en-US" sz="5400" dirty="0" smtClean="0"/>
              <a:t> </a:t>
            </a:r>
            <a:r>
              <a:rPr lang="en-US" sz="5400" dirty="0" err="1" smtClean="0"/>
              <a:t>இருந்து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விட்டார்</a:t>
            </a:r>
            <a:r>
              <a:rPr lang="en-US" sz="5400" dirty="0" smtClean="0"/>
              <a:t>.               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621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   </a:t>
            </a:r>
            <a:r>
              <a:rPr lang="en-US" sz="2400" b="1" dirty="0" err="1" smtClean="0">
                <a:solidFill>
                  <a:srgbClr val="0070C0"/>
                </a:solidFill>
              </a:rPr>
              <a:t>ராமானுஜனுக்கு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   </a:t>
            </a:r>
            <a:r>
              <a:rPr lang="en-US" sz="2400" b="1" dirty="0" err="1" smtClean="0">
                <a:solidFill>
                  <a:srgbClr val="0070C0"/>
                </a:solidFill>
              </a:rPr>
              <a:t>எப்.ஆர்.எஸ்.பட்டம்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   </a:t>
            </a:r>
            <a:r>
              <a:rPr lang="en-US" sz="2400" b="1" dirty="0" err="1" smtClean="0">
                <a:solidFill>
                  <a:srgbClr val="0070C0"/>
                </a:solidFill>
              </a:rPr>
              <a:t>வழங்க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முடிவு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    </a:t>
            </a:r>
            <a:r>
              <a:rPr lang="en-US" sz="2400" b="1" dirty="0" err="1" smtClean="0">
                <a:solidFill>
                  <a:srgbClr val="0070C0"/>
                </a:solidFill>
              </a:rPr>
              <a:t>செய்தல்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622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dsf\Desktop\RAMANUJAN-1\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447800"/>
            <a:ext cx="43434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அன்றைய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பிரிட்டிஷ்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சாம்ராஜ்ஜியத்தில்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நல்ல</a:t>
            </a:r>
            <a:r>
              <a:rPr lang="en-US" sz="4800" dirty="0" smtClean="0"/>
              <a:t> </a:t>
            </a:r>
            <a:r>
              <a:rPr lang="en-US" sz="4800" dirty="0" err="1" smtClean="0"/>
              <a:t>பல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செயல்பாடுகள்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அமுலில்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இருந்து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வந்தன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623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தங்கள்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ஆளுகைக்கு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உட்பட்ட</a:t>
            </a:r>
            <a:r>
              <a:rPr lang="en-US" sz="4800" dirty="0" smtClean="0"/>
              <a:t> </a:t>
            </a:r>
            <a:r>
              <a:rPr lang="en-US" sz="4800" dirty="0" err="1" smtClean="0"/>
              <a:t>எந்த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நாட்டைச்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சேர்ந்த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குடிமகனாவது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ஏதேனும்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ஒரு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துறையில்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மிகச்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சிறந்த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புலமை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பெற்றவனாக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விளங்கி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அவனைச்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சான்றோர்கள்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பாராட்டியுரைத்தும்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உண்மையிலேயே</a:t>
            </a:r>
            <a:r>
              <a:rPr lang="en-US" sz="4400" dirty="0" smtClean="0"/>
              <a:t> </a:t>
            </a:r>
            <a:r>
              <a:rPr lang="en-US" sz="4400" dirty="0" err="1" smtClean="0"/>
              <a:t>மிகத்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திறமையானவன்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என்றும்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625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626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59394" name="Picture 2" descr="C:\Users\dsf\Desktop\RAMANUJAN-1\26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7848600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அத்துறையைச்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சார்ந்த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அறிஞர்கள்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வியந்து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கூறினால்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அவனுக்கு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உயர்ந்த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மதிப்பளித்துச்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சிறப்பிக்க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வேண்டும்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முடிவு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செய்யப்பட்டு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627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 </a:t>
            </a:r>
            <a:r>
              <a:rPr lang="en-US" sz="5400" dirty="0" err="1" smtClean="0"/>
              <a:t>இதற்கென்றே</a:t>
            </a:r>
            <a:r>
              <a:rPr lang="en-US" sz="5400" dirty="0" smtClean="0"/>
              <a:t> “</a:t>
            </a:r>
            <a:r>
              <a:rPr lang="en-US" sz="5400" dirty="0" err="1" smtClean="0"/>
              <a:t>லண்டன்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ராயல்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சொசைட்டி</a:t>
            </a:r>
            <a:r>
              <a:rPr lang="en-US" sz="5400" dirty="0" smtClean="0"/>
              <a:t>” </a:t>
            </a:r>
            <a:r>
              <a:rPr lang="en-US" sz="5400" dirty="0" err="1" smtClean="0"/>
              <a:t>என்ற</a:t>
            </a:r>
            <a:r>
              <a:rPr lang="en-US" sz="5400" dirty="0" smtClean="0"/>
              <a:t> </a:t>
            </a:r>
            <a:r>
              <a:rPr lang="en-US" sz="5400" dirty="0" err="1" smtClean="0"/>
              <a:t>அமைப்பும்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ஏற்பட்டது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628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இந்த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அமைப்பில்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அன்றைய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பிரிட்டிஷ்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ராஜகுடும்பத்தினர்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முக்கிய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இடம்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பெற்றனர்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629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ஏழாம்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வகுப்பில்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படிக்கும்போது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போட்டியில்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கொண்டமைக்காக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பரிசாக</a:t>
            </a:r>
            <a:r>
              <a:rPr lang="en-US" sz="4400" dirty="0" smtClean="0"/>
              <a:t>, </a:t>
            </a:r>
            <a:r>
              <a:rPr lang="en-US" sz="4400" dirty="0" err="1" smtClean="0"/>
              <a:t>மாரி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தாச்ரானே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எழுதிய</a:t>
            </a:r>
            <a:r>
              <a:rPr lang="en-US" sz="4400" dirty="0" smtClean="0"/>
              <a:t> ‘</a:t>
            </a:r>
            <a:r>
              <a:rPr lang="en-US" sz="4400" dirty="0" err="1" smtClean="0"/>
              <a:t>வேர்ல்ஸ்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அண்ட்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புரூஸி</a:t>
            </a:r>
            <a:r>
              <a:rPr lang="en-US" sz="4400" dirty="0" smtClean="0"/>
              <a:t>’ </a:t>
            </a:r>
            <a:r>
              <a:rPr lang="en-US" sz="4400" dirty="0" err="1" smtClean="0"/>
              <a:t>என்ற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நூலையும்</a:t>
            </a:r>
            <a:r>
              <a:rPr lang="en-US" sz="4400" dirty="0" smtClean="0"/>
              <a:t>,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உயர்ந்த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அந்தஸ்துகளில்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பிரபுக்கள்</a:t>
            </a:r>
            <a:r>
              <a:rPr lang="en-US" sz="4400" dirty="0" smtClean="0"/>
              <a:t>, </a:t>
            </a:r>
            <a:r>
              <a:rPr lang="en-US" sz="4400" dirty="0" err="1" smtClean="0"/>
              <a:t>மற்றும்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நிலையிலுள்ளவர்கள்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உறுப்பினர்களாக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இருந்தார்கள்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630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</a:p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விஞ்ஞானிகள்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தேர்ந்தெடுக்கப்பட்டுக்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கெளரவிக்கப்பட்டுவார்கள்</a:t>
            </a:r>
            <a:r>
              <a:rPr lang="en-US" sz="4400" dirty="0" smtClean="0"/>
              <a:t>;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631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செயற்கரிய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சாதனை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புரிந்தோரும்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தேர்ந்தெடுக்கப்பட்டு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உரிய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பட்டம்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வழங்கப்பட்டுப்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போற்றப்படுவார்கள்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அன்றைய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வழக்கமாக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வந்தது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632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சென்னைப்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போர்ட்</a:t>
            </a:r>
            <a:r>
              <a:rPr lang="en-US" sz="4400" dirty="0" smtClean="0"/>
              <a:t> </a:t>
            </a:r>
            <a:r>
              <a:rPr lang="en-US" sz="4400" dirty="0" err="1" smtClean="0"/>
              <a:t>டிரஸ்ட்டில்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ஒரு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சாதாரண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குமாஸ்தாவாக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ஆராய்ச்சியை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முன்னிட்டு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லண்டனுக்கு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வரவழைக்கப்பட்டுப்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பின்னர்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633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உலகமே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பாராட்டும்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நிலைக்கு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உயர்ந்த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மேதையைப்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பாராட்டி</a:t>
            </a:r>
            <a:r>
              <a:rPr lang="en-US" sz="4400" dirty="0" smtClean="0"/>
              <a:t> </a:t>
            </a:r>
            <a:r>
              <a:rPr lang="en-US" sz="4400" dirty="0" err="1" smtClean="0"/>
              <a:t>உற்சாகப்படுத்துவதற்காக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முடிவு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செய்யப்பட்டது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634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635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0418" name="Picture 2" descr="C:\Users\dsf\Desktop\RAMANUJAN-1\27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76962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smtClean="0"/>
              <a:t>1918-பிப்ரவரியில் </a:t>
            </a:r>
            <a:r>
              <a:rPr lang="en-US" sz="5400" dirty="0" err="1" smtClean="0"/>
              <a:t>இந்தப்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பாராட்டு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விழாவை</a:t>
            </a:r>
            <a:r>
              <a:rPr lang="en-US" sz="5400" dirty="0" smtClean="0"/>
              <a:t> </a:t>
            </a:r>
            <a:r>
              <a:rPr lang="en-US" sz="5400" dirty="0" err="1" smtClean="0"/>
              <a:t>வைத்துக்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கொள்ள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முடிவி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செய்யப்பட்டது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636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கணித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இவ்விதம்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பாராட்டப்பட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இருக்கிறார்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அறிந்த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அவருடைய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நண்பர்கள்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உண்மையில்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பெரிதும்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மகிழ்ந்தனர்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637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லண்டன்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ராயல்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சொசைட்டியினர்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சிறந்ததோர்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கெளரவப்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பட்டத்தை</a:t>
            </a:r>
            <a:r>
              <a:rPr lang="en-US" sz="4000" dirty="0" smtClean="0"/>
              <a:t> </a:t>
            </a:r>
            <a:r>
              <a:rPr lang="en-US" sz="4000" dirty="0" err="1" smtClean="0"/>
              <a:t>அளிக்கப்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போவதையறிந்து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அவருடைய</a:t>
            </a:r>
            <a:r>
              <a:rPr lang="en-US" sz="4000" dirty="0" smtClean="0"/>
              <a:t> </a:t>
            </a:r>
            <a:r>
              <a:rPr lang="en-US" sz="4000" dirty="0" err="1" smtClean="0"/>
              <a:t>நண்பர்கள்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தாங்கள்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பெறப்போகும்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கெளரவம்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என்றே</a:t>
            </a:r>
            <a:r>
              <a:rPr lang="en-US" sz="4000" dirty="0" smtClean="0"/>
              <a:t> </a:t>
            </a:r>
            <a:r>
              <a:rPr lang="en-US" sz="4000" dirty="0" err="1" smtClean="0"/>
              <a:t>எண்ணினார்கள்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638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இவ்விதம்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அனைவரும்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இருக்கவும்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ராமானுஜனோ</a:t>
            </a:r>
            <a:r>
              <a:rPr lang="en-US" sz="4000" dirty="0" smtClean="0"/>
              <a:t> </a:t>
            </a:r>
            <a:r>
              <a:rPr lang="en-US" sz="4000" dirty="0" err="1" smtClean="0"/>
              <a:t>சில</a:t>
            </a:r>
            <a:r>
              <a:rPr lang="en-US" sz="4000" dirty="0" smtClean="0"/>
              <a:t> </a:t>
            </a:r>
            <a:r>
              <a:rPr lang="en-US" sz="4000" dirty="0" err="1" smtClean="0"/>
              <a:t>சமயங்களில்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எல்லாவற்றையும்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இழந்தவர்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போன்ற</a:t>
            </a:r>
            <a:r>
              <a:rPr lang="en-US" sz="4000" dirty="0" smtClean="0"/>
              <a:t> </a:t>
            </a:r>
            <a:r>
              <a:rPr lang="en-US" sz="4000" dirty="0" err="1" smtClean="0"/>
              <a:t>ஒரு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விரக்தி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நிலையில்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காணப்படுவார்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639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ஒன்பதாம்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வகுப்பு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பயில்கையில்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இரண்டாம்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பரிசாக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லார்ட்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மெகாலே</a:t>
            </a:r>
            <a:r>
              <a:rPr lang="en-US" sz="4000" dirty="0" smtClean="0"/>
              <a:t> </a:t>
            </a:r>
            <a:r>
              <a:rPr lang="en-US" sz="4000" dirty="0" err="1" smtClean="0"/>
              <a:t>எழுதிய</a:t>
            </a:r>
            <a:r>
              <a:rPr lang="en-US" sz="4000" dirty="0" smtClean="0"/>
              <a:t> ‘</a:t>
            </a:r>
            <a:r>
              <a:rPr lang="en-US" sz="4000" dirty="0" err="1" smtClean="0"/>
              <a:t>கிரிட்டிகல்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அண்ட்</a:t>
            </a:r>
            <a:r>
              <a:rPr lang="en-US" sz="4000" dirty="0" smtClean="0"/>
              <a:t>  </a:t>
            </a:r>
            <a:r>
              <a:rPr lang="en-US" sz="4000" dirty="0" err="1" smtClean="0"/>
              <a:t>ஹிஸ்டாரிகல்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எஸ்ஸேஸ்</a:t>
            </a:r>
            <a:r>
              <a:rPr lang="en-US" sz="4000" dirty="0" smtClean="0"/>
              <a:t>’ </a:t>
            </a:r>
            <a:r>
              <a:rPr lang="en-US" sz="4000" dirty="0" err="1" smtClean="0"/>
              <a:t>எனும்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நூலையும்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பரிசாகப்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பெற்றார்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இதன்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காரணம்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என்ன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என்பதை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யாருக்கும்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கூறவில்லை</a:t>
            </a:r>
            <a:r>
              <a:rPr lang="en-US" sz="4400" dirty="0" smtClean="0"/>
              <a:t>. </a:t>
            </a:r>
            <a:r>
              <a:rPr lang="en-US" sz="4400" dirty="0" err="1" smtClean="0"/>
              <a:t>எத்தனையோ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தினங்கள்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மிகவும்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வேதனையில்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காணப்பட்டிருக்கிறார்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640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அப்போது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யார்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காரணத்தைக்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கேட்டாலும்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கூறமாட்டார்</a:t>
            </a:r>
            <a:r>
              <a:rPr lang="en-US" sz="4400" dirty="0" smtClean="0"/>
              <a:t>. </a:t>
            </a:r>
            <a:r>
              <a:rPr lang="en-US" sz="4400" dirty="0" err="1" smtClean="0"/>
              <a:t>அவ்விதமாக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ஒரு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அலாதியான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காணப்பட்டது</a:t>
            </a: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641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இவ்விதம்</a:t>
            </a:r>
            <a:r>
              <a:rPr lang="en-US" sz="4400" dirty="0" smtClean="0"/>
              <a:t>, </a:t>
            </a:r>
            <a:r>
              <a:rPr lang="en-US" sz="4400" dirty="0" err="1" smtClean="0"/>
              <a:t>யாரிடமும்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எதையும்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கூறாமலே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ஒரு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திடீரென்று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தற்கொலை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முயற்சியில்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ஈடுபட்டார்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642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லண்டன்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நகரைப்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பொறுத்தவரையில்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மக்களின்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நெரிசலுக்குக்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கேட்கவே</a:t>
            </a:r>
            <a:r>
              <a:rPr lang="en-US" sz="5400" dirty="0" smtClean="0"/>
              <a:t> </a:t>
            </a:r>
            <a:r>
              <a:rPr lang="en-US" sz="5400" dirty="0" err="1" smtClean="0"/>
              <a:t>வேண்டாம்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643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644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1442" name="Picture 2" descr="C:\Users\dsf\Desktop\RAMANUJAN-1\2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7924800" cy="518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மக்களின்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போக்குவரத்திற்காக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பூமிக்கு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மின்சார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ராயில்கள்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செல்வது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போல</a:t>
            </a:r>
            <a:r>
              <a:rPr lang="en-US" sz="4400" dirty="0" smtClean="0"/>
              <a:t> </a:t>
            </a:r>
            <a:r>
              <a:rPr lang="en-US" sz="4400" dirty="0" err="1" smtClean="0"/>
              <a:t>பூமிக்கு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அடியிலும்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மின்சார</a:t>
            </a:r>
            <a:r>
              <a:rPr lang="en-US" sz="4400" dirty="0" smtClean="0"/>
              <a:t> </a:t>
            </a:r>
            <a:r>
              <a:rPr lang="en-US" sz="4400" dirty="0" err="1" smtClean="0"/>
              <a:t>ரயில்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தொடர்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உண்டு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645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இதைப்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பாதாள</a:t>
            </a:r>
            <a:r>
              <a:rPr lang="en-US" sz="6000" dirty="0" smtClean="0"/>
              <a:t> </a:t>
            </a:r>
            <a:r>
              <a:rPr lang="en-US" sz="6000" dirty="0" err="1" smtClean="0"/>
              <a:t>ரயில்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வண்டி</a:t>
            </a:r>
            <a:r>
              <a:rPr lang="en-US" sz="6000" dirty="0" smtClean="0"/>
              <a:t> </a:t>
            </a:r>
            <a:r>
              <a:rPr lang="en-US" sz="6000" dirty="0" err="1" smtClean="0"/>
              <a:t>என்றும்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டியூப்</a:t>
            </a:r>
            <a:r>
              <a:rPr lang="en-US" sz="6000" dirty="0" smtClean="0"/>
              <a:t> </a:t>
            </a:r>
            <a:r>
              <a:rPr lang="en-US" sz="6000" dirty="0" err="1" smtClean="0"/>
              <a:t>ரயில்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என்றும்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என்றும்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அழைப்பார்கள்</a:t>
            </a:r>
            <a:r>
              <a:rPr lang="en-US" sz="6000" dirty="0" smtClean="0"/>
              <a:t>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646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இந்த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ரயில்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மிகவும்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வேகமாக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செல்வதுடன்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குறிப்பிட்ட</a:t>
            </a:r>
            <a:r>
              <a:rPr lang="en-US" sz="4000" dirty="0" smtClean="0"/>
              <a:t> </a:t>
            </a:r>
            <a:r>
              <a:rPr lang="en-US" sz="4000" dirty="0" err="1" smtClean="0"/>
              <a:t>ரயில்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நிலையங்களில்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மட்டும்தான்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ஓரிரு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நிமிடங்கள்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நிற்கும்</a:t>
            </a:r>
            <a:r>
              <a:rPr lang="en-US" sz="4000" dirty="0" smtClean="0"/>
              <a:t>, </a:t>
            </a:r>
            <a:r>
              <a:rPr lang="en-US" sz="4000" dirty="0" err="1" smtClean="0"/>
              <a:t>அதற்குள்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ஏறுவோர்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ஏறிக்கொள்ள</a:t>
            </a:r>
            <a:r>
              <a:rPr lang="en-US" sz="4000" dirty="0" smtClean="0"/>
              <a:t> </a:t>
            </a:r>
            <a:r>
              <a:rPr lang="en-US" sz="4000" dirty="0" err="1" smtClean="0"/>
              <a:t>வேண்டும்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647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இறங்குவோரும்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நேரத்தில்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இறங்கிக்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கொள்ள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வேண்டும்</a:t>
            </a:r>
            <a:r>
              <a:rPr lang="en-US" sz="4400" dirty="0" smtClean="0"/>
              <a:t>. </a:t>
            </a:r>
            <a:r>
              <a:rPr lang="en-US" sz="4400" dirty="0" err="1" smtClean="0"/>
              <a:t>அதாவது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திட்டமிட்ட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நேரத்தில்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ஏறவும்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வேண்டும்</a:t>
            </a:r>
            <a:r>
              <a:rPr lang="en-US" sz="4400" dirty="0" smtClean="0"/>
              <a:t>, </a:t>
            </a:r>
            <a:r>
              <a:rPr lang="en-US" sz="4400" dirty="0" err="1" smtClean="0"/>
              <a:t>இறங்கவும்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வேண்டும்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648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அன்றொரு</a:t>
            </a:r>
            <a:r>
              <a:rPr lang="en-US" sz="5400" dirty="0" smtClean="0"/>
              <a:t> </a:t>
            </a:r>
            <a:r>
              <a:rPr lang="en-US" sz="5400" dirty="0" err="1" smtClean="0"/>
              <a:t>நாள்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பாதாள</a:t>
            </a:r>
            <a:r>
              <a:rPr lang="en-US" sz="5400" dirty="0" smtClean="0"/>
              <a:t> </a:t>
            </a:r>
            <a:r>
              <a:rPr lang="en-US" sz="5400" dirty="0" err="1" smtClean="0"/>
              <a:t>ரயில்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வெகுவேகமாக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வந்து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நின்றது</a:t>
            </a:r>
            <a:r>
              <a:rPr lang="en-US" sz="5400" dirty="0" smtClean="0"/>
              <a:t>. </a:t>
            </a:r>
            <a:r>
              <a:rPr lang="en-US" sz="5400" dirty="0" err="1" smtClean="0"/>
              <a:t>ஆனால்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புறப்படத்தான்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இல்லை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649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 </a:t>
            </a:r>
            <a:r>
              <a:rPr lang="en-US" sz="5400" dirty="0" err="1" smtClean="0"/>
              <a:t>மேலும்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வில்லியம்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வேர்ல்ஸ்வொர்த்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எழுதிய</a:t>
            </a:r>
            <a:r>
              <a:rPr lang="en-US" sz="5400" dirty="0" smtClean="0"/>
              <a:t> ‘</a:t>
            </a:r>
            <a:r>
              <a:rPr lang="en-US" sz="5400" dirty="0" err="1" smtClean="0"/>
              <a:t>பொய்டிகல்</a:t>
            </a:r>
            <a:r>
              <a:rPr lang="en-US" sz="5400" dirty="0" smtClean="0"/>
              <a:t>’ </a:t>
            </a:r>
            <a:r>
              <a:rPr lang="en-US" sz="5400" dirty="0" err="1" smtClean="0"/>
              <a:t>என்ற</a:t>
            </a:r>
            <a:r>
              <a:rPr lang="en-US" sz="5400" dirty="0" smtClean="0"/>
              <a:t> </a:t>
            </a:r>
            <a:r>
              <a:rPr lang="en-US" sz="5400" dirty="0" err="1" smtClean="0"/>
              <a:t>நூலையும்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பரிசாகப்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பெற்றார்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மின்சாரக்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கதவுகள்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தாமாகவே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திறந்துகொண்டன</a:t>
            </a:r>
            <a:r>
              <a:rPr lang="en-US" sz="4800" dirty="0" smtClean="0"/>
              <a:t>. </a:t>
            </a:r>
            <a:r>
              <a:rPr lang="en-US" sz="4800" dirty="0" err="1" smtClean="0"/>
              <a:t>கதவுகள்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மூடப்பட்டால்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ஓடத்தொடங்கிவிடும்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650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அப்படி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ஒரு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அமைப்பு</a:t>
            </a:r>
            <a:r>
              <a:rPr lang="en-US" sz="4800" dirty="0" smtClean="0"/>
              <a:t>. </a:t>
            </a:r>
            <a:r>
              <a:rPr lang="en-US" sz="4800" dirty="0" err="1" smtClean="0"/>
              <a:t>கதவுகள்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தானாக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மூடிக்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</a:t>
            </a:r>
            <a:r>
              <a:rPr lang="en-US" sz="4800" dirty="0" smtClean="0"/>
              <a:t> </a:t>
            </a:r>
            <a:r>
              <a:rPr lang="en-US" sz="4800" dirty="0" err="1" smtClean="0"/>
              <a:t>அடுத்த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நொடியில்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வண்டி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வேகமாகப்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பறந்துச்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செல்லும்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651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ஏன்</a:t>
            </a:r>
            <a:r>
              <a:rPr lang="en-US" sz="6000" dirty="0" smtClean="0"/>
              <a:t> </a:t>
            </a:r>
            <a:r>
              <a:rPr lang="en-US" sz="6000" dirty="0" err="1" smtClean="0"/>
              <a:t>இவ்விதம்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நிற்கிறது</a:t>
            </a:r>
            <a:r>
              <a:rPr lang="en-US" sz="6000" dirty="0" smtClean="0"/>
              <a:t>. </a:t>
            </a:r>
            <a:r>
              <a:rPr lang="en-US" sz="6000" dirty="0" err="1" smtClean="0"/>
              <a:t>ஏன்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கதவுகள்</a:t>
            </a:r>
            <a:r>
              <a:rPr lang="en-US" sz="6000" dirty="0" smtClean="0"/>
              <a:t> </a:t>
            </a:r>
            <a:r>
              <a:rPr lang="en-US" sz="6000" dirty="0" err="1" smtClean="0"/>
              <a:t>மூடப்படவில்லை</a:t>
            </a:r>
            <a:r>
              <a:rPr lang="en-US" sz="6000" dirty="0" smtClean="0"/>
              <a:t>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652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வண்டியும்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ஏன்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புறப்படவில்லை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என்பதை</a:t>
            </a:r>
            <a:r>
              <a:rPr lang="en-US" sz="5400" dirty="0" smtClean="0"/>
              <a:t> </a:t>
            </a:r>
            <a:r>
              <a:rPr lang="en-US" sz="5400" dirty="0" err="1" smtClean="0"/>
              <a:t>அறிவதற்காக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வண்டியிலிருந்து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ஓட்டுநரும்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கூடவே</a:t>
            </a:r>
            <a:r>
              <a:rPr lang="en-US" sz="5400" dirty="0" smtClean="0"/>
              <a:t>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653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654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2466" name="Picture 2" descr="C:\Users\dsf\Desktop\RAMANUJAN-1\29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7696200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மெக்கானிக்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ஒருவரும்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இறங்கி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காரணம்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என்னவென்று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புரியாமல்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நடந்து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வந்துகொண்டிருந்தனர்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655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காரணம்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என்னவென்று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யாருக்கும்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தெரியவில்லை</a:t>
            </a:r>
            <a:r>
              <a:rPr lang="en-US" sz="4400" dirty="0" smtClean="0"/>
              <a:t>. </a:t>
            </a:r>
            <a:r>
              <a:rPr lang="en-US" sz="4400" dirty="0" err="1" smtClean="0"/>
              <a:t>இம்மாதிரியான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நிலைமை</a:t>
            </a:r>
            <a:r>
              <a:rPr lang="en-US" sz="4400" dirty="0" smtClean="0"/>
              <a:t> </a:t>
            </a:r>
            <a:r>
              <a:rPr lang="en-US" sz="4400" dirty="0" err="1" smtClean="0"/>
              <a:t>ஏற்பட்டதே</a:t>
            </a:r>
            <a:r>
              <a:rPr lang="en-US" sz="4400" dirty="0" smtClean="0"/>
              <a:t> </a:t>
            </a:r>
            <a:r>
              <a:rPr lang="en-US" sz="4400" dirty="0" err="1" smtClean="0"/>
              <a:t>இல்லை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கூறப்பட்டது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656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ரயில்வே</a:t>
            </a:r>
            <a:r>
              <a:rPr lang="en-US" sz="5400" dirty="0" smtClean="0"/>
              <a:t> </a:t>
            </a:r>
            <a:r>
              <a:rPr lang="en-US" sz="5400" dirty="0" err="1" smtClean="0"/>
              <a:t>அதிகாரிகள்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மற்றும்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போலீசார்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ரயில்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பாதை</a:t>
            </a:r>
            <a:r>
              <a:rPr lang="en-US" sz="5400" dirty="0" smtClean="0"/>
              <a:t> </a:t>
            </a:r>
            <a:r>
              <a:rPr lang="en-US" sz="5400" dirty="0" err="1" smtClean="0"/>
              <a:t>வழியாக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நடந்து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பார்த்தார்கள்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657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சற்றுத்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தொலைவில்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ஒரு</a:t>
            </a:r>
            <a:r>
              <a:rPr lang="en-US" sz="5400" dirty="0" smtClean="0"/>
              <a:t> </a:t>
            </a:r>
            <a:r>
              <a:rPr lang="en-US" sz="5400" dirty="0" err="1" smtClean="0"/>
              <a:t>உருவம்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ரயில்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பாதையில்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குறுக்காக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படுத்திருப்பதை</a:t>
            </a:r>
            <a:r>
              <a:rPr lang="en-US" sz="5400" dirty="0" smtClean="0"/>
              <a:t> </a:t>
            </a:r>
            <a:r>
              <a:rPr lang="en-US" sz="5400" dirty="0" err="1" smtClean="0"/>
              <a:t>அவர்கள்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பார்த்தார்கள்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658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தண்டவாளத்தின்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குறுக்காக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படுத்திருந்த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அந்த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நபரை</a:t>
            </a:r>
            <a:r>
              <a:rPr lang="en-US" sz="5400" dirty="0" smtClean="0"/>
              <a:t> </a:t>
            </a:r>
            <a:r>
              <a:rPr lang="en-US" sz="5400" dirty="0" err="1" smtClean="0"/>
              <a:t>எழுப்பி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கூட்டிக்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கொண்டு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ஓரமாக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வந்தனர்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659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இவர்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பள்ளியில்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படிக்கும்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போது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வெறும்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பாடப்புத்தகங்களை</a:t>
            </a:r>
            <a:r>
              <a:rPr lang="en-US" sz="4000" dirty="0" smtClean="0"/>
              <a:t> </a:t>
            </a:r>
            <a:r>
              <a:rPr lang="en-US" sz="4000" dirty="0" err="1" smtClean="0"/>
              <a:t>மட்டுமே</a:t>
            </a:r>
            <a:r>
              <a:rPr lang="en-US" sz="4000" dirty="0" smtClean="0"/>
              <a:t> </a:t>
            </a:r>
            <a:r>
              <a:rPr lang="en-US" sz="4000" dirty="0" err="1" smtClean="0"/>
              <a:t>படித்து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தம்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நிலையை</a:t>
            </a:r>
            <a:r>
              <a:rPr lang="en-US" sz="4000" dirty="0" smtClean="0"/>
              <a:t> </a:t>
            </a:r>
            <a:r>
              <a:rPr lang="en-US" sz="4000" dirty="0" err="1" smtClean="0"/>
              <a:t>உயர்த்திக்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கொள்ளாமல்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அறிவுக்கும்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ஆற்றலுக்கும்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விரிந்தளிக்கும்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பல்வேறு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நூல்களையும்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கற்றறிந்தார்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அதாவது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ரயில்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செல்லும்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பாதையை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விட்டு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விலகி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வந்தனர்</a:t>
            </a:r>
            <a:r>
              <a:rPr lang="en-US" sz="4800" dirty="0" smtClean="0"/>
              <a:t>. </a:t>
            </a:r>
            <a:r>
              <a:rPr lang="en-US" sz="4800" dirty="0" err="1" smtClean="0"/>
              <a:t>சிறிது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நேரத்தில்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வண்டியின்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கதவுகள்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மூடிக்கொண்டன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660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வண்டியும்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புறப்பட்டது</a:t>
            </a:r>
            <a:r>
              <a:rPr lang="en-US" sz="5400" dirty="0" smtClean="0"/>
              <a:t>. </a:t>
            </a:r>
            <a:r>
              <a:rPr lang="en-US" sz="5400" dirty="0" err="1" smtClean="0"/>
              <a:t>அந்த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நபரைக்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காப்பாற்ற</a:t>
            </a:r>
            <a:r>
              <a:rPr lang="en-US" sz="5400" dirty="0" smtClean="0"/>
              <a:t> </a:t>
            </a:r>
            <a:r>
              <a:rPr lang="en-US" sz="5400" dirty="0" err="1" smtClean="0"/>
              <a:t>வேண்டுமென்ற</a:t>
            </a:r>
            <a:r>
              <a:rPr lang="en-US" sz="5400" dirty="0" smtClean="0"/>
              <a:t> </a:t>
            </a:r>
            <a:r>
              <a:rPr lang="en-US" sz="5400" dirty="0" err="1" smtClean="0"/>
              <a:t>எண்ணத்தில்தான்</a:t>
            </a:r>
            <a:r>
              <a:rPr lang="en-US" sz="5400" dirty="0" smtClean="0"/>
              <a:t>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661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5400" dirty="0" err="1" smtClean="0"/>
              <a:t>அவ்விதம்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ரயில்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வண்டியின்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கதவுகள்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தானாக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மூடவில்லை</a:t>
            </a:r>
            <a:r>
              <a:rPr lang="en-US" sz="5400" dirty="0" smtClean="0"/>
              <a:t> </a:t>
            </a:r>
            <a:r>
              <a:rPr lang="en-US" sz="5400" dirty="0" err="1" smtClean="0"/>
              <a:t>போலும்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பேசிக்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கொண்டார்கள்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662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குறிப்பிட்ட</a:t>
            </a:r>
            <a:r>
              <a:rPr lang="en-US" sz="5400" dirty="0" smtClean="0"/>
              <a:t> </a:t>
            </a:r>
            <a:r>
              <a:rPr lang="en-US" sz="5400" dirty="0" err="1" smtClean="0"/>
              <a:t>அந்த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நபர்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அவ்விதம்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தண்டவாளத்தின்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குறுக்காக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ஏன்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படுத்திருந்தார்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663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664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3490" name="Picture 2" descr="C:\Users\dsf\Desktop\RAMANUJAN-1\30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47800"/>
            <a:ext cx="7391399" cy="510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என்று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எவ்வளவோ</a:t>
            </a:r>
            <a:r>
              <a:rPr lang="en-US" sz="5400" dirty="0" smtClean="0"/>
              <a:t> </a:t>
            </a:r>
            <a:r>
              <a:rPr lang="en-US" sz="5400" dirty="0" err="1" smtClean="0"/>
              <a:t>கேட்ட</a:t>
            </a:r>
            <a:r>
              <a:rPr lang="en-US" sz="5400" dirty="0" smtClean="0"/>
              <a:t> </a:t>
            </a:r>
            <a:r>
              <a:rPr lang="en-US" sz="5400" dirty="0" err="1" smtClean="0"/>
              <a:t>பிறகும்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அதன்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காரணம்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என்னவென்று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கூறவே</a:t>
            </a:r>
            <a:r>
              <a:rPr lang="en-US" sz="5400" dirty="0" smtClean="0"/>
              <a:t> </a:t>
            </a:r>
            <a:r>
              <a:rPr lang="en-US" sz="5400" dirty="0" err="1" smtClean="0"/>
              <a:t>இல்லை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665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5400" dirty="0" err="1" smtClean="0"/>
              <a:t>அதன்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பின்னர்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லண்டன்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போலிஸ்</a:t>
            </a:r>
            <a:r>
              <a:rPr lang="en-US" sz="5400" dirty="0" smtClean="0"/>
              <a:t> </a:t>
            </a:r>
            <a:r>
              <a:rPr lang="en-US" sz="5400" dirty="0" err="1" smtClean="0"/>
              <a:t>நிலையத்தில்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ஒப்படைக்கப்பட்டார்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r>
              <a:rPr lang="en-US" sz="5400" dirty="0" smtClean="0"/>
              <a:t> 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666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இவ்விதமாகத்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தண்டவாளத்தின்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குறுக்கே</a:t>
            </a:r>
            <a:r>
              <a:rPr lang="en-US" sz="4800" dirty="0" smtClean="0"/>
              <a:t> </a:t>
            </a:r>
            <a:r>
              <a:rPr lang="en-US" sz="4800" dirty="0" err="1" smtClean="0"/>
              <a:t>படுத்திருந்தவர்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யாருமில்லை</a:t>
            </a:r>
            <a:r>
              <a:rPr lang="en-US" sz="4800" dirty="0" smtClean="0"/>
              <a:t>, </a:t>
            </a:r>
            <a:r>
              <a:rPr lang="en-US" sz="4800" dirty="0" err="1" smtClean="0"/>
              <a:t>சாட்சாத்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தான்</a:t>
            </a:r>
            <a:r>
              <a:rPr lang="en-US" sz="4800" dirty="0" smtClean="0"/>
              <a:t>!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667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இன்னும்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இரண்டொரு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மாதங்களில்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எப்.ஆர்.எஸ்</a:t>
            </a:r>
            <a:r>
              <a:rPr lang="en-US" sz="4400" dirty="0" smtClean="0"/>
              <a:t>. </a:t>
            </a:r>
            <a:r>
              <a:rPr lang="en-US" sz="4400" dirty="0" err="1" smtClean="0"/>
              <a:t>என்ற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சிறப்புப்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பட்டம்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பெறப்போகும்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தான்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668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குறிப்பிட்ட</a:t>
            </a:r>
            <a:r>
              <a:rPr lang="en-US" sz="4000" dirty="0" smtClean="0"/>
              <a:t> </a:t>
            </a:r>
            <a:r>
              <a:rPr lang="en-US" sz="4000" dirty="0" err="1" smtClean="0"/>
              <a:t>அந்த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நிலையத்தில்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மட்டும்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ரயில்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கதவுகள்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தானாக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மூடியிருந்தால்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ரயில்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வண்டி</a:t>
            </a:r>
            <a:r>
              <a:rPr lang="en-US" sz="4000" dirty="0" smtClean="0"/>
              <a:t> </a:t>
            </a:r>
            <a:r>
              <a:rPr lang="en-US" sz="4000" dirty="0" err="1" smtClean="0"/>
              <a:t>பறந்து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சென்றிருக்கும்</a:t>
            </a:r>
            <a:r>
              <a:rPr lang="en-US" sz="4000" dirty="0" smtClean="0"/>
              <a:t>, </a:t>
            </a:r>
            <a:r>
              <a:rPr lang="en-US" sz="4000" dirty="0" err="1" smtClean="0"/>
              <a:t>ராமானுஜனை</a:t>
            </a:r>
            <a:r>
              <a:rPr lang="en-US" sz="4000" dirty="0" smtClean="0"/>
              <a:t> </a:t>
            </a:r>
            <a:r>
              <a:rPr lang="en-US" sz="4000" dirty="0" err="1" smtClean="0"/>
              <a:t>உருத்தெரியாமல்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அழித்திருக்கும்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669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600" dirty="0" err="1" smtClean="0"/>
              <a:t>அதிலும்</a:t>
            </a:r>
            <a:r>
              <a:rPr lang="en-US" sz="6600" dirty="0" smtClean="0"/>
              <a:t> </a:t>
            </a:r>
            <a:r>
              <a:rPr lang="en-US" sz="6600" dirty="0" err="1" smtClean="0"/>
              <a:t>குறிப்பாக</a:t>
            </a:r>
            <a:r>
              <a:rPr lang="en-US" sz="6600" dirty="0" smtClean="0"/>
              <a:t> </a:t>
            </a:r>
            <a:r>
              <a:rPr lang="en-US" sz="6600" dirty="0" err="1" smtClean="0"/>
              <a:t>கணித</a:t>
            </a:r>
            <a:r>
              <a:rPr lang="en-US" sz="6600" dirty="0" smtClean="0"/>
              <a:t> </a:t>
            </a:r>
            <a:r>
              <a:rPr lang="en-US" sz="6600" dirty="0" err="1" smtClean="0"/>
              <a:t>நூல்களை</a:t>
            </a:r>
            <a:r>
              <a:rPr lang="en-US" sz="6600" dirty="0" smtClean="0"/>
              <a:t> </a:t>
            </a:r>
            <a:r>
              <a:rPr lang="en-US" sz="6600" dirty="0" err="1" smtClean="0"/>
              <a:t>அதிகமாகவே</a:t>
            </a:r>
            <a:r>
              <a:rPr lang="en-US" sz="6600" dirty="0" smtClean="0"/>
              <a:t> </a:t>
            </a:r>
            <a:r>
              <a:rPr lang="en-US" sz="6600" dirty="0" err="1" smtClean="0"/>
              <a:t>கற்றறிந்தார்</a:t>
            </a:r>
            <a:r>
              <a:rPr lang="en-US" sz="6600" dirty="0" smtClean="0"/>
              <a:t>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நம்பிக்கையுடன்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வணங்கி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நாமகிரித்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தாயார்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அவ்விதம்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கதவுகளை</a:t>
            </a:r>
            <a:r>
              <a:rPr lang="en-US" sz="4400" dirty="0" smtClean="0"/>
              <a:t> </a:t>
            </a:r>
            <a:r>
              <a:rPr lang="en-US" sz="4400" dirty="0" err="1" smtClean="0"/>
              <a:t>அடைக்காமல்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செய்தாளோ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என்னவோ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எண்ண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வேண்டியுள்ளது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670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கதவுகள்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அடைக்கப்பட்டால்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நிலைமை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என்னவாகும்</a:t>
            </a:r>
            <a:r>
              <a:rPr lang="en-US" sz="5400" dirty="0" smtClean="0"/>
              <a:t>? </a:t>
            </a:r>
            <a:r>
              <a:rPr lang="en-US" sz="5400" dirty="0" err="1" smtClean="0"/>
              <a:t>வண்டி</a:t>
            </a:r>
            <a:r>
              <a:rPr lang="en-US" sz="5400" dirty="0" smtClean="0"/>
              <a:t> </a:t>
            </a:r>
            <a:r>
              <a:rPr lang="en-US" sz="5400" dirty="0" err="1" smtClean="0"/>
              <a:t>உடனடியாகப்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புறப்பட்டிருக்கும்</a:t>
            </a:r>
            <a:r>
              <a:rPr lang="en-US" sz="5400" dirty="0" smtClean="0"/>
              <a:t>;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671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672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4514" name="Picture 2" descr="C:\Users\dsf\Desktop\RAMANUJAN-1\3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7772400" cy="510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சிறிது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தொலைவில்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தண்டவாளத்தின்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குறுக்காகப்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படுத்திருந்த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ராமனுஜத்தின்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உடல்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துண்டாக்கப்பட்டிருக்கும்</a:t>
            </a:r>
            <a:r>
              <a:rPr lang="en-US" sz="4400" dirty="0" smtClean="0"/>
              <a:t>; </a:t>
            </a:r>
            <a:r>
              <a:rPr lang="en-US" sz="4400" dirty="0" err="1" smtClean="0"/>
              <a:t>அதை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நினைத்தே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முடியவில்லை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673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ராமானுஜன்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போலீஸ்</a:t>
            </a:r>
            <a:r>
              <a:rPr lang="en-US" sz="6000" dirty="0" smtClean="0"/>
              <a:t> </a:t>
            </a:r>
            <a:r>
              <a:rPr lang="en-US" sz="6000" dirty="0" err="1" smtClean="0"/>
              <a:t>நிலையத்திற்கு</a:t>
            </a:r>
            <a:r>
              <a:rPr lang="en-US" sz="6000" dirty="0" smtClean="0"/>
              <a:t> </a:t>
            </a:r>
            <a:r>
              <a:rPr lang="en-US" sz="6000" dirty="0" err="1" smtClean="0"/>
              <a:t>அழைத்துச்</a:t>
            </a:r>
            <a:r>
              <a:rPr lang="en-US" sz="6000" dirty="0" smtClean="0"/>
              <a:t> </a:t>
            </a:r>
            <a:r>
              <a:rPr lang="en-US" sz="6000" dirty="0" err="1" smtClean="0"/>
              <a:t>செல்லப்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பட்டார்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674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போலீஸ்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அதிகாரி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விசாரித்ததற்கு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ஏன்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தற்கொலை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முயற்சியில்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இறங்கினார்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என்பதற்குரிய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காரணம்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எதுவும்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கூறவில்லை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675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எவ்வளவோ</a:t>
            </a:r>
            <a:r>
              <a:rPr lang="en-US" sz="4400" dirty="0" smtClean="0"/>
              <a:t> </a:t>
            </a:r>
            <a:r>
              <a:rPr lang="en-US" sz="4400" dirty="0" err="1" smtClean="0"/>
              <a:t>கேட்டுப்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பார்த்துப்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கூறவில்லை</a:t>
            </a:r>
            <a:r>
              <a:rPr lang="en-US" sz="4400" dirty="0" smtClean="0"/>
              <a:t>. </a:t>
            </a:r>
            <a:r>
              <a:rPr lang="en-US" sz="4400" dirty="0" err="1" smtClean="0"/>
              <a:t>அதிக</a:t>
            </a:r>
            <a:r>
              <a:rPr lang="en-US" sz="4400" dirty="0" smtClean="0"/>
              <a:t> </a:t>
            </a:r>
            <a:r>
              <a:rPr lang="en-US" sz="4400" dirty="0" err="1" smtClean="0"/>
              <a:t>அளவு</a:t>
            </a:r>
            <a:r>
              <a:rPr lang="en-US" sz="4400" dirty="0" smtClean="0"/>
              <a:t> </a:t>
            </a:r>
            <a:r>
              <a:rPr lang="en-US" sz="4400" dirty="0" err="1" smtClean="0"/>
              <a:t>ஆத்திரம்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போலீஸ்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அதிகாரி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அதே</a:t>
            </a:r>
            <a:r>
              <a:rPr lang="en-US" sz="4400" dirty="0" smtClean="0"/>
              <a:t> </a:t>
            </a:r>
            <a:r>
              <a:rPr lang="en-US" sz="4400" dirty="0" err="1" smtClean="0"/>
              <a:t>நேரத்தில்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மீது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அனுதாபமும்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676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   </a:t>
            </a:r>
            <a:r>
              <a:rPr lang="en-US" sz="5400" dirty="0" err="1" smtClean="0"/>
              <a:t>பின்னர்</a:t>
            </a:r>
            <a:r>
              <a:rPr lang="en-US" sz="5400" dirty="0" smtClean="0"/>
              <a:t>, </a:t>
            </a:r>
            <a:r>
              <a:rPr lang="en-US" sz="5400" dirty="0" err="1" smtClean="0"/>
              <a:t>அவர்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யார்</a:t>
            </a:r>
            <a:r>
              <a:rPr lang="en-US" sz="5400" dirty="0" smtClean="0"/>
              <a:t>, </a:t>
            </a:r>
            <a:r>
              <a:rPr lang="en-US" sz="5400" dirty="0" err="1" smtClean="0"/>
              <a:t>எதற்காக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லண்டன்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வந்துள்ளார்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என்பன</a:t>
            </a:r>
            <a:r>
              <a:rPr lang="en-US" sz="5400" dirty="0" smtClean="0"/>
              <a:t> </a:t>
            </a:r>
            <a:r>
              <a:rPr lang="en-US" sz="5400" dirty="0" err="1" smtClean="0"/>
              <a:t>போன்ற</a:t>
            </a:r>
            <a:r>
              <a:rPr lang="en-US" sz="5400" dirty="0" smtClean="0"/>
              <a:t> </a:t>
            </a:r>
            <a:r>
              <a:rPr lang="en-US" sz="5400" dirty="0" err="1" smtClean="0"/>
              <a:t>உண்மைகளை</a:t>
            </a:r>
            <a:r>
              <a:rPr lang="en-US" sz="5400" dirty="0" smtClean="0"/>
              <a:t> </a:t>
            </a:r>
            <a:r>
              <a:rPr lang="en-US" sz="5400" dirty="0" err="1" smtClean="0"/>
              <a:t>வர</a:t>
            </a:r>
            <a:r>
              <a:rPr lang="en-US" sz="5400" dirty="0" smtClean="0"/>
              <a:t> </a:t>
            </a:r>
            <a:r>
              <a:rPr lang="en-US" sz="5400" dirty="0" err="1" smtClean="0"/>
              <a:t>வழைத்து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விட்டார்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677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பிரிட்டிஷ்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இந்தியாவிலிருந்து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படிப்பதற்காக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லண்டன்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மாணவர்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ஒருவன்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தற்கொலை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முயற்சியில்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ஈடுபட்டார்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என்றும்</a:t>
            </a:r>
            <a:r>
              <a:rPr lang="en-US" sz="4800" dirty="0" smtClean="0"/>
              <a:t>,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678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அதிசயமாகத்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தப்பிவிட்டார்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தற்கொலை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முயற்சிக்குக்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காரணம்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என்னவென்று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</a:t>
            </a:r>
            <a:r>
              <a:rPr lang="en-US" sz="4800" dirty="0" smtClean="0"/>
              <a:t> </a:t>
            </a:r>
            <a:r>
              <a:rPr lang="en-US" sz="4800" dirty="0" err="1" smtClean="0"/>
              <a:t>மறுக்கிறார்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என்றும்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679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படிக்கும்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காலத்தில்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கல்லூரி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மாணவர்களுக்கு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எஸ்.எல்</a:t>
            </a:r>
            <a:r>
              <a:rPr lang="en-US" sz="4800" dirty="0" smtClean="0"/>
              <a:t>. </a:t>
            </a:r>
            <a:r>
              <a:rPr lang="en-US" sz="4800" dirty="0" err="1" smtClean="0"/>
              <a:t>லோனி</a:t>
            </a:r>
            <a:r>
              <a:rPr lang="en-US" sz="4800" dirty="0" smtClean="0"/>
              <a:t> </a:t>
            </a:r>
            <a:r>
              <a:rPr lang="en-US" sz="4800" dirty="0" err="1" smtClean="0"/>
              <a:t>எழுதிய</a:t>
            </a:r>
            <a:r>
              <a:rPr lang="en-US" sz="4800" dirty="0" smtClean="0"/>
              <a:t> ‘</a:t>
            </a:r>
            <a:r>
              <a:rPr lang="en-US" sz="4800" dirty="0" err="1" smtClean="0"/>
              <a:t>திரிகோணமதி</a:t>
            </a:r>
            <a:r>
              <a:rPr lang="en-US" sz="4800" dirty="0" smtClean="0"/>
              <a:t>’ </a:t>
            </a:r>
            <a:r>
              <a:rPr lang="en-US" sz="4800" dirty="0" err="1" smtClean="0"/>
              <a:t>எனும்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பாடதிட்டம்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ஒன்று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இருந்தது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லண்டன்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போலீஸ்</a:t>
            </a:r>
            <a:r>
              <a:rPr lang="en-US" sz="5400" dirty="0" smtClean="0"/>
              <a:t> </a:t>
            </a:r>
            <a:r>
              <a:rPr lang="en-US" sz="5400" dirty="0" err="1" smtClean="0"/>
              <a:t>நிலையத்தில்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விசாரிக்கப்பட்டு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வருகிறார்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செய்தி</a:t>
            </a:r>
            <a:r>
              <a:rPr lang="en-US" sz="5400" dirty="0" smtClean="0"/>
              <a:t> </a:t>
            </a:r>
            <a:r>
              <a:rPr lang="en-US" sz="5400" dirty="0" err="1" smtClean="0"/>
              <a:t>பரவியது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680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681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5538" name="Picture 2" descr="C:\Users\dsf\Desktop\RAMANUJAN-1\3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7848600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பேராசிரியர்</a:t>
            </a:r>
            <a:r>
              <a:rPr lang="en-US" sz="6000" dirty="0" smtClean="0"/>
              <a:t> </a:t>
            </a:r>
            <a:r>
              <a:rPr lang="en-US" sz="6000" dirty="0" err="1" smtClean="0"/>
              <a:t>ஹார்டிக்கும்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இந்த</a:t>
            </a:r>
            <a:r>
              <a:rPr lang="en-US" sz="6000" dirty="0" smtClean="0"/>
              <a:t> </a:t>
            </a:r>
            <a:r>
              <a:rPr lang="en-US" sz="6000" dirty="0" err="1" smtClean="0"/>
              <a:t>விஷயம்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எட்டியது</a:t>
            </a:r>
            <a:r>
              <a:rPr lang="en-US" sz="6000" dirty="0" smtClean="0"/>
              <a:t>. </a:t>
            </a:r>
            <a:r>
              <a:rPr lang="en-US" sz="6000" dirty="0" err="1" smtClean="0"/>
              <a:t>பெரிதும்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பதற்றமடைந்தார்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682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கொஞ்ச</a:t>
            </a:r>
            <a:r>
              <a:rPr lang="en-US" sz="4000" dirty="0" smtClean="0"/>
              <a:t> </a:t>
            </a:r>
            <a:r>
              <a:rPr lang="en-US" sz="4000" dirty="0" err="1" smtClean="0"/>
              <a:t>நாட்களாகவே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எதிலும்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ஈடுபாடு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இல்லாமல்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இருந்து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வந்தாரே</a:t>
            </a:r>
            <a:r>
              <a:rPr lang="en-US" sz="4000" dirty="0" smtClean="0"/>
              <a:t> </a:t>
            </a:r>
            <a:r>
              <a:rPr lang="en-US" sz="4000" dirty="0" err="1" smtClean="0"/>
              <a:t>இவர்தான்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இவ்விதம்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தற்கொலைக்கு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முயன்றிருப்பாரோ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ஒரு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எண்ணினார்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683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ஆனால்</a:t>
            </a:r>
            <a:r>
              <a:rPr lang="en-US" sz="4400" dirty="0" smtClean="0"/>
              <a:t>, </a:t>
            </a:r>
            <a:r>
              <a:rPr lang="en-US" sz="4400" dirty="0" err="1" smtClean="0"/>
              <a:t>மறுகணம்</a:t>
            </a:r>
            <a:r>
              <a:rPr lang="en-US" sz="4400" dirty="0" smtClean="0"/>
              <a:t>, </a:t>
            </a:r>
            <a:r>
              <a:rPr lang="en-US" sz="4400" dirty="0" err="1" smtClean="0"/>
              <a:t>இருக்காது</a:t>
            </a:r>
            <a:r>
              <a:rPr lang="en-US" sz="4400" dirty="0" smtClean="0"/>
              <a:t>, </a:t>
            </a:r>
            <a:r>
              <a:rPr lang="en-US" sz="4400" dirty="0" err="1" smtClean="0"/>
              <a:t>இருக்காது</a:t>
            </a:r>
            <a:r>
              <a:rPr lang="en-US" sz="4400" dirty="0" smtClean="0"/>
              <a:t>,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எவ்வளவு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அறிவு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படைத்தவர்</a:t>
            </a:r>
            <a:r>
              <a:rPr lang="en-US" sz="4400" dirty="0" smtClean="0"/>
              <a:t>, </a:t>
            </a:r>
            <a:r>
              <a:rPr lang="en-US" sz="4400" dirty="0" err="1" smtClean="0"/>
              <a:t>நிச்சயமாக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இருக்காது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எண்ணினார்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684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இருந்தாலும்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பேராசிரியர்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ஹார்டி</a:t>
            </a:r>
            <a:r>
              <a:rPr lang="en-US" sz="4000" dirty="0" smtClean="0"/>
              <a:t> </a:t>
            </a:r>
            <a:r>
              <a:rPr lang="en-US" sz="4000" dirty="0" err="1" smtClean="0"/>
              <a:t>அமைதியடையவில்லை</a:t>
            </a:r>
            <a:r>
              <a:rPr lang="en-US" sz="4000" dirty="0" smtClean="0"/>
              <a:t>. </a:t>
            </a:r>
            <a:r>
              <a:rPr lang="en-US" sz="4000" dirty="0" err="1" smtClean="0"/>
              <a:t>சென்றுதான்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பார்த்து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வருவோமே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</a:t>
            </a:r>
            <a:r>
              <a:rPr lang="en-US" sz="4000" dirty="0" smtClean="0"/>
              <a:t> </a:t>
            </a:r>
            <a:r>
              <a:rPr lang="en-US" sz="4000" dirty="0" err="1" smtClean="0"/>
              <a:t>எண்ணமுடன்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குறிப்பிட்ட</a:t>
            </a:r>
            <a:r>
              <a:rPr lang="en-US" sz="4000" dirty="0" smtClean="0"/>
              <a:t> </a:t>
            </a:r>
            <a:r>
              <a:rPr lang="en-US" sz="4000" dirty="0" err="1" smtClean="0"/>
              <a:t>காவல்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நிலையத்திற்குச்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செல்ல</a:t>
            </a:r>
            <a:r>
              <a:rPr lang="en-US" sz="4000" dirty="0" smtClean="0"/>
              <a:t>,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685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அங்கு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ஒரு</a:t>
            </a:r>
            <a:r>
              <a:rPr lang="en-US" sz="4800" dirty="0" smtClean="0"/>
              <a:t> </a:t>
            </a:r>
            <a:r>
              <a:rPr lang="en-US" sz="4800" dirty="0" err="1" smtClean="0"/>
              <a:t>நாற்காலியில்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அமர்ந்திருக்க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போலீஸ்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அதிகாரி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விசாரித்துக்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கொண்டிருந்தார்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686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பேராசிரியர்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ஹார்டியைக்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கண்டதும்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எதையும்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முடியாமல்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தலைகுனிந்து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காணப்பட்டார்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687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உடனே</a:t>
            </a:r>
            <a:r>
              <a:rPr lang="en-US" sz="5400" dirty="0" smtClean="0"/>
              <a:t> </a:t>
            </a:r>
            <a:r>
              <a:rPr lang="en-US" sz="5400" dirty="0" err="1" smtClean="0"/>
              <a:t>ஹார்டி</a:t>
            </a:r>
            <a:r>
              <a:rPr lang="en-US" sz="5400" dirty="0" smtClean="0"/>
              <a:t> </a:t>
            </a:r>
            <a:r>
              <a:rPr lang="en-US" sz="5400" dirty="0" err="1" smtClean="0"/>
              <a:t>தன்னை</a:t>
            </a:r>
            <a:r>
              <a:rPr lang="en-US" sz="5400" dirty="0" smtClean="0"/>
              <a:t> </a:t>
            </a:r>
            <a:r>
              <a:rPr lang="en-US" sz="5400" dirty="0" err="1" smtClean="0"/>
              <a:t>இன்னார்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அந்தப்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போலீஸ்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அதிகாரிக்கு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அறிமுகம்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செய்து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கொண்டு</a:t>
            </a:r>
            <a:r>
              <a:rPr lang="en-US" sz="5400" dirty="0" smtClean="0"/>
              <a:t>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688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ராமானுஜனை</a:t>
            </a:r>
            <a:r>
              <a:rPr lang="en-US" sz="5400" dirty="0" smtClean="0"/>
              <a:t> </a:t>
            </a:r>
            <a:r>
              <a:rPr lang="en-US" sz="5400" dirty="0" err="1" smtClean="0"/>
              <a:t>எதற்காக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விசாரித்துக்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கொண்டிருக்கிறார்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கேட்கவும்</a:t>
            </a:r>
            <a:r>
              <a:rPr lang="en-US" sz="5400" dirty="0" smtClean="0"/>
              <a:t>, </a:t>
            </a:r>
            <a:r>
              <a:rPr lang="en-US" sz="5400" dirty="0" err="1" smtClean="0"/>
              <a:t>அந்த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அதிகாரி</a:t>
            </a:r>
            <a:r>
              <a:rPr lang="en-US" sz="5400" dirty="0" smtClean="0"/>
              <a:t> </a:t>
            </a:r>
            <a:r>
              <a:rPr lang="en-US" sz="5400" dirty="0" err="1" smtClean="0"/>
              <a:t>உண்மையைக்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கூறினார்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689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அதனை</a:t>
            </a:r>
            <a:r>
              <a:rPr lang="en-US" sz="4000" dirty="0" smtClean="0"/>
              <a:t> </a:t>
            </a:r>
            <a:r>
              <a:rPr lang="en-US" sz="4000" dirty="0" err="1" smtClean="0"/>
              <a:t>தம்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நண்பரின்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மூலமாக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பெற்று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அதிலுள்ள</a:t>
            </a:r>
            <a:r>
              <a:rPr lang="en-US" sz="4000" dirty="0" smtClean="0"/>
              <a:t> </a:t>
            </a:r>
            <a:r>
              <a:rPr lang="en-US" sz="4000" dirty="0" err="1" smtClean="0"/>
              <a:t>எல்லாக்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கணக்குகளையும்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அலசி</a:t>
            </a:r>
            <a:r>
              <a:rPr lang="en-US" sz="4000" dirty="0" smtClean="0"/>
              <a:t> </a:t>
            </a:r>
            <a:r>
              <a:rPr lang="en-US" sz="4000" dirty="0" err="1" smtClean="0"/>
              <a:t>ஆராய்ந்ததின்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விளைவாக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மேலும்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கணக்கில்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தமது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திறமையைப்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பெருக்கிக்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கொண்டார்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உடனே</a:t>
            </a:r>
            <a:r>
              <a:rPr lang="en-US" sz="4800" dirty="0" smtClean="0"/>
              <a:t>, </a:t>
            </a:r>
            <a:r>
              <a:rPr lang="en-US" sz="4800" dirty="0" err="1" smtClean="0"/>
              <a:t>பேராசிரியர்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ஹார்டி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ராமானுஜனுடைய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சிறப்புகளைப்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பற்றிக்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</a:t>
            </a:r>
            <a:r>
              <a:rPr lang="en-US" sz="4800" dirty="0" smtClean="0"/>
              <a:t> </a:t>
            </a:r>
            <a:r>
              <a:rPr lang="en-US" sz="4800" dirty="0" err="1" smtClean="0"/>
              <a:t>ஆரம்பித்தார்</a:t>
            </a:r>
            <a:r>
              <a:rPr lang="en-US" sz="4800" dirty="0" smtClean="0"/>
              <a:t>. </a:t>
            </a:r>
            <a:r>
              <a:rPr lang="en-US" sz="4800" dirty="0" err="1" smtClean="0"/>
              <a:t>பெரிய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</a:t>
            </a:r>
            <a:r>
              <a:rPr lang="en-US" sz="4800" dirty="0" smtClean="0"/>
              <a:t> </a:t>
            </a:r>
            <a:r>
              <a:rPr lang="en-US" sz="4800" dirty="0" err="1" smtClean="0"/>
              <a:t>மேதையென்றும்</a:t>
            </a:r>
            <a:r>
              <a:rPr lang="en-US" sz="4800" dirty="0" smtClean="0"/>
              <a:t>,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690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டிரினிட்டி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கல்லூரியில்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</a:t>
            </a:r>
            <a:r>
              <a:rPr lang="en-US" sz="4800" dirty="0" smtClean="0"/>
              <a:t> </a:t>
            </a:r>
            <a:r>
              <a:rPr lang="en-US" sz="4800" dirty="0" err="1" smtClean="0"/>
              <a:t>ஆராய்ச்சி</a:t>
            </a:r>
            <a:r>
              <a:rPr lang="en-US" sz="4800" dirty="0" smtClean="0"/>
              <a:t> </a:t>
            </a:r>
            <a:r>
              <a:rPr lang="en-US" sz="4800" dirty="0" err="1" smtClean="0"/>
              <a:t>சம்பந்தமான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கட்டுரைகள்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வராத</a:t>
            </a:r>
            <a:r>
              <a:rPr lang="en-US" sz="4800" dirty="0" smtClean="0"/>
              <a:t> </a:t>
            </a:r>
            <a:r>
              <a:rPr lang="en-US" sz="4800" dirty="0" err="1" smtClean="0"/>
              <a:t>ஏடுகளே</a:t>
            </a:r>
            <a:r>
              <a:rPr lang="en-US" sz="4800" dirty="0" smtClean="0"/>
              <a:t> </a:t>
            </a:r>
            <a:r>
              <a:rPr lang="en-US" sz="4800" dirty="0" err="1" smtClean="0"/>
              <a:t>இல்லையென்றும்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691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692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6562" name="Picture 2" descr="C:\Users\dsf\Desktop\RAMANUJAN-1\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76962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லண்டன்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ராயல்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சொசைட்டியால்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கெளரவிக்கப்பட்டுச்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சிறந்த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அறிஞர்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பட்டமும்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பெற்றவர்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என்றும்</a:t>
            </a:r>
            <a:r>
              <a:rPr lang="en-US" sz="5400" dirty="0" smtClean="0"/>
              <a:t>,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693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இவ்விதம்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லண்டன்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ராயல்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சொசைட்டியால்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கெளரவிக்கப்பட்ட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ஒரு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அறிஞரை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போலீஸ்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இதுபோன்று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விசாரிப்பது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முறையல்ல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என்றும்</a:t>
            </a:r>
            <a:r>
              <a:rPr lang="en-US" sz="4400" dirty="0" smtClean="0"/>
              <a:t>,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694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இன்னொரு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நாட்டிலிருந்து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ஒரு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அறிஞர்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பெருமகனை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நமது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நாட்டு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காவல்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துறை</a:t>
            </a:r>
            <a:r>
              <a:rPr lang="en-US" sz="4400" dirty="0" smtClean="0"/>
              <a:t> </a:t>
            </a:r>
            <a:r>
              <a:rPr lang="en-US" sz="4400" dirty="0" err="1" smtClean="0"/>
              <a:t>இவ்விதம்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விசாரிப்பது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நமக்குத்தான்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அவமானம்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எதையோ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பார்த்தார்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695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அந்தப்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போலீஸ்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அதிகாரி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அனைத்தையும்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நிதானமாகக்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கேட்டுக்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கொண்டிருந்து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விட்டுப்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பின்னர்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அமைதியாகப்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பதிலலைத்தார்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696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எந்த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நாட்டு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அறிஞர்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பெருமகனாக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இருந்தாலும்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கூட</a:t>
            </a:r>
            <a:r>
              <a:rPr lang="en-US" sz="4400" dirty="0" smtClean="0"/>
              <a:t> </a:t>
            </a:r>
            <a:r>
              <a:rPr lang="en-US" sz="4400" dirty="0" err="1" smtClean="0"/>
              <a:t>இது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தவறு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செய்தால்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போலீஸ்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அதிகாரி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விசாரிக்கக்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கூடாது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697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எந்தச்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சட்டத்திலும்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கூறவில்லை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ரத்தினச்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சுருக்கமாகக்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கூறிவிட்டார்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698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இதற்குள்</a:t>
            </a:r>
            <a:r>
              <a:rPr lang="en-US" sz="4000" dirty="0" smtClean="0"/>
              <a:t> “</a:t>
            </a:r>
            <a:r>
              <a:rPr lang="en-US" sz="4000" dirty="0" err="1" smtClean="0"/>
              <a:t>ஸ்காட்லண்ட்யார்டு</a:t>
            </a:r>
            <a:r>
              <a:rPr lang="en-US" sz="4000" dirty="0" smtClean="0"/>
              <a:t>” </a:t>
            </a:r>
            <a:r>
              <a:rPr lang="en-US" sz="4000" dirty="0" err="1" smtClean="0"/>
              <a:t>போலீஸ்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அதிகாரியின்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உத்தரவின்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பேரில்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ராமானுஜத்தைப்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பற்றி</a:t>
            </a:r>
            <a:r>
              <a:rPr lang="en-US" sz="4000" dirty="0" smtClean="0"/>
              <a:t> </a:t>
            </a:r>
            <a:r>
              <a:rPr lang="en-US" sz="4000" dirty="0" err="1" smtClean="0"/>
              <a:t>மிகவும்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துரிதமாக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எல்லா</a:t>
            </a:r>
            <a:r>
              <a:rPr lang="en-US" sz="4000" dirty="0" smtClean="0"/>
              <a:t> </a:t>
            </a:r>
            <a:r>
              <a:rPr lang="en-US" sz="4000" dirty="0" err="1" smtClean="0"/>
              <a:t>உண்மைகளையும்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அறிந்து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விட்டார்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699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</a:rPr>
              <a:t>பன்னிரு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வருடத்தில்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ஒருமுறை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மலரும்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குறிஞ்சி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மலர்களைப்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போன்று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பன்னிரு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ஆண்டாக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கொண்டாடப்படும்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மகாமகப்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பெருவிழா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நடப்பதுமாகிய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en-US" sz="4000" dirty="0" smtClean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இவ்வாறு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பெருக்கிக்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</a:t>
            </a:r>
            <a:r>
              <a:rPr lang="en-US" sz="4800" dirty="0" smtClean="0"/>
              <a:t> </a:t>
            </a:r>
            <a:r>
              <a:rPr lang="en-US" sz="4800" dirty="0" err="1" smtClean="0"/>
              <a:t>இவரது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</a:t>
            </a:r>
            <a:r>
              <a:rPr lang="en-US" sz="4800" dirty="0" smtClean="0"/>
              <a:t> </a:t>
            </a:r>
            <a:r>
              <a:rPr lang="en-US" sz="4800" dirty="0" err="1" smtClean="0"/>
              <a:t>அறிவை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மற்ற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மாணவர்களும்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பயன்படுத்தத்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தொடங்கியமையால்</a:t>
            </a:r>
            <a:r>
              <a:rPr lang="en-US" sz="4800" dirty="0" smtClean="0"/>
              <a:t>,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ராமானுஜனைக்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காப்பாற்றப்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பேராசிரியர்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ஹார்டி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எடுத்த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முயற்சி</a:t>
            </a:r>
            <a:r>
              <a:rPr lang="en-US" sz="4800" dirty="0" smtClean="0"/>
              <a:t> </a:t>
            </a:r>
            <a:r>
              <a:rPr lang="en-US" sz="4800" dirty="0" err="1" smtClean="0"/>
              <a:t>பற்றி</a:t>
            </a:r>
            <a:r>
              <a:rPr lang="en-US" sz="4800" dirty="0" smtClean="0"/>
              <a:t> </a:t>
            </a:r>
            <a:r>
              <a:rPr lang="en-US" sz="4800" dirty="0" err="1" smtClean="0"/>
              <a:t>எண்ணிப்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பார்த்த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அந்தப்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போலீஸ்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அதிகாரி</a:t>
            </a:r>
            <a:r>
              <a:rPr lang="en-US" sz="4800" dirty="0" smtClean="0"/>
              <a:t>,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700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701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7586" name="Picture 2" descr="C:\Users\dsf\Desktop\RAMANUJAN-1\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78486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பற்றி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ஏற்கெனவே</a:t>
            </a:r>
            <a:r>
              <a:rPr lang="en-US" sz="4400" dirty="0" smtClean="0"/>
              <a:t>, </a:t>
            </a:r>
            <a:r>
              <a:rPr lang="en-US" sz="4400" dirty="0" err="1" smtClean="0"/>
              <a:t>அறிந்து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அவர்மீது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ஒரு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மதிப்பு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வைத்திருந்ததால்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மீது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எந்தவித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நடவடிக்கையும்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எடுக்கவில்லை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702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இவ்விதம்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தற்கொலைக்கு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முயன்றது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பற்றி</a:t>
            </a:r>
            <a:r>
              <a:rPr lang="en-US" sz="4800" dirty="0" smtClean="0"/>
              <a:t> </a:t>
            </a:r>
            <a:r>
              <a:rPr lang="en-US" sz="4800" dirty="0" err="1" smtClean="0"/>
              <a:t>ஒவ்வொருவரும்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ஒவ்வொரு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காரணம்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கூறினார்கள்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703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ஓயாத</a:t>
            </a:r>
            <a:r>
              <a:rPr lang="en-US" sz="4800" dirty="0" smtClean="0"/>
              <a:t> </a:t>
            </a:r>
            <a:r>
              <a:rPr lang="en-US" sz="4800" dirty="0" err="1" smtClean="0"/>
              <a:t>ஆராய்ச்சியின்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காரணத்தால்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மூளையில்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ஏற்பட்ட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திடீர்த்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தாக்குதலாக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இருக்கும்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எண்ணினார்கள்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704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உடல்நலம்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பாதிக்கப்பட்டு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மருத்துவமனையில்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சேர்க்கப்பட்டுச்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சிகிச்சை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பெற்று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வந்தபோது</a:t>
            </a:r>
            <a:r>
              <a:rPr lang="en-US" sz="4800" dirty="0" smtClean="0"/>
              <a:t>, </a:t>
            </a:r>
            <a:r>
              <a:rPr lang="en-US" sz="4800" dirty="0" err="1" smtClean="0"/>
              <a:t>காச</a:t>
            </a:r>
            <a:r>
              <a:rPr lang="en-US" sz="4800" dirty="0" smtClean="0"/>
              <a:t> </a:t>
            </a:r>
            <a:r>
              <a:rPr lang="en-US" sz="4800" dirty="0" err="1" smtClean="0"/>
              <a:t>நோய்முற்றிவிட்டது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705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இனிப்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பிழைப்பது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என்பது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அரிது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மருத்துவர்கள்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தமக்குள்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கொண்டதையறிந்து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இவர்</a:t>
            </a:r>
            <a:r>
              <a:rPr lang="en-US" sz="4400" dirty="0" smtClean="0"/>
              <a:t>,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706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அந்த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மருத்துவ</a:t>
            </a:r>
            <a:r>
              <a:rPr lang="en-US" sz="4000" dirty="0" smtClean="0"/>
              <a:t> </a:t>
            </a:r>
            <a:r>
              <a:rPr lang="en-US" sz="4000" dirty="0" err="1" smtClean="0"/>
              <a:t>மனையிலிருந்து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வெளி</a:t>
            </a:r>
            <a:r>
              <a:rPr lang="en-US" sz="4000" dirty="0" smtClean="0"/>
              <a:t> </a:t>
            </a:r>
            <a:r>
              <a:rPr lang="en-US" sz="4000" dirty="0" err="1" smtClean="0"/>
              <a:t>வந்தது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முதல்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எதிலும்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ஈடுபாடுடன்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செயல்படாமல்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இருந்து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வந்தார்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என்பதுதான்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உண்மையாக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இருக்கும்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தான்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எண்ணப்படுகிறது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707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பேராசிரியர்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ஹார்டி</a:t>
            </a:r>
            <a:r>
              <a:rPr lang="en-US" sz="4000" dirty="0" smtClean="0"/>
              <a:t>, </a:t>
            </a:r>
            <a:r>
              <a:rPr lang="en-US" sz="4000" dirty="0" err="1" smtClean="0"/>
              <a:t>ராமானுஜனைத்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தற்கொலை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முயற்சியிலிருந்து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காப்பாற்றக்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குறிப்பிட்ட</a:t>
            </a:r>
            <a:r>
              <a:rPr lang="en-US" sz="4000" dirty="0" smtClean="0"/>
              <a:t> </a:t>
            </a:r>
            <a:r>
              <a:rPr lang="en-US" sz="4000" dirty="0" err="1" smtClean="0"/>
              <a:t>அந்த</a:t>
            </a:r>
            <a:r>
              <a:rPr lang="en-US" sz="4000" dirty="0" smtClean="0"/>
              <a:t> “</a:t>
            </a:r>
            <a:r>
              <a:rPr lang="en-US" sz="4000" dirty="0" err="1" smtClean="0"/>
              <a:t>ஸ்காட்லண்டுயார்டு</a:t>
            </a:r>
            <a:r>
              <a:rPr lang="en-US" sz="4000" dirty="0" smtClean="0"/>
              <a:t>” </a:t>
            </a:r>
            <a:r>
              <a:rPr lang="en-US" sz="4000" dirty="0" err="1" smtClean="0"/>
              <a:t>போலீஸ்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அதிகாரியைப்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பின்னர்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ஒரு</a:t>
            </a:r>
            <a:r>
              <a:rPr lang="en-US" sz="4000" dirty="0" smtClean="0"/>
              <a:t> </a:t>
            </a:r>
            <a:r>
              <a:rPr lang="en-US" sz="4000" dirty="0" err="1" smtClean="0"/>
              <a:t>நாள்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சந்தித்த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போது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அதிகாரி</a:t>
            </a:r>
            <a:r>
              <a:rPr lang="en-US" sz="4000" dirty="0" smtClean="0"/>
              <a:t>,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708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பேராசிரியரிடம்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பேசிக்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கொண்டிருந்த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போது</a:t>
            </a:r>
            <a:r>
              <a:rPr lang="en-US" sz="4800" dirty="0" smtClean="0"/>
              <a:t>, </a:t>
            </a:r>
            <a:r>
              <a:rPr lang="en-US" sz="4800" dirty="0" err="1" smtClean="0"/>
              <a:t>லண்டன்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ராயல்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சொசைட்டியினர்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ராமானுஜனுக்குப்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பட்டம்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வழங்க</a:t>
            </a:r>
            <a:endParaRPr lang="en-US" sz="4800" dirty="0" smtClean="0"/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709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8194" name="Picture 2" descr="C:\Users\dsf\Desktop\RAMANUJAN-1\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76200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710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8610" name="Picture 2" descr="C:\Users\dsf\Desktop\RAMANUJAN-1\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7924800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இன்னும்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இரண்டு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மாதங்கள்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இருக்கின்றன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உண்மையை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விசாரித்து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அறிந்துள்ளது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என்றும்</a:t>
            </a:r>
            <a:r>
              <a:rPr lang="en-US" sz="4800" dirty="0" smtClean="0"/>
              <a:t>,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711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பேராசிரியர்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ஹார்டிக்கு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மீது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எவ்வளவு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மதிப்பு</a:t>
            </a:r>
            <a:r>
              <a:rPr lang="en-US" sz="4400" dirty="0" smtClean="0"/>
              <a:t> </a:t>
            </a:r>
            <a:r>
              <a:rPr lang="en-US" sz="4400" dirty="0" err="1" smtClean="0"/>
              <a:t>உண்டோ</a:t>
            </a:r>
            <a:r>
              <a:rPr lang="en-US" sz="4400" dirty="0" smtClean="0"/>
              <a:t> </a:t>
            </a:r>
            <a:r>
              <a:rPr lang="en-US" sz="4400" dirty="0" err="1" smtClean="0"/>
              <a:t>அந்த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அளவு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மதிப்பு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போலீஸ்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இலாகாவும்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712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600" dirty="0" err="1" smtClean="0"/>
              <a:t>அந்தக்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கணித</a:t>
            </a:r>
            <a:r>
              <a:rPr lang="en-US" sz="3600" dirty="0" smtClean="0"/>
              <a:t> </a:t>
            </a:r>
            <a:r>
              <a:rPr lang="en-US" sz="3600" dirty="0" err="1" smtClean="0"/>
              <a:t>மேதையின்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வைத்துள்ளது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என்றும்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அதனால்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தான்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இந்தியாவிலிருந்து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வந்துள்ள</a:t>
            </a:r>
            <a:r>
              <a:rPr lang="en-US" sz="3600" dirty="0" smtClean="0"/>
              <a:t> </a:t>
            </a:r>
            <a:r>
              <a:rPr lang="en-US" sz="3600" dirty="0" err="1" smtClean="0"/>
              <a:t>அந்தக்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கணித</a:t>
            </a:r>
            <a:r>
              <a:rPr lang="en-US" sz="3600" dirty="0" smtClean="0"/>
              <a:t> </a:t>
            </a:r>
            <a:r>
              <a:rPr lang="en-US" sz="3600" dirty="0" err="1" smtClean="0"/>
              <a:t>மேதை</a:t>
            </a:r>
            <a:r>
              <a:rPr lang="en-US" sz="3600" dirty="0" smtClean="0"/>
              <a:t> </a:t>
            </a:r>
            <a:r>
              <a:rPr lang="en-US" sz="3600" dirty="0" err="1" smtClean="0"/>
              <a:t>மீது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எந்தவித</a:t>
            </a:r>
            <a:r>
              <a:rPr lang="en-US" sz="3600" dirty="0" smtClean="0"/>
              <a:t> </a:t>
            </a:r>
            <a:r>
              <a:rPr lang="en-US" sz="3600" dirty="0" err="1" smtClean="0"/>
              <a:t>நடவடிக்கையையும்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எடுக்கவில்லை</a:t>
            </a:r>
            <a:r>
              <a:rPr lang="en-US" sz="3600" dirty="0" smtClean="0"/>
              <a:t> </a:t>
            </a:r>
            <a:r>
              <a:rPr lang="en-US" sz="3600" dirty="0" err="1" smtClean="0"/>
              <a:t>என்றும்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கூறினார்</a:t>
            </a:r>
            <a:r>
              <a:rPr lang="en-US" sz="3600" dirty="0" smtClean="0"/>
              <a:t>.</a:t>
            </a:r>
          </a:p>
          <a:p>
            <a:pPr>
              <a:buNone/>
            </a:pP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713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அந்த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இக்கட்டான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நேரத்தில்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காப்பாற்றிட</a:t>
            </a:r>
            <a:r>
              <a:rPr lang="en-US" sz="4400" dirty="0" smtClean="0"/>
              <a:t> </a:t>
            </a:r>
            <a:r>
              <a:rPr lang="en-US" sz="4400" dirty="0" err="1" smtClean="0"/>
              <a:t>எண்ணம்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கொண்டு</a:t>
            </a:r>
            <a:r>
              <a:rPr lang="en-US" sz="4400" dirty="0" smtClean="0"/>
              <a:t>, </a:t>
            </a:r>
            <a:r>
              <a:rPr lang="en-US" sz="4400" dirty="0" err="1" smtClean="0"/>
              <a:t>தாம்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கொஞ்சம்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ஆத்திரமாகப்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பேச</a:t>
            </a:r>
            <a:r>
              <a:rPr lang="en-US" sz="4400" dirty="0" smtClean="0"/>
              <a:t> </a:t>
            </a:r>
            <a:r>
              <a:rPr lang="en-US" sz="4400" dirty="0" err="1" smtClean="0"/>
              <a:t>நேர்ந்த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உண்மையைக்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பேராசிரியர்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ஹார்டி</a:t>
            </a:r>
            <a:r>
              <a:rPr lang="en-US" sz="4400" dirty="0" smtClean="0"/>
              <a:t>,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714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5800" dirty="0" err="1" smtClean="0"/>
              <a:t>அந்தப்</a:t>
            </a:r>
            <a:r>
              <a:rPr lang="en-US" sz="5800" dirty="0" smtClean="0"/>
              <a:t> </a:t>
            </a:r>
            <a:r>
              <a:rPr lang="en-US" sz="5800" dirty="0" err="1" smtClean="0"/>
              <a:t>போலீஸ்</a:t>
            </a:r>
            <a:r>
              <a:rPr lang="en-US" sz="5800" dirty="0" smtClean="0"/>
              <a:t> </a:t>
            </a:r>
          </a:p>
          <a:p>
            <a:pPr>
              <a:buNone/>
            </a:pPr>
            <a:r>
              <a:rPr lang="en-US" sz="5800" dirty="0" err="1" smtClean="0"/>
              <a:t>அதிகாரிக்குத்</a:t>
            </a:r>
            <a:r>
              <a:rPr lang="en-US" sz="5800" dirty="0" smtClean="0"/>
              <a:t> </a:t>
            </a:r>
            <a:r>
              <a:rPr lang="en-US" sz="5800" dirty="0" err="1" smtClean="0"/>
              <a:t>தன்</a:t>
            </a:r>
            <a:r>
              <a:rPr lang="en-US" sz="5800" dirty="0" smtClean="0"/>
              <a:t> </a:t>
            </a:r>
          </a:p>
          <a:p>
            <a:pPr>
              <a:buNone/>
            </a:pPr>
            <a:r>
              <a:rPr lang="en-US" sz="5800" dirty="0" err="1" smtClean="0"/>
              <a:t>நன்றியைத்</a:t>
            </a:r>
            <a:r>
              <a:rPr lang="en-US" sz="5800" dirty="0" smtClean="0"/>
              <a:t> </a:t>
            </a:r>
          </a:p>
          <a:p>
            <a:pPr>
              <a:buNone/>
            </a:pPr>
            <a:r>
              <a:rPr lang="en-US" sz="5800" dirty="0" err="1" smtClean="0"/>
              <a:t>தெரிவித்துக்</a:t>
            </a:r>
            <a:r>
              <a:rPr lang="en-US" sz="5800" dirty="0" smtClean="0"/>
              <a:t> </a:t>
            </a:r>
            <a:r>
              <a:rPr lang="en-US" sz="5800" dirty="0" err="1" smtClean="0"/>
              <a:t>கொண்டார்</a:t>
            </a:r>
            <a:r>
              <a:rPr lang="en-US" sz="5800" dirty="0" smtClean="0"/>
              <a:t>. </a:t>
            </a:r>
            <a:br>
              <a:rPr lang="en-US" sz="5800" dirty="0" smtClean="0"/>
            </a:br>
            <a:endParaRPr lang="en-US" sz="5800" dirty="0" smtClean="0"/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715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லண்டன்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ராயல்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சொசைட்டியினர்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அளித்த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பாராட்டும்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விருதும்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716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dsf\Desktop\RAMANUJAN\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95400"/>
            <a:ext cx="4218913" cy="5257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ஒப்பற்ற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திறனைப்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பாராட்டி</a:t>
            </a:r>
            <a:r>
              <a:rPr lang="en-US" sz="4400" dirty="0" smtClean="0"/>
              <a:t> 1916-ஆம் </a:t>
            </a:r>
            <a:r>
              <a:rPr lang="en-US" sz="4400" dirty="0" err="1" smtClean="0"/>
              <a:t>ஆண்டு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மார்ச்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கேம்பிரிட்ஜ்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பல்கலைக்கழகம்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பி.ஏ</a:t>
            </a:r>
            <a:r>
              <a:rPr lang="en-US" sz="4400" dirty="0" smtClean="0"/>
              <a:t>., </a:t>
            </a:r>
            <a:r>
              <a:rPr lang="en-US" sz="4400" dirty="0" err="1" smtClean="0"/>
              <a:t>பட்டம்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அளித்துக்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கெளரவித்தது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717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அதன்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பின்னரும்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அவர்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பல</a:t>
            </a:r>
            <a:r>
              <a:rPr lang="en-US" sz="5400" dirty="0" smtClean="0"/>
              <a:t> </a:t>
            </a:r>
            <a:r>
              <a:rPr lang="en-US" sz="5400" dirty="0" err="1" smtClean="0"/>
              <a:t>ஆராய்ச்சிக்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கட்டுரைகளை</a:t>
            </a:r>
            <a:r>
              <a:rPr lang="en-US" sz="5400" dirty="0" smtClean="0"/>
              <a:t> </a:t>
            </a:r>
            <a:r>
              <a:rPr lang="en-US" sz="5400" dirty="0" err="1" smtClean="0"/>
              <a:t>எழுதிப்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பெரும்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புகழ்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பெற்றார்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718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கணித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மேதைகள்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அனைவரும்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அவரை</a:t>
            </a:r>
            <a:r>
              <a:rPr lang="en-US" sz="4400" dirty="0" smtClean="0"/>
              <a:t> </a:t>
            </a:r>
            <a:r>
              <a:rPr lang="en-US" sz="4400" dirty="0" err="1" smtClean="0"/>
              <a:t>ஒருங்கே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புகழ்ந்து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அவருடைய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ஆற்றல்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பற்றிச்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சிறப்பித்துக்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கூறினார்கள்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719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இது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குறித்து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எழும்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பல</a:t>
            </a:r>
            <a:r>
              <a:rPr lang="en-US" sz="6000" dirty="0" smtClean="0"/>
              <a:t> </a:t>
            </a:r>
            <a:r>
              <a:rPr lang="en-US" sz="6000" dirty="0" err="1" smtClean="0"/>
              <a:t>சந்தேகங்களை</a:t>
            </a:r>
            <a:r>
              <a:rPr lang="en-US" sz="6000" dirty="0" smtClean="0"/>
              <a:t> </a:t>
            </a:r>
            <a:r>
              <a:rPr lang="en-US" sz="6000" dirty="0" err="1" smtClean="0"/>
              <a:t>இவரிடமே</a:t>
            </a:r>
            <a:r>
              <a:rPr lang="en-US" sz="6000" dirty="0" smtClean="0"/>
              <a:t> </a:t>
            </a:r>
            <a:r>
              <a:rPr lang="en-US" sz="6000" dirty="0" err="1" smtClean="0"/>
              <a:t>கேட்டுத்</a:t>
            </a:r>
            <a:r>
              <a:rPr lang="en-US" sz="6000" dirty="0" smtClean="0"/>
              <a:t> </a:t>
            </a:r>
            <a:r>
              <a:rPr lang="en-US" sz="6000" dirty="0" err="1" smtClean="0"/>
              <a:t>தெரிந்து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கொண்டனர்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அவரிடமுள்ள</a:t>
            </a:r>
            <a:r>
              <a:rPr lang="en-US" sz="4000" dirty="0" smtClean="0"/>
              <a:t> </a:t>
            </a:r>
            <a:r>
              <a:rPr lang="en-US" sz="4000" dirty="0" err="1" smtClean="0"/>
              <a:t>தனித்திறமை</a:t>
            </a:r>
            <a:r>
              <a:rPr lang="en-US" sz="4000" dirty="0" smtClean="0"/>
              <a:t> </a:t>
            </a:r>
            <a:r>
              <a:rPr lang="en-US" sz="4000" dirty="0" err="1" smtClean="0"/>
              <a:t>யாருக்கும்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வராது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இவர்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ஒரு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அபூர்வ</a:t>
            </a:r>
            <a:r>
              <a:rPr lang="en-US" sz="4000" dirty="0" smtClean="0"/>
              <a:t> </a:t>
            </a:r>
            <a:r>
              <a:rPr lang="en-US" sz="4000" dirty="0" err="1" smtClean="0"/>
              <a:t>ஆற்றல்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படைத்தவர்தான்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உலகக்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கணித</a:t>
            </a:r>
            <a:r>
              <a:rPr lang="en-US" sz="4000" dirty="0" smtClean="0"/>
              <a:t> </a:t>
            </a:r>
            <a:r>
              <a:rPr lang="en-US" sz="4000" dirty="0" err="1" smtClean="0"/>
              <a:t>வல்லுநர்கள்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பல</a:t>
            </a:r>
            <a:r>
              <a:rPr lang="en-US" sz="4000" dirty="0" smtClean="0"/>
              <a:t> </a:t>
            </a:r>
            <a:r>
              <a:rPr lang="en-US" sz="4000" dirty="0" err="1" smtClean="0"/>
              <a:t>சந்தர்ப்பங்களில்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கருத்துத்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தெரிவித்தனர்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720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லண்டனிலுள்ள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ராயல்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சொசைட்டியினர்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இத்தகைய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பேராற்றல்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பெருமைக்குரியவர்களைப்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பாராட்டிக்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கெளரவிப்பது</a:t>
            </a:r>
            <a:endParaRPr lang="en-US" sz="4400" dirty="0" smtClean="0"/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721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722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69634" name="Picture 2" descr="C:\Users\dsf\Desktop\RAMANUJAN-1\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784860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தன்னுடைய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கடமையாகக்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கொண்டிருந்ததால்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ராமானுஜத்திற்குச்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சிறந்த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அறிஞர்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விருது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அளிக்க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முடிவு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செய்தது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723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800" dirty="0" smtClean="0"/>
              <a:t>  1918-ஆம் </a:t>
            </a:r>
            <a:r>
              <a:rPr lang="en-US" sz="4800" dirty="0" err="1" smtClean="0"/>
              <a:t>ஆண்டு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மே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மாதம்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இரண்டாம்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நாள்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இந்தப்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பட்டமளிப்பு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விழா</a:t>
            </a:r>
            <a:r>
              <a:rPr lang="en-US" sz="4800" dirty="0" smtClean="0"/>
              <a:t> </a:t>
            </a:r>
            <a:r>
              <a:rPr lang="en-US" sz="4800" dirty="0" err="1" smtClean="0"/>
              <a:t>நடைபெறும்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அறிவிக்கப்பட்டது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லண்டன்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ராயல்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சொசைட்டியின்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பட்டமளிப்பு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விழா</a:t>
            </a:r>
            <a:r>
              <a:rPr lang="en-US" sz="4400" dirty="0" smtClean="0"/>
              <a:t> </a:t>
            </a:r>
            <a:r>
              <a:rPr lang="en-US" sz="4400" dirty="0" err="1" smtClean="0"/>
              <a:t>நடைபெறும்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ஹால்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மிகவும்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சிறப்பான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முறையில்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அலங்கரிக்கப்பட்டிருந்தது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725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4800" dirty="0" err="1" smtClean="0"/>
              <a:t>அரச</a:t>
            </a:r>
            <a:r>
              <a:rPr lang="en-US" sz="4800" dirty="0" smtClean="0"/>
              <a:t> </a:t>
            </a:r>
            <a:r>
              <a:rPr lang="en-US" sz="4800" dirty="0" err="1" smtClean="0"/>
              <a:t>பரம்பரையினர்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மட்டுமின்றிப்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பெரிய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பெரிய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பிரபுக்கள்</a:t>
            </a:r>
            <a:r>
              <a:rPr lang="en-US" sz="4800" dirty="0" smtClean="0"/>
              <a:t>, </a:t>
            </a:r>
            <a:r>
              <a:rPr lang="en-US" sz="4800" dirty="0" err="1" smtClean="0"/>
              <a:t>உயர்ந்த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நிலையிலுள்ளவர்கள்</a:t>
            </a:r>
            <a:r>
              <a:rPr lang="en-US" sz="4800" dirty="0" smtClean="0"/>
              <a:t>, </a:t>
            </a:r>
            <a:r>
              <a:rPr lang="en-US" sz="4800" dirty="0" err="1" smtClean="0"/>
              <a:t>பேரறிஞர்கள்</a:t>
            </a:r>
            <a:r>
              <a:rPr lang="en-US" sz="4800" dirty="0" smtClean="0"/>
              <a:t>,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726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கணிதப்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பேராசிரியர்கள்</a:t>
            </a:r>
            <a:r>
              <a:rPr lang="en-US" sz="5400" dirty="0" smtClean="0"/>
              <a:t>, </a:t>
            </a:r>
            <a:r>
              <a:rPr lang="en-US" sz="5400" dirty="0" err="1" smtClean="0"/>
              <a:t>உள்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நாட்டு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வெளி</a:t>
            </a:r>
            <a:r>
              <a:rPr lang="en-US" sz="5400" dirty="0" smtClean="0"/>
              <a:t> </a:t>
            </a:r>
            <a:r>
              <a:rPr lang="en-US" sz="5400" dirty="0" err="1" smtClean="0"/>
              <a:t>நாட்டுப்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பத்திரிக்கை</a:t>
            </a:r>
            <a:r>
              <a:rPr lang="en-US" sz="5400" dirty="0" smtClean="0"/>
              <a:t> </a:t>
            </a:r>
            <a:r>
              <a:rPr lang="en-US" sz="5400" dirty="0" err="1" smtClean="0"/>
              <a:t>நிருபர்கள்</a:t>
            </a:r>
            <a:r>
              <a:rPr lang="en-US" sz="5400" dirty="0" smtClean="0"/>
              <a:t>, </a:t>
            </a:r>
            <a:r>
              <a:rPr lang="en-US" sz="5400" dirty="0" err="1" smtClean="0"/>
              <a:t>ஆராய்ச்சி</a:t>
            </a:r>
            <a:r>
              <a:rPr lang="en-US" sz="5400" dirty="0" smtClean="0"/>
              <a:t> </a:t>
            </a:r>
            <a:r>
              <a:rPr lang="en-US" sz="5400" dirty="0" err="1" smtClean="0"/>
              <a:t>மாணவர்கள்</a:t>
            </a:r>
            <a:r>
              <a:rPr lang="en-US" sz="5400" dirty="0" smtClean="0"/>
              <a:t>,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727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கணிதத்தில்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பேரார்வம்</a:t>
            </a:r>
            <a:r>
              <a:rPr lang="en-US" sz="4400" dirty="0" smtClean="0"/>
              <a:t>  </a:t>
            </a:r>
            <a:r>
              <a:rPr lang="en-US" sz="4400" dirty="0" err="1" smtClean="0"/>
              <a:t>கொண்ட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பல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கல்லூரிகளைச்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சார்ந்த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மாணவர்கள்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அனைவரும்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அந்தக்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கோலாகலமான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ஹாலில்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நிறைந்து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காணப்பட்டனர்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728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பின்னர்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விழா</a:t>
            </a:r>
            <a:r>
              <a:rPr lang="en-US" sz="4400" dirty="0" smtClean="0"/>
              <a:t> </a:t>
            </a:r>
            <a:r>
              <a:rPr lang="en-US" sz="4400" dirty="0" err="1" smtClean="0"/>
              <a:t>ஆரம்பமானது</a:t>
            </a:r>
            <a:r>
              <a:rPr lang="en-US" sz="4400" dirty="0" smtClean="0"/>
              <a:t>. </a:t>
            </a:r>
            <a:r>
              <a:rPr lang="en-US" sz="4400" dirty="0" err="1" smtClean="0"/>
              <a:t>ராமானுஜத்தின்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பேராற்றல்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பற்றிப்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பல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மேதைகளும்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அறிஞர்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பெருமக்களும்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பேசி</a:t>
            </a:r>
            <a:r>
              <a:rPr lang="en-US" sz="4400" dirty="0" smtClean="0"/>
              <a:t>,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729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எத்தகைய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கணக்காக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இருந்தாலும்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மிக</a:t>
            </a:r>
            <a:r>
              <a:rPr lang="en-US" sz="4800" dirty="0" smtClean="0"/>
              <a:t> </a:t>
            </a:r>
            <a:r>
              <a:rPr lang="en-US" sz="4800" dirty="0" err="1" smtClean="0"/>
              <a:t>எளிதில்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சரியான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விடை</a:t>
            </a:r>
            <a:r>
              <a:rPr lang="en-US" sz="4800" dirty="0" smtClean="0"/>
              <a:t> </a:t>
            </a:r>
            <a:r>
              <a:rPr lang="en-US" sz="4800" dirty="0" err="1" smtClean="0"/>
              <a:t>அளிக்கும்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இவரது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அபார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திறன்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பலரும்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வியந்தனர்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ராமானுஜனை</a:t>
            </a:r>
            <a:r>
              <a:rPr lang="en-US" sz="5400" dirty="0" smtClean="0"/>
              <a:t> </a:t>
            </a:r>
            <a:r>
              <a:rPr lang="en-US" sz="5400" dirty="0" err="1" smtClean="0"/>
              <a:t>ஒரு</a:t>
            </a:r>
            <a:r>
              <a:rPr lang="en-US" sz="5400" dirty="0" smtClean="0"/>
              <a:t> </a:t>
            </a:r>
            <a:r>
              <a:rPr lang="en-US" sz="5400" dirty="0" err="1" smtClean="0"/>
              <a:t>ஈடு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இணையற்ற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கணித</a:t>
            </a:r>
            <a:r>
              <a:rPr lang="en-US" sz="5400" dirty="0" smtClean="0"/>
              <a:t> </a:t>
            </a:r>
            <a:r>
              <a:rPr lang="en-US" sz="5400" dirty="0" err="1" smtClean="0"/>
              <a:t>மேதை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புகழ்ந்து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கூறினார்கள்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730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லண்டன்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கேம்பிரிட்ஜ்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பல்கலைக்கழகத்துடன்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இணைந்த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டிரினிட்டி</a:t>
            </a:r>
            <a:r>
              <a:rPr lang="en-US" sz="5400" dirty="0" smtClean="0"/>
              <a:t> </a:t>
            </a:r>
            <a:r>
              <a:rPr lang="en-US" sz="5400" dirty="0" err="1" smtClean="0"/>
              <a:t>கல்லூரியில்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கணித</a:t>
            </a:r>
            <a:r>
              <a:rPr lang="en-US" sz="5400" dirty="0" smtClean="0"/>
              <a:t> </a:t>
            </a:r>
            <a:r>
              <a:rPr lang="en-US" sz="5400" dirty="0" err="1" smtClean="0"/>
              <a:t>ஆராய்ச்சிக்காக</a:t>
            </a:r>
            <a:r>
              <a:rPr lang="en-US" sz="5400" dirty="0" smtClean="0"/>
              <a:t>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731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இந்தியாவிலிருந்து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ஆராய்ச்சி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மாணவரின்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அபூர்வ</a:t>
            </a:r>
            <a:r>
              <a:rPr lang="en-US" sz="4400" dirty="0" smtClean="0"/>
              <a:t> </a:t>
            </a:r>
            <a:r>
              <a:rPr lang="en-US" sz="4400" dirty="0" err="1" smtClean="0"/>
              <a:t>ஆற்றலை</a:t>
            </a:r>
            <a:r>
              <a:rPr lang="en-US" sz="4400" dirty="0" smtClean="0"/>
              <a:t> </a:t>
            </a:r>
            <a:r>
              <a:rPr lang="en-US" sz="4400" dirty="0" err="1" smtClean="0"/>
              <a:t>இந்த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உலகமே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பெரிதும்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மகிழ்ச்சியுடன்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பாராட்டுகிறது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என்றும்</a:t>
            </a:r>
            <a:r>
              <a:rPr lang="en-US" sz="4400" dirty="0" smtClean="0"/>
              <a:t>,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732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குறுகிய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காலத்தில்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ஏராளமான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ஆராய்ச்சிக்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கட்டுரைகளை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எழுதி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மாபெரும்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வல்லுநர்களையே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வியக்கவைத்துவிட்டார்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என்றும்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733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லண்டன்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ராயல்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சொசைட்டி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பாராட்டிப்</a:t>
            </a:r>
            <a:r>
              <a:rPr lang="en-US" sz="4800" dirty="0" smtClean="0"/>
              <a:t> “</a:t>
            </a:r>
            <a:r>
              <a:rPr lang="en-US" sz="4800" dirty="0" err="1" smtClean="0"/>
              <a:t>பேரறிஞர்</a:t>
            </a:r>
            <a:r>
              <a:rPr lang="en-US" sz="4800" dirty="0" smtClean="0"/>
              <a:t>” </a:t>
            </a:r>
            <a:r>
              <a:rPr lang="en-US" sz="4800" dirty="0" err="1" smtClean="0"/>
              <a:t>என்ற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சிறப்புப்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பட்டம்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வழங்குகிறது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கூறவும்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734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5400" dirty="0" err="1" smtClean="0"/>
              <a:t>அங்கு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கூடியிருந்தோர்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அனைவரும்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தங்கள்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மகிழ்ச்சியைக்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கையொலி</a:t>
            </a:r>
            <a:r>
              <a:rPr lang="en-US" sz="5400" dirty="0" smtClean="0"/>
              <a:t> </a:t>
            </a:r>
            <a:r>
              <a:rPr lang="en-US" sz="5400" dirty="0" err="1" smtClean="0"/>
              <a:t>மூலம்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தெரிவித்தனர்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735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</a:rPr>
              <a:t>பின்னர்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</a:rPr>
              <a:t>ராமானுஜனுக்கு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</a:rPr>
              <a:t>விசேஷ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</a:rPr>
              <a:t>தங்க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</a:rPr>
              <a:t>பதக்கமும்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</a:rPr>
              <a:t>அளிக்கப்பட்டது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</a:rPr>
              <a:t>அவ்வேளை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</a:rPr>
              <a:t>அனைவரும்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</a:rPr>
              <a:t>ஆரவார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</a:rPr>
              <a:t>ஒலியெழுப்பி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</a:rPr>
              <a:t>மகிழ்ந்தார்கள்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736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பின்னர்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ஏற்புரையின்போது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லண்டன்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ராயல்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சொசைட்டியில்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ஒரு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உறுப்பினராக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ஆவது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சாமானிய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அல்ல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,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737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அந்த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அரிய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வாய்ப்பு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தமக்கு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கடவுள்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அருளால்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கிடைத்துள்ளது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என்றும்</a:t>
            </a:r>
            <a:r>
              <a:rPr lang="en-US" sz="4800" dirty="0" smtClean="0"/>
              <a:t>,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738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தன்னை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லண்டனுக்கு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வரவழைத்துப்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பேரூக்கம்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கொடுத்து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இந்த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அளவில்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தம்மை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மக்கள்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மத்தியில்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பிரபலப்படுத்திய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739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யாருடைய</a:t>
            </a:r>
            <a:r>
              <a:rPr lang="en-US" sz="4000" dirty="0" smtClean="0"/>
              <a:t> </a:t>
            </a:r>
            <a:r>
              <a:rPr lang="en-US" sz="4000" dirty="0" err="1" smtClean="0"/>
              <a:t>உதவியுமின்றி</a:t>
            </a:r>
            <a:r>
              <a:rPr lang="en-US" sz="4000" dirty="0" smtClean="0"/>
              <a:t> </a:t>
            </a:r>
            <a:r>
              <a:rPr lang="en-US" sz="4000" dirty="0" err="1" smtClean="0"/>
              <a:t>திரிகோணமதியில்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திறன்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பெற்றுத்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திகழ்ந்த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தமது</a:t>
            </a:r>
            <a:r>
              <a:rPr lang="en-US" sz="4000" dirty="0" smtClean="0"/>
              <a:t> 13 </a:t>
            </a:r>
            <a:r>
              <a:rPr lang="en-US" sz="4000" dirty="0" err="1" smtClean="0"/>
              <a:t>ஆம்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வயதில்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ஆயிலரின்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விரிவுரைகளைப்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புதிய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வடிவில்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உருவாக்கி</a:t>
            </a:r>
            <a:r>
              <a:rPr lang="en-US" sz="4000" dirty="0" smtClean="0"/>
              <a:t> </a:t>
            </a:r>
            <a:r>
              <a:rPr lang="en-US" sz="4000" dirty="0" err="1" smtClean="0"/>
              <a:t>அதில்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வெற்றியும்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கண்டார்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6000" dirty="0" err="1" smtClean="0"/>
              <a:t>பேராசிரியர்</a:t>
            </a:r>
            <a:r>
              <a:rPr lang="en-US" sz="6000" dirty="0" smtClean="0"/>
              <a:t> </a:t>
            </a:r>
            <a:r>
              <a:rPr lang="en-US" sz="6000" dirty="0" err="1" smtClean="0"/>
              <a:t>ஹார்டி</a:t>
            </a:r>
            <a:r>
              <a:rPr lang="en-US" sz="6000" dirty="0" smtClean="0"/>
              <a:t> </a:t>
            </a:r>
            <a:r>
              <a:rPr lang="en-US" sz="6000" dirty="0" err="1" smtClean="0"/>
              <a:t>அவர்களுக்குத்தாம்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என்றும்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கடமைப்பட்டவன்</a:t>
            </a:r>
            <a:r>
              <a:rPr lang="en-US" sz="6000" dirty="0" smtClean="0"/>
              <a:t> </a:t>
            </a:r>
            <a:r>
              <a:rPr lang="en-US" sz="6000" dirty="0" err="1" smtClean="0"/>
              <a:t>என்றும்</a:t>
            </a:r>
            <a:endParaRPr lang="en-US" sz="6000" dirty="0" smtClean="0"/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740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அவர்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செய்த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ஒவ்வொரு</a:t>
            </a:r>
            <a:r>
              <a:rPr lang="en-US" sz="5400" dirty="0" smtClean="0"/>
              <a:t> </a:t>
            </a:r>
            <a:r>
              <a:rPr lang="en-US" sz="5400" dirty="0" err="1" smtClean="0"/>
              <a:t>உதவியையும்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தன்னால்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மறக்க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முடியாது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என்றும்</a:t>
            </a:r>
            <a:r>
              <a:rPr lang="en-US" sz="5400" dirty="0" smtClean="0"/>
              <a:t>,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741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இதைப்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போல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அவருடன்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இருந்து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தமக்கு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வழிகாட்டிகளாக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இருந்த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இதர</a:t>
            </a:r>
            <a:r>
              <a:rPr lang="en-US" sz="4800" dirty="0" smtClean="0"/>
              <a:t> </a:t>
            </a:r>
            <a:r>
              <a:rPr lang="en-US" sz="4800" dirty="0" err="1" smtClean="0"/>
              <a:t>பேராசிரியர்கள்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அனைவருக்கும்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நன்றி</a:t>
            </a:r>
            <a:r>
              <a:rPr lang="en-US" sz="4800" dirty="0" smtClean="0"/>
              <a:t> </a:t>
            </a:r>
            <a:r>
              <a:rPr lang="en-US" sz="4800" dirty="0" err="1" smtClean="0"/>
              <a:t>தெரிவிப்பதாகவும்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742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743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1682" name="Picture 2" descr="C:\Users\dsf\Desktop\RAMANUJAN-1\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7848600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இவையனைத்திற்கும்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மூல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காரணமாக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இருந்த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சென்னைப்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போர்ட்</a:t>
            </a:r>
            <a:r>
              <a:rPr lang="en-US" sz="4800" dirty="0" smtClean="0"/>
              <a:t> </a:t>
            </a:r>
            <a:r>
              <a:rPr lang="en-US" sz="4800" dirty="0" err="1" smtClean="0"/>
              <a:t>டிரஸ்ட்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தலைவர்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பிரான்சிஸ்</a:t>
            </a:r>
            <a:r>
              <a:rPr lang="en-US" sz="4800" dirty="0" smtClean="0"/>
              <a:t> </a:t>
            </a:r>
            <a:r>
              <a:rPr lang="en-US" sz="4800" dirty="0" err="1" smtClean="0"/>
              <a:t>ஸ்பிரிங்குக்கும்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744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மேலாளர்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நாராயண</a:t>
            </a:r>
            <a:r>
              <a:rPr lang="en-US" sz="4400" dirty="0" smtClean="0"/>
              <a:t> </a:t>
            </a:r>
            <a:r>
              <a:rPr lang="en-US" sz="4400" dirty="0" err="1" smtClean="0"/>
              <a:t>அய்யருக்கும்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நன்றிக்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பட்டிருப்பதாகவும்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கூறியதோடு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இவை</a:t>
            </a:r>
            <a:r>
              <a:rPr lang="en-US" sz="4400" dirty="0" smtClean="0"/>
              <a:t> </a:t>
            </a:r>
            <a:r>
              <a:rPr lang="en-US" sz="4400" dirty="0" err="1" smtClean="0"/>
              <a:t>எல்லாவற்றையும்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விடவும்</a:t>
            </a:r>
            <a:endParaRPr lang="en-US" sz="4400" dirty="0" smtClean="0"/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745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இத்தகைய</a:t>
            </a:r>
            <a:r>
              <a:rPr lang="en-US" sz="4000" dirty="0" smtClean="0"/>
              <a:t> </a:t>
            </a:r>
            <a:r>
              <a:rPr lang="en-US" sz="4000" dirty="0" err="1" smtClean="0"/>
              <a:t>மகத்தான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விழாவை</a:t>
            </a:r>
            <a:r>
              <a:rPr lang="en-US" sz="4000" dirty="0" smtClean="0"/>
              <a:t> </a:t>
            </a:r>
            <a:r>
              <a:rPr lang="en-US" sz="4000" dirty="0" err="1" smtClean="0"/>
              <a:t>ஏற்பாடு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தனக்கு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பாராட்டு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அளித்து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கெளரவித்த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லண்டன்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ராயல்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சொசைட்டிக்கு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நன்றிக்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கடன்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பட்டிருப்பதாகவும்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பேசி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முடித்தார்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746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விழாவிற்கு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வந்திருந்த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முக்கிய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பிரமுகர்கள்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அனைவரும்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பின்னர்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ராமானுஜனைச்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சந்தித்து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தங்கள்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வாழ்த்துகளையும்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பாராட்டுகளையும்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தெரிவித்து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கைகுலுக்கி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விடை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பெற்றார்கள்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747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இவ்விதமாக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லண்டன்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ராயல்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சொசைட்டி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பாராட்டி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கெளரவித்ததைத்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தொடர்ந்து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லண்டன்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டிரினிட்டி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கல்லூரி</a:t>
            </a:r>
            <a:endParaRPr lang="en-US" sz="4800" dirty="0" smtClean="0"/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748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ராமானுஜனை</a:t>
            </a:r>
            <a:r>
              <a:rPr lang="en-US" sz="6000" dirty="0" smtClean="0"/>
              <a:t> </a:t>
            </a:r>
            <a:r>
              <a:rPr lang="en-US" sz="6000" dirty="0" err="1" smtClean="0"/>
              <a:t>கணித</a:t>
            </a:r>
            <a:r>
              <a:rPr lang="en-US" sz="6000" dirty="0" smtClean="0"/>
              <a:t> </a:t>
            </a:r>
            <a:r>
              <a:rPr lang="en-US" sz="6000" dirty="0" err="1" smtClean="0"/>
              <a:t>பேராசிரியராக</a:t>
            </a:r>
            <a:r>
              <a:rPr lang="en-US" sz="6000" dirty="0" smtClean="0"/>
              <a:t> </a:t>
            </a:r>
            <a:r>
              <a:rPr lang="en-US" sz="6000" dirty="0" err="1" smtClean="0"/>
              <a:t>ஏற்று</a:t>
            </a:r>
            <a:r>
              <a:rPr lang="en-US" sz="6000" dirty="0" smtClean="0"/>
              <a:t> </a:t>
            </a:r>
            <a:r>
              <a:rPr lang="en-US" sz="6000" dirty="0" err="1" smtClean="0"/>
              <a:t>சிறப்பித்தது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749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   </a:t>
            </a:r>
            <a:r>
              <a:rPr lang="en-US" sz="4800" dirty="0" err="1" smtClean="0"/>
              <a:t>இவர்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தமது</a:t>
            </a:r>
            <a:r>
              <a:rPr lang="en-US" sz="4800" dirty="0" smtClean="0"/>
              <a:t> 15 </a:t>
            </a:r>
            <a:r>
              <a:rPr lang="en-US" sz="4800" dirty="0" err="1" smtClean="0"/>
              <a:t>ஆம்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வயதில்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உயர்நிலைப்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பள்ளியில்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கடைசி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வருடம்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படித்துக்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கொண்டிருக்கையில்</a:t>
            </a:r>
            <a:r>
              <a:rPr lang="en-US" sz="4800" dirty="0" smtClean="0"/>
              <a:t>,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டிரினிட்டி</a:t>
            </a:r>
            <a:r>
              <a:rPr lang="en-US" sz="5400" dirty="0" smtClean="0"/>
              <a:t> </a:t>
            </a:r>
            <a:r>
              <a:rPr lang="en-US" sz="5400" dirty="0" err="1" smtClean="0"/>
              <a:t>கல்லூரி</a:t>
            </a:r>
            <a:r>
              <a:rPr lang="en-US" sz="5400" dirty="0" smtClean="0"/>
              <a:t> </a:t>
            </a:r>
            <a:r>
              <a:rPr lang="en-US" sz="5400" dirty="0" err="1" smtClean="0"/>
              <a:t>ஆண்டொன்றுக்கு</a:t>
            </a:r>
            <a:r>
              <a:rPr lang="en-US" sz="5400" dirty="0" smtClean="0"/>
              <a:t> 3750 </a:t>
            </a:r>
            <a:r>
              <a:rPr lang="en-US" sz="5400" dirty="0" err="1" smtClean="0"/>
              <a:t>ரூபாய்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வீதம்</a:t>
            </a:r>
            <a:r>
              <a:rPr lang="en-US" sz="5400" dirty="0" smtClean="0"/>
              <a:t> 6 </a:t>
            </a:r>
            <a:r>
              <a:rPr lang="en-US" sz="5400" dirty="0" err="1" smtClean="0"/>
              <a:t>ஆண்டுகளுக்கு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அளிப்பதாகத்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தெரிவித்தது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750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இவ்விதம்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தனக்கு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அளிக்கப்படும்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தொகையிலிருந்து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மாதம்</a:t>
            </a:r>
            <a:r>
              <a:rPr lang="en-US" sz="4400" dirty="0" smtClean="0"/>
              <a:t> 60 </a:t>
            </a:r>
            <a:r>
              <a:rPr lang="en-US" sz="4400" dirty="0" err="1" smtClean="0"/>
              <a:t>ரூபாய்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வீதம்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பெற்றோருக்கு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அனுப்பி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வைக்க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வேண்டுமென்றும்</a:t>
            </a:r>
            <a:endParaRPr lang="en-US" sz="4400" dirty="0" smtClean="0"/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751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எஞ்சிய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தொகையை</a:t>
            </a:r>
            <a:r>
              <a:rPr lang="en-US" sz="4800" dirty="0" smtClean="0"/>
              <a:t> </a:t>
            </a:r>
            <a:r>
              <a:rPr lang="en-US" sz="4800" dirty="0" err="1" smtClean="0"/>
              <a:t>ஏழை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மாணவர்களுக்கு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கல்வியில்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அதிக</a:t>
            </a:r>
            <a:r>
              <a:rPr lang="en-US" sz="4800" dirty="0" smtClean="0"/>
              <a:t> </a:t>
            </a:r>
            <a:r>
              <a:rPr lang="en-US" sz="4800" dirty="0" err="1" smtClean="0"/>
              <a:t>நாட்டம்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இருந்து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வசதி</a:t>
            </a:r>
            <a:r>
              <a:rPr lang="en-US" sz="4800" dirty="0" smtClean="0"/>
              <a:t> </a:t>
            </a:r>
            <a:r>
              <a:rPr lang="en-US" sz="4800" dirty="0" err="1" smtClean="0"/>
              <a:t>இல்லாத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காரணத்தால்</a:t>
            </a:r>
            <a:endParaRPr lang="en-US" sz="4800" dirty="0" smtClean="0"/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752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படிக்க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முடியாதவர்களுக்கு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கொடுத்து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உதவும்படி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கேட்டுக்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கொள்ளவும்</a:t>
            </a:r>
            <a:r>
              <a:rPr lang="en-US" sz="5400" dirty="0" smtClean="0"/>
              <a:t>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753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754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2707" name="Picture 3" descr="C:\Users\dsf\Desktop\RAMANUJAN-1\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1" y="1371600"/>
            <a:ext cx="7696200" cy="47243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அவருடைய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பெருந்தன்மையை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பாராட்டாதவர்கள்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எவருமில்லை</a:t>
            </a:r>
            <a:r>
              <a:rPr lang="en-US" sz="4400" dirty="0" smtClean="0"/>
              <a:t>. </a:t>
            </a:r>
            <a:r>
              <a:rPr lang="en-US" sz="4400" dirty="0" err="1" smtClean="0"/>
              <a:t>லண்டன்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டிரினிட்டி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கல்லூரி</a:t>
            </a:r>
            <a:r>
              <a:rPr lang="en-US" sz="4400" dirty="0" smtClean="0"/>
              <a:t> </a:t>
            </a:r>
            <a:r>
              <a:rPr lang="en-US" sz="4400" dirty="0" err="1" smtClean="0"/>
              <a:t>மற்றும்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ராயல்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சொசைட்டி</a:t>
            </a:r>
            <a:r>
              <a:rPr lang="en-US" sz="4400" dirty="0" smtClean="0"/>
              <a:t> </a:t>
            </a: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755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ராமானுஜனுக்கு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செய்த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சிறப்புகளை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விடவும்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பேராசிரியர்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ஹார்டி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பெருமளவில்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புகழ்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சேர்த்தார்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756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பேராசிரியர்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ஹார்டி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திறனை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நன்கு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அறிவரானதினால்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அவருடைய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திறனை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757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மேனாட்டுக்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</a:t>
            </a:r>
            <a:r>
              <a:rPr lang="en-US" sz="4800" dirty="0" smtClean="0"/>
              <a:t> </a:t>
            </a:r>
            <a:r>
              <a:rPr lang="en-US" sz="4800" dirty="0" err="1" smtClean="0"/>
              <a:t>வல்லுநர்களான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காஸ்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மற்றும்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யூலர்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போன்ற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பெறும்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மேதைகளுடன்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ஒப்பிட்டுப்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பேசி</a:t>
            </a:r>
            <a:r>
              <a:rPr lang="en-US" sz="4800" dirty="0" smtClean="0"/>
              <a:t> </a:t>
            </a:r>
            <a:r>
              <a:rPr lang="en-US" sz="4800" dirty="0" err="1" smtClean="0"/>
              <a:t>மகிழ்ந்தார்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758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செல்லும்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ஒவ்வொரு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</a:t>
            </a:r>
            <a:r>
              <a:rPr lang="en-US" sz="4800" dirty="0" smtClean="0"/>
              <a:t> </a:t>
            </a:r>
            <a:r>
              <a:rPr lang="en-US" sz="4800" dirty="0" err="1" smtClean="0"/>
              <a:t>ஆராய்ச்சி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கூட்டத்திற்கும்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மற்றும்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சொற்பொழிவுகளுக்கும்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ராமானுஜனை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759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ஜி.எஸ்</a:t>
            </a:r>
            <a:r>
              <a:rPr lang="en-US" sz="5400" dirty="0" smtClean="0"/>
              <a:t>. </a:t>
            </a:r>
            <a:r>
              <a:rPr lang="en-US" sz="5400" dirty="0" err="1" smtClean="0"/>
              <a:t>ஹார்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எழுதிய</a:t>
            </a:r>
            <a:r>
              <a:rPr lang="en-US" sz="5400" dirty="0" smtClean="0"/>
              <a:t> </a:t>
            </a:r>
            <a:r>
              <a:rPr lang="en-US" sz="5400" dirty="0" err="1" smtClean="0"/>
              <a:t>புத்தகத்தில்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உள்ள</a:t>
            </a:r>
            <a:r>
              <a:rPr lang="en-US" sz="5400" dirty="0" smtClean="0"/>
              <a:t> </a:t>
            </a:r>
            <a:r>
              <a:rPr lang="en-US" sz="5400" dirty="0" err="1" smtClean="0"/>
              <a:t>தேற்றங்களின்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மாதிரியைக்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கொண்டு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பல</a:t>
            </a:r>
            <a:r>
              <a:rPr lang="en-US" sz="5400" dirty="0" smtClean="0"/>
              <a:t> </a:t>
            </a:r>
            <a:r>
              <a:rPr lang="en-US" sz="5400" dirty="0" err="1" smtClean="0"/>
              <a:t>தேற்றங்களைக்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கண்டுபிடித்தார்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தம்முடன்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அழைத்துச்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சிறப்புத்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தன்மைகளையும்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பேராற்றலைப்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பற்றியும்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கூறாமல்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மாட்டார்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760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பேராற்றல்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பெற்ற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சிக்கலான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கணக்கையும்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சில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நிமிடங்களில்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எளிய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வழி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முறைகளுடன்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போட்டு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முடிக்கும்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அபூர்வ</a:t>
            </a:r>
            <a:r>
              <a:rPr lang="en-US" sz="4000" dirty="0" smtClean="0"/>
              <a:t> </a:t>
            </a:r>
            <a:r>
              <a:rPr lang="en-US" sz="4000" dirty="0" err="1" smtClean="0"/>
              <a:t>ஆற்றலை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பெற்றவர்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கூறி</a:t>
            </a:r>
            <a:r>
              <a:rPr lang="en-US" sz="4000" dirty="0" smtClean="0"/>
              <a:t> </a:t>
            </a:r>
            <a:r>
              <a:rPr lang="en-US" sz="4000" dirty="0" err="1" smtClean="0"/>
              <a:t>மகிழ்வார்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761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4400" dirty="0" err="1" smtClean="0"/>
              <a:t>இவ்விதமாக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பேராசிரியர்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ஹார்டி</a:t>
            </a:r>
            <a:r>
              <a:rPr lang="en-US" sz="4400" dirty="0" smtClean="0"/>
              <a:t> </a:t>
            </a:r>
            <a:r>
              <a:rPr lang="en-US" sz="4400" dirty="0" err="1" smtClean="0"/>
              <a:t>மிகவும்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பெருந்தன்மையுடன்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நடந்து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புகழ்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வளர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காரணமாக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இருந்தார்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என்பது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குறிப்பிடத்தக்கது</a:t>
            </a:r>
            <a:r>
              <a:rPr lang="en-US" sz="4400" dirty="0" smtClean="0"/>
              <a:t>. </a:t>
            </a: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762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400" dirty="0" err="1" smtClean="0"/>
              <a:t>லண்டன்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ராயல்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சொசைட்டி</a:t>
            </a:r>
            <a:r>
              <a:rPr lang="en-US" sz="4400" dirty="0" smtClean="0"/>
              <a:t> </a:t>
            </a:r>
            <a:r>
              <a:rPr lang="en-US" sz="4400" dirty="0" err="1" smtClean="0"/>
              <a:t>மூலம்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பாராட்டப்பெற்ற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பின்னர்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ராமானுஜனுடைய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புகழ்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மேன்மேலும்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வளர்ந்து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வந்தது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763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764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3730" name="Picture 2" descr="C:\Users\dsf\Desktop\RAMANUJAN-1\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00200"/>
            <a:ext cx="7467600" cy="44957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பெரிய</a:t>
            </a:r>
            <a:r>
              <a:rPr lang="en-US" sz="6000" dirty="0" smtClean="0"/>
              <a:t> </a:t>
            </a:r>
            <a:r>
              <a:rPr lang="en-US" sz="6000" dirty="0" err="1" smtClean="0"/>
              <a:t>மேதைகள்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கூட</a:t>
            </a:r>
            <a:r>
              <a:rPr lang="en-US" sz="6000" dirty="0" smtClean="0"/>
              <a:t> </a:t>
            </a:r>
            <a:r>
              <a:rPr lang="en-US" sz="6000" dirty="0" err="1" smtClean="0"/>
              <a:t>அவருக்கு</a:t>
            </a:r>
            <a:r>
              <a:rPr lang="en-US" sz="6000" dirty="0" smtClean="0"/>
              <a:t> </a:t>
            </a:r>
            <a:r>
              <a:rPr lang="en-US" sz="6000" dirty="0" err="1" smtClean="0"/>
              <a:t>உரிய</a:t>
            </a:r>
            <a:r>
              <a:rPr lang="en-US" sz="6000" dirty="0" smtClean="0"/>
              <a:t> </a:t>
            </a:r>
            <a:r>
              <a:rPr lang="en-US" sz="6000" dirty="0" err="1" smtClean="0"/>
              <a:t>மரியாதை</a:t>
            </a:r>
            <a:r>
              <a:rPr lang="en-US" sz="6000" dirty="0" smtClean="0"/>
              <a:t> </a:t>
            </a:r>
            <a:r>
              <a:rPr lang="en-US" sz="6000" dirty="0" err="1" smtClean="0"/>
              <a:t>அளித்து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கெளரவித்தனர்</a:t>
            </a:r>
            <a:r>
              <a:rPr lang="en-US" sz="6000" dirty="0" smtClean="0"/>
              <a:t>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765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4800" dirty="0" err="1" smtClean="0"/>
              <a:t>ஆராய்ச்சி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மாணவர்கள்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ராமானுஜனைச்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சந்தித்து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உரையாடுவதையே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பெருமையாகக்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கொண்டனர்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766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600" dirty="0" err="1" smtClean="0"/>
              <a:t>அவர்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கல்லூரியில்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தன்னுடைய</a:t>
            </a:r>
            <a:r>
              <a:rPr lang="en-US" sz="3600" dirty="0" smtClean="0"/>
              <a:t> </a:t>
            </a:r>
            <a:r>
              <a:rPr lang="en-US" sz="3600" dirty="0" err="1" smtClean="0"/>
              <a:t>அறையில்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அமர்ந்து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கணித</a:t>
            </a:r>
            <a:r>
              <a:rPr lang="en-US" sz="3600" dirty="0" smtClean="0"/>
              <a:t> </a:t>
            </a:r>
            <a:r>
              <a:rPr lang="en-US" sz="3600" dirty="0" err="1" smtClean="0"/>
              <a:t>ஆராய்ச்சியில்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ஈடுபட்டுக்கொண்டிருக்கும்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போது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அந்த</a:t>
            </a:r>
            <a:r>
              <a:rPr lang="en-US" sz="3600" dirty="0" smtClean="0"/>
              <a:t> </a:t>
            </a:r>
            <a:r>
              <a:rPr lang="en-US" sz="3600" dirty="0" err="1" smtClean="0"/>
              <a:t>வழியாக</a:t>
            </a:r>
            <a:r>
              <a:rPr lang="en-US" sz="3600" dirty="0" smtClean="0"/>
              <a:t> </a:t>
            </a:r>
            <a:r>
              <a:rPr lang="en-US" sz="3600" dirty="0" err="1" smtClean="0"/>
              <a:t>செல்லும்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மாணவர்கள்</a:t>
            </a:r>
            <a:r>
              <a:rPr lang="en-US" sz="3600" dirty="0" smtClean="0"/>
              <a:t> </a:t>
            </a:r>
            <a:r>
              <a:rPr lang="en-US" sz="3600" dirty="0" err="1" smtClean="0"/>
              <a:t>மிகவும்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அமைதியாக</a:t>
            </a:r>
            <a:r>
              <a:rPr lang="en-US" sz="3600" dirty="0" smtClean="0"/>
              <a:t> </a:t>
            </a:r>
            <a:r>
              <a:rPr lang="en-US" sz="3600" dirty="0" err="1" smtClean="0"/>
              <a:t>நடந்து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செல்வார்களாம்</a:t>
            </a:r>
            <a:r>
              <a:rPr lang="en-US" sz="3600" dirty="0" smtClean="0"/>
              <a:t>.</a:t>
            </a:r>
          </a:p>
          <a:p>
            <a:pPr>
              <a:buNone/>
            </a:pP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767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ராமானுஜனின்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கவனம்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திசைத்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திரும்பி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விடக்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கூடாது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எண்ணத்தில்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இவ்விதமாக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அமைதி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காப்பார்களாம்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768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ஆராய்ச்சி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மாணவர்கள்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ஆராய்ச்சி</a:t>
            </a:r>
            <a:r>
              <a:rPr lang="en-US" sz="4400" dirty="0" smtClean="0"/>
              <a:t> </a:t>
            </a:r>
            <a:r>
              <a:rPr lang="en-US" sz="4400" dirty="0" err="1" smtClean="0"/>
              <a:t>அறையைக்</a:t>
            </a:r>
            <a:r>
              <a:rPr lang="en-US" sz="4400" dirty="0" smtClean="0"/>
              <a:t> “</a:t>
            </a:r>
            <a:r>
              <a:rPr lang="en-US" sz="4400" dirty="0" err="1" smtClean="0"/>
              <a:t>கணிதம்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வாழும்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புனித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இடம்</a:t>
            </a:r>
            <a:r>
              <a:rPr lang="en-US" sz="4400" dirty="0" smtClean="0"/>
              <a:t>”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உயர்ந்த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மதிப்பளித்துப்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போற்றுவார்களாம்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769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அவர்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கண்டு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பிடித்த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அந்த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தேற்றங்கள்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இன்றும்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மிக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முக்கியத்துவம்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வாய்ந்ததாக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திகழ்கின்றன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இவ்வளவு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புகழை</a:t>
            </a:r>
            <a:r>
              <a:rPr lang="en-US" sz="4400" dirty="0" smtClean="0"/>
              <a:t> 4 </a:t>
            </a:r>
            <a:r>
              <a:rPr lang="en-US" sz="4400" dirty="0" err="1" smtClean="0"/>
              <a:t>ஆண்டுகளில்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என்பது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அவருடைய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கடின</a:t>
            </a:r>
            <a:r>
              <a:rPr lang="en-US" sz="4400" dirty="0" smtClean="0"/>
              <a:t> </a:t>
            </a:r>
            <a:r>
              <a:rPr lang="en-US" sz="4400" dirty="0" err="1" smtClean="0"/>
              <a:t>உழைப்பினாலும்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அபூர்வ</a:t>
            </a:r>
            <a:r>
              <a:rPr lang="en-US" sz="4400" dirty="0" smtClean="0"/>
              <a:t> </a:t>
            </a:r>
            <a:r>
              <a:rPr lang="en-US" sz="4400" dirty="0" err="1" smtClean="0"/>
              <a:t>ஆற்றலினாலும்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பெருமையுடன்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கூறலாம்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770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லண்டனில்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பேசிய</a:t>
            </a: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பாரட்டுரைகள்</a:t>
            </a: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சென்னையுலும்</a:t>
            </a: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எதிரொலித்தன</a:t>
            </a:r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771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dsf\Desktop\RAMANUJAN\20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524000"/>
            <a:ext cx="44196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ராமானுஜனைப்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பாராட்டி</a:t>
            </a:r>
            <a:r>
              <a:rPr lang="en-US" sz="4400" dirty="0" smtClean="0"/>
              <a:t> </a:t>
            </a:r>
            <a:r>
              <a:rPr lang="en-US" sz="4400" dirty="0" err="1" smtClean="0"/>
              <a:t>லண்டனில்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பேசியது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சென்னையிலும்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கூட்டங்கள்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போட்டு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அவருடைய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புகழை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வியந்துரைத்தார்கள்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772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சென்னை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மயிலாப்பூரில்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அட்வகேட்</a:t>
            </a:r>
            <a:r>
              <a:rPr lang="en-US" sz="4800" dirty="0" smtClean="0"/>
              <a:t> </a:t>
            </a:r>
            <a:r>
              <a:rPr lang="en-US" sz="4800" dirty="0" err="1" smtClean="0"/>
              <a:t>ஜெனரல்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சீனிவாச</a:t>
            </a:r>
            <a:r>
              <a:rPr lang="en-US" sz="4800" dirty="0" smtClean="0"/>
              <a:t> </a:t>
            </a:r>
            <a:r>
              <a:rPr lang="en-US" sz="4800" dirty="0" err="1" smtClean="0"/>
              <a:t>ஐயங்கார்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தலைமையில்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பாராட்டுக்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கூட்டம்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நடைபெற்றது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773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774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4754" name="Picture 2" descr="C:\Users\dsf\Desktop\RAMANUJAN-1\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7848600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பல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பெரியோர்கள்</a:t>
            </a:r>
            <a:r>
              <a:rPr lang="en-US" sz="4400" dirty="0" smtClean="0"/>
              <a:t>, </a:t>
            </a:r>
            <a:r>
              <a:rPr lang="en-US" sz="4400" dirty="0" err="1" smtClean="0"/>
              <a:t>குறிப்பாக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உயர்நீதி</a:t>
            </a:r>
            <a:r>
              <a:rPr lang="en-US" sz="4400" dirty="0" smtClean="0"/>
              <a:t> </a:t>
            </a:r>
            <a:r>
              <a:rPr lang="en-US" sz="4400" dirty="0" err="1" smtClean="0"/>
              <a:t>மன்ற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நீதிபதிகள்</a:t>
            </a:r>
            <a:r>
              <a:rPr lang="en-US" sz="4400" dirty="0" smtClean="0"/>
              <a:t>, </a:t>
            </a:r>
            <a:r>
              <a:rPr lang="en-US" sz="4400" dirty="0" err="1" smtClean="0"/>
              <a:t>பேராசிரியர்கள்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எனப்பலர்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கொண்டு</a:t>
            </a:r>
            <a:r>
              <a:rPr lang="en-US" sz="4400" dirty="0" smtClean="0"/>
              <a:t>,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775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லண்டன்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ராயல்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சொசைட்டி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அளித்த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உயர்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விருது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பற்றிப்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பெருமையுடன்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பேசி</a:t>
            </a:r>
            <a:r>
              <a:rPr lang="en-US" sz="4800" dirty="0" smtClean="0"/>
              <a:t> </a:t>
            </a:r>
            <a:r>
              <a:rPr lang="en-US" sz="4800" dirty="0" err="1" smtClean="0"/>
              <a:t>மகிழ்ந்தனர்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776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மயிலாப்பூரில்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அட்வகேட்</a:t>
            </a:r>
            <a:r>
              <a:rPr lang="en-US" sz="6000" dirty="0" smtClean="0"/>
              <a:t>, </a:t>
            </a:r>
            <a:r>
              <a:rPr lang="en-US" sz="6000" dirty="0" err="1" smtClean="0"/>
              <a:t>ஜெனரல்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சீனிவாச</a:t>
            </a:r>
            <a:r>
              <a:rPr lang="en-US" sz="6000" dirty="0" smtClean="0"/>
              <a:t> </a:t>
            </a:r>
            <a:r>
              <a:rPr lang="en-US" sz="6000" dirty="0" err="1" smtClean="0"/>
              <a:t>ஐயங்கார்</a:t>
            </a:r>
            <a:r>
              <a:rPr lang="en-US" sz="6000" dirty="0" smtClean="0"/>
              <a:t> </a:t>
            </a:r>
            <a:r>
              <a:rPr lang="en-US" sz="6000" dirty="0" err="1" smtClean="0"/>
              <a:t>ஏற்பாடு</a:t>
            </a:r>
            <a:r>
              <a:rPr lang="en-US" sz="6000" dirty="0" smtClean="0"/>
              <a:t> </a:t>
            </a:r>
            <a:r>
              <a:rPr lang="en-US" sz="6000" dirty="0" err="1" smtClean="0"/>
              <a:t>செய்தது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போன்று</a:t>
            </a:r>
            <a:r>
              <a:rPr lang="en-US" sz="6000" dirty="0" smtClean="0"/>
              <a:t>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777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சென்னை</a:t>
            </a:r>
            <a:r>
              <a:rPr lang="en-US" sz="5400" dirty="0" smtClean="0"/>
              <a:t> </a:t>
            </a:r>
            <a:r>
              <a:rPr lang="en-US" sz="5400" dirty="0" err="1" smtClean="0"/>
              <a:t>மாநிலக்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கல்லூரியிலும்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சிறப்புக்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கூட்டத்திற்கு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ஏற்பாடு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செய்திருந்தார்கள்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778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சென்னைப்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பல்கலைக்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கழகம்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தம்முடைய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பாராட்டைத்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தெரிவிக்கும்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வகையில்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779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sz="4800" b="1" dirty="0" smtClean="0"/>
          </a:p>
          <a:p>
            <a:pPr>
              <a:buNone/>
            </a:pPr>
            <a:r>
              <a:rPr lang="en-US" sz="4800" b="1" dirty="0" err="1" smtClean="0">
                <a:solidFill>
                  <a:srgbClr val="00B050"/>
                </a:solidFill>
              </a:rPr>
              <a:t>சிந்தையின்</a:t>
            </a:r>
            <a:endParaRPr lang="en-US" sz="48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4800" b="1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00B050"/>
                </a:solidFill>
              </a:rPr>
              <a:t>    </a:t>
            </a:r>
            <a:r>
              <a:rPr lang="en-US" sz="4800" b="1" dirty="0" err="1" smtClean="0">
                <a:solidFill>
                  <a:srgbClr val="00B050"/>
                </a:solidFill>
              </a:rPr>
              <a:t>சிகரம்</a:t>
            </a:r>
            <a:endParaRPr lang="en-US" sz="48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dsf\Desktop\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52600"/>
            <a:ext cx="4038599" cy="45719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ஆண்டு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ஒன்றிற்கு</a:t>
            </a:r>
            <a:r>
              <a:rPr lang="en-US" sz="4800" dirty="0" smtClean="0"/>
              <a:t> 3750 </a:t>
            </a:r>
            <a:r>
              <a:rPr lang="en-US" sz="4800" dirty="0" err="1" smtClean="0"/>
              <a:t>ரூபாய்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வீதம்</a:t>
            </a:r>
            <a:r>
              <a:rPr lang="en-US" sz="4800" dirty="0" smtClean="0"/>
              <a:t> 5 </a:t>
            </a:r>
            <a:r>
              <a:rPr lang="en-US" sz="4800" dirty="0" err="1" smtClean="0"/>
              <a:t>ஆண்டுகளுக்கு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உதவித்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தொகை</a:t>
            </a:r>
            <a:r>
              <a:rPr lang="en-US" sz="4800" dirty="0" smtClean="0"/>
              <a:t> </a:t>
            </a:r>
            <a:r>
              <a:rPr lang="en-US" sz="4800" dirty="0" err="1" smtClean="0"/>
              <a:t>வழங்க</a:t>
            </a:r>
            <a:r>
              <a:rPr lang="en-US" sz="4800" dirty="0" smtClean="0"/>
              <a:t> </a:t>
            </a:r>
            <a:r>
              <a:rPr lang="en-US" sz="4800" dirty="0" err="1" smtClean="0"/>
              <a:t>ஏற்பாடு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செய்தது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780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இதைச்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சென்னைப்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பல்கலைக்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கழகம்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மகிழ்ச்சியுடன்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ராமானுஜனுக்குத்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தெரிவித்தது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781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நன்றி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தெரிவித்து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எழுதும்போது</a:t>
            </a:r>
            <a:r>
              <a:rPr lang="en-US" sz="4400" dirty="0" smtClean="0"/>
              <a:t>, </a:t>
            </a:r>
            <a:r>
              <a:rPr lang="en-US" sz="4400" dirty="0" err="1" smtClean="0"/>
              <a:t>தாம்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பெரிதும்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மகிழ்ச்சியடைவதாகவும்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தனக்குத்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தருவதற்கு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முடிவு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செய்யப்பட்ட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தொகையிலிருந்து</a:t>
            </a:r>
            <a:endParaRPr lang="en-US" sz="4400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782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மாதம்</a:t>
            </a:r>
            <a:r>
              <a:rPr lang="en-US" sz="6000" dirty="0" smtClean="0"/>
              <a:t> 60 </a:t>
            </a:r>
            <a:r>
              <a:rPr lang="en-US" sz="6000" dirty="0" err="1" smtClean="0"/>
              <a:t>ரூபாய்</a:t>
            </a:r>
            <a:r>
              <a:rPr lang="en-US" sz="6000" dirty="0" smtClean="0"/>
              <a:t> </a:t>
            </a:r>
            <a:r>
              <a:rPr lang="en-US" sz="6000" dirty="0" err="1" smtClean="0"/>
              <a:t>வீதம்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தன்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பெற்றோருக்கு</a:t>
            </a:r>
            <a:r>
              <a:rPr lang="en-US" sz="6000" dirty="0" smtClean="0"/>
              <a:t> </a:t>
            </a:r>
            <a:r>
              <a:rPr lang="en-US" sz="6000" dirty="0" err="1" smtClean="0"/>
              <a:t>அனுப்பி</a:t>
            </a:r>
            <a:r>
              <a:rPr lang="en-US" sz="6000" dirty="0" smtClean="0"/>
              <a:t> </a:t>
            </a:r>
            <a:r>
              <a:rPr lang="en-US" sz="6000" dirty="0" err="1" smtClean="0"/>
              <a:t>விட்டு</a:t>
            </a:r>
            <a:r>
              <a:rPr lang="en-US" sz="6000" dirty="0" smtClean="0"/>
              <a:t>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783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784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5778" name="Picture 2" descr="C:\Users\dsf\Desktop\RAMANUJAN-1\10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76200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எஞ்சிய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தொகையை</a:t>
            </a:r>
            <a:r>
              <a:rPr lang="en-US" sz="4400" dirty="0" smtClean="0"/>
              <a:t> </a:t>
            </a:r>
            <a:r>
              <a:rPr lang="en-US" sz="4400" dirty="0" err="1" smtClean="0"/>
              <a:t>ஏழை</a:t>
            </a:r>
            <a:r>
              <a:rPr lang="en-US" sz="4400" dirty="0" smtClean="0"/>
              <a:t> </a:t>
            </a:r>
            <a:r>
              <a:rPr lang="en-US" sz="4400" dirty="0" err="1" smtClean="0"/>
              <a:t>எளிய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மாணவர்களுக்குப்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புத்தகங்கள்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போன்றவை</a:t>
            </a:r>
            <a:r>
              <a:rPr lang="en-US" sz="4400" dirty="0" smtClean="0"/>
              <a:t> </a:t>
            </a:r>
            <a:r>
              <a:rPr lang="en-US" sz="4400" dirty="0" err="1" smtClean="0"/>
              <a:t>வாங்குவதற்காகக்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கொடுக்க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வேண்டுனென்று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கேட்டுக்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785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இவ்விதமாக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எழுதியது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சென்னைப்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பல்கலைக்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கழகத்தினர்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பெருந்தன்மையைப்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பாராட்டிப்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போற்றினார்கள்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786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இவ்விதமாக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ராமானுஜனுக்கு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உதவித்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தொகை</a:t>
            </a:r>
            <a:r>
              <a:rPr lang="en-US" sz="5400" dirty="0" smtClean="0"/>
              <a:t> </a:t>
            </a:r>
            <a:r>
              <a:rPr lang="en-US" sz="5400" dirty="0" err="1" smtClean="0"/>
              <a:t>கிடைக்க</a:t>
            </a:r>
            <a:r>
              <a:rPr lang="en-US" sz="5400" dirty="0" smtClean="0"/>
              <a:t> </a:t>
            </a:r>
            <a:r>
              <a:rPr lang="en-US" sz="5400" dirty="0" err="1" smtClean="0"/>
              <a:t>இருப்பதையும்</a:t>
            </a:r>
            <a:r>
              <a:rPr lang="en-US" sz="5400" dirty="0" smtClean="0"/>
              <a:t>,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787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சென்னைப்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பல்கலைக்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கழகத்திற்குக்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கடிதம்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எழுதி</a:t>
            </a:r>
            <a:r>
              <a:rPr lang="en-US" sz="4400" dirty="0" smtClean="0"/>
              <a:t> </a:t>
            </a:r>
            <a:r>
              <a:rPr lang="en-US" sz="4400" dirty="0" err="1" smtClean="0"/>
              <a:t>ஏழை</a:t>
            </a:r>
            <a:r>
              <a:rPr lang="en-US" sz="4400" dirty="0" smtClean="0"/>
              <a:t> </a:t>
            </a:r>
            <a:r>
              <a:rPr lang="en-US" sz="4400" dirty="0" err="1" smtClean="0"/>
              <a:t>எளிய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மாணவர்களின்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கல்வி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வளர்ச்சிக்காகக்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கொடுக்க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வந்ததையும்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788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பாராட்டிக்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கும்பகோணம்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கல்லூரி</a:t>
            </a:r>
            <a:r>
              <a:rPr lang="en-US" sz="4400" dirty="0" smtClean="0"/>
              <a:t> </a:t>
            </a:r>
            <a:r>
              <a:rPr lang="en-US" sz="4400" dirty="0" err="1" smtClean="0"/>
              <a:t>தலைவர்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மற்றும்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நிலைப்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பள்ளித்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தலைமையாசிரியர்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போன்றோர்கள்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மகிழ்ச்சி</a:t>
            </a:r>
            <a:r>
              <a:rPr lang="en-US" sz="4400" dirty="0" smtClean="0"/>
              <a:t> </a:t>
            </a:r>
            <a:r>
              <a:rPr lang="en-US" sz="4400" dirty="0" err="1" smtClean="0"/>
              <a:t>தெரிவித்ததோடு</a:t>
            </a:r>
            <a:endParaRPr lang="en-US" sz="4400" dirty="0" smtClean="0"/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789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தமது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வயதிலேயே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கணிதத்தின்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மீது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ஈடுபாட்டை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பெருக்கிக்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கொண்டதுடன்</a:t>
            </a:r>
            <a:r>
              <a:rPr lang="en-US" sz="4400" dirty="0" smtClean="0"/>
              <a:t>, </a:t>
            </a:r>
            <a:r>
              <a:rPr lang="en-US" sz="4400" dirty="0" err="1" smtClean="0"/>
              <a:t>தனிமை</a:t>
            </a:r>
            <a:r>
              <a:rPr lang="en-US" sz="4400" dirty="0" smtClean="0"/>
              <a:t> </a:t>
            </a:r>
            <a:r>
              <a:rPr lang="en-US" sz="4400" dirty="0" err="1" smtClean="0"/>
              <a:t>கிடைக்கும்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போதெல்லாம்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வானையும்</a:t>
            </a:r>
            <a:r>
              <a:rPr lang="en-US" sz="4400" dirty="0" smtClean="0"/>
              <a:t>,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ஏழை</a:t>
            </a:r>
            <a:r>
              <a:rPr lang="en-US" sz="4400" dirty="0" smtClean="0"/>
              <a:t> </a:t>
            </a:r>
            <a:r>
              <a:rPr lang="en-US" sz="4400" dirty="0" err="1" smtClean="0"/>
              <a:t>எளிய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மாணவர்களின்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துயர்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துடைக்க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பற்றிக்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பெருமைப்பட்டனர்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790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ராமானுஜனின்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தாயாரும்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மகனுடைய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பெருந்தன்மையை</a:t>
            </a:r>
            <a:r>
              <a:rPr lang="en-US" sz="4800" dirty="0" smtClean="0"/>
              <a:t> </a:t>
            </a:r>
            <a:r>
              <a:rPr lang="en-US" sz="4800" dirty="0" err="1" smtClean="0"/>
              <a:t>அறிந்து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உள்ளம்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மகிழ்ந்தார்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791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தான்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பட்ட</a:t>
            </a:r>
            <a:r>
              <a:rPr lang="en-US" sz="4000" dirty="0" smtClean="0"/>
              <a:t> </a:t>
            </a:r>
            <a:r>
              <a:rPr lang="en-US" sz="4000" dirty="0" err="1" smtClean="0"/>
              <a:t>கஷ்டத்தை</a:t>
            </a:r>
            <a:r>
              <a:rPr lang="en-US" sz="4000" dirty="0" smtClean="0"/>
              <a:t> </a:t>
            </a:r>
            <a:r>
              <a:rPr lang="en-US" sz="4000" dirty="0" err="1" smtClean="0"/>
              <a:t>மற்றப்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பிள்ளைகளும்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படக்கூடாது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என்பதை</a:t>
            </a:r>
            <a:r>
              <a:rPr lang="en-US" sz="4000" dirty="0" smtClean="0"/>
              <a:t> </a:t>
            </a:r>
            <a:r>
              <a:rPr lang="en-US" sz="4000" dirty="0" err="1" smtClean="0"/>
              <a:t>உணர்ந்த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இந்த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ஏற்பாட்டை</a:t>
            </a:r>
            <a:r>
              <a:rPr lang="en-US" sz="4000" dirty="0" smtClean="0"/>
              <a:t> </a:t>
            </a:r>
            <a:r>
              <a:rPr lang="en-US" sz="4000" dirty="0" err="1" smtClean="0"/>
              <a:t>ஊரிலுள்ள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முக்கியமானவர்களும்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கூறி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ராமானுஜனை</a:t>
            </a:r>
            <a:r>
              <a:rPr lang="en-US" sz="4000" dirty="0" smtClean="0"/>
              <a:t> </a:t>
            </a:r>
            <a:r>
              <a:rPr lang="en-US" sz="4000" dirty="0" err="1" smtClean="0"/>
              <a:t>புகழ்ந்து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பேசினார்கள்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792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முதல்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உலக</a:t>
            </a:r>
            <a:r>
              <a:rPr lang="en-US" sz="4400" dirty="0" smtClean="0"/>
              <a:t>  </a:t>
            </a:r>
            <a:r>
              <a:rPr lang="en-US" sz="4400" dirty="0" err="1" smtClean="0"/>
              <a:t>மகாயுத்தம்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நடந்த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இடங்களையெல்லாம்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நேரிடையாகப்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பார்வையிடுவதற்காக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793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794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6802" name="Picture 2" descr="C:\Users\dsf\Desktop\RAMANUJAN-1\11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7924799" cy="46481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</a:t>
            </a:r>
            <a:r>
              <a:rPr lang="en-US" sz="4000" dirty="0" err="1" smtClean="0"/>
              <a:t>அன்றைய</a:t>
            </a:r>
            <a:r>
              <a:rPr lang="en-US" sz="4000" dirty="0" smtClean="0"/>
              <a:t> </a:t>
            </a:r>
            <a:r>
              <a:rPr lang="en-US" sz="4000" dirty="0" err="1" smtClean="0"/>
              <a:t>பிரிட்டிஷ்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அரசு</a:t>
            </a:r>
            <a:r>
              <a:rPr lang="en-US" sz="4000" dirty="0" smtClean="0"/>
              <a:t> </a:t>
            </a:r>
            <a:r>
              <a:rPr lang="en-US" sz="4000" dirty="0" err="1" smtClean="0"/>
              <a:t>இந்தியாவிலுள்ள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முக்கிய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பத்திரிகை</a:t>
            </a:r>
            <a:r>
              <a:rPr lang="en-US" sz="4000" dirty="0" smtClean="0"/>
              <a:t> </a:t>
            </a:r>
            <a:r>
              <a:rPr lang="en-US" sz="4000" dirty="0" err="1" smtClean="0"/>
              <a:t>ஆசிரியர்களை</a:t>
            </a:r>
            <a:r>
              <a:rPr lang="en-US" sz="4000" dirty="0" smtClean="0"/>
              <a:t> 1918-ஆம் </a:t>
            </a:r>
            <a:r>
              <a:rPr lang="en-US" sz="4000" dirty="0" err="1" smtClean="0"/>
              <a:t>ஆண்டு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அழைத்திருந்தது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795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பிரபல</a:t>
            </a:r>
            <a:r>
              <a:rPr lang="en-US" sz="4800" dirty="0" smtClean="0"/>
              <a:t> “</a:t>
            </a:r>
            <a:r>
              <a:rPr lang="en-US" sz="4800" dirty="0" err="1" smtClean="0"/>
              <a:t>இந்து</a:t>
            </a:r>
            <a:r>
              <a:rPr lang="en-US" sz="4800" dirty="0" smtClean="0"/>
              <a:t>” </a:t>
            </a:r>
            <a:r>
              <a:rPr lang="en-US" sz="4800" dirty="0" err="1" smtClean="0"/>
              <a:t>பத்திரிகையில்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சொந்தக்காரரும்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அதன்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ஆசிரியருமான</a:t>
            </a:r>
            <a:r>
              <a:rPr lang="en-US" sz="4800" dirty="0" smtClean="0"/>
              <a:t> </a:t>
            </a:r>
            <a:r>
              <a:rPr lang="en-US" sz="4800" dirty="0" err="1" smtClean="0"/>
              <a:t>கஸ்தூரி</a:t>
            </a:r>
            <a:r>
              <a:rPr lang="en-US" sz="4800" dirty="0" smtClean="0"/>
              <a:t> </a:t>
            </a:r>
            <a:r>
              <a:rPr lang="en-US" sz="4800" dirty="0" err="1" smtClean="0"/>
              <a:t>ரங்க</a:t>
            </a:r>
            <a:r>
              <a:rPr lang="en-US" sz="4800" dirty="0" smtClean="0"/>
              <a:t> </a:t>
            </a:r>
            <a:r>
              <a:rPr lang="en-US" sz="4800" dirty="0" err="1" smtClean="0"/>
              <a:t>அய்யங்காரும்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சென்றிருந்தார்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796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அவருடன்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இந்தியாவிலிருந்து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இன்னும்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சில</a:t>
            </a:r>
            <a:r>
              <a:rPr lang="en-US" sz="5400" dirty="0" smtClean="0"/>
              <a:t> </a:t>
            </a:r>
            <a:r>
              <a:rPr lang="en-US" sz="5400" dirty="0" err="1" smtClean="0"/>
              <a:t>பத்திரிகை</a:t>
            </a:r>
            <a:r>
              <a:rPr lang="en-US" sz="5400" dirty="0" smtClean="0"/>
              <a:t> </a:t>
            </a:r>
            <a:r>
              <a:rPr lang="en-US" sz="5400" dirty="0" err="1" smtClean="0"/>
              <a:t>ஆசிரியர்களும்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சென்றார்கள்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797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முக்கிய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தலைவர்களை</a:t>
            </a:r>
            <a:r>
              <a:rPr lang="en-US" sz="4800" dirty="0" smtClean="0"/>
              <a:t> </a:t>
            </a:r>
            <a:r>
              <a:rPr lang="en-US" sz="4800" dirty="0" err="1" smtClean="0"/>
              <a:t>சந்தித்த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பின்னர்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கஸ்தூரி</a:t>
            </a:r>
            <a:r>
              <a:rPr lang="en-US" sz="4800" dirty="0" smtClean="0"/>
              <a:t> </a:t>
            </a:r>
            <a:r>
              <a:rPr lang="en-US" sz="4800" dirty="0" err="1" smtClean="0"/>
              <a:t>ரங்க</a:t>
            </a:r>
            <a:r>
              <a:rPr lang="en-US" sz="4800" dirty="0" smtClean="0"/>
              <a:t> </a:t>
            </a:r>
            <a:r>
              <a:rPr lang="en-US" sz="4800" dirty="0" err="1" smtClean="0"/>
              <a:t>அய்யங்கார்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ஆக்ஸ்போர்டு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பல்கலைக்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கழகத்திற்குச்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சென்று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798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7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இந்தியாவிலிருந்து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அங்கு</a:t>
            </a:r>
            <a:r>
              <a:rPr lang="en-US" sz="6000" dirty="0" smtClean="0"/>
              <a:t> </a:t>
            </a:r>
            <a:r>
              <a:rPr lang="en-US" sz="6000" dirty="0" err="1" smtClean="0"/>
              <a:t>படித்துவந்த</a:t>
            </a:r>
            <a:r>
              <a:rPr lang="en-US" sz="6000" dirty="0" smtClean="0"/>
              <a:t> </a:t>
            </a:r>
            <a:r>
              <a:rPr lang="en-US" sz="6000" dirty="0" err="1" smtClean="0"/>
              <a:t>மாணவர்களைச்</a:t>
            </a:r>
            <a:r>
              <a:rPr lang="en-US" sz="6000" dirty="0" smtClean="0"/>
              <a:t> </a:t>
            </a:r>
            <a:r>
              <a:rPr lang="en-US" sz="6000" dirty="0" err="1" smtClean="0"/>
              <a:t>சந்தித்தார்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799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>
                <a:solidFill>
                  <a:schemeClr val="tx1"/>
                </a:solidFill>
              </a:rPr>
              <a:t>கும்பகோணத்தில்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வைஷ்ணவ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அந்தணர்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குலத்தில்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சீனிவாச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அய்யங்கார்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என்பவர்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வாழ்ந்து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வந்தார்</a:t>
            </a:r>
            <a:r>
              <a:rPr lang="en-US" sz="5400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endParaRPr lang="en-US" sz="5400" dirty="0" smtClean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   </a:t>
            </a:r>
            <a:r>
              <a:rPr lang="en-US" sz="3600" dirty="0" err="1" smtClean="0"/>
              <a:t>அதில்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உள்ள</a:t>
            </a:r>
            <a:r>
              <a:rPr lang="en-US" sz="3600" dirty="0" smtClean="0"/>
              <a:t> </a:t>
            </a:r>
            <a:r>
              <a:rPr lang="en-US" sz="3600" dirty="0" err="1" smtClean="0"/>
              <a:t>விண்மீன்களையும்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வெறித்துப்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பார்ப்பதும்</a:t>
            </a:r>
            <a:r>
              <a:rPr lang="en-US" sz="3600" dirty="0" smtClean="0"/>
              <a:t>, </a:t>
            </a:r>
            <a:r>
              <a:rPr lang="en-US" sz="3600" dirty="0" err="1" smtClean="0"/>
              <a:t>அவற்றை</a:t>
            </a:r>
            <a:r>
              <a:rPr lang="en-US" sz="3600" dirty="0" smtClean="0"/>
              <a:t> </a:t>
            </a:r>
            <a:r>
              <a:rPr lang="en-US" sz="3600" dirty="0" err="1" smtClean="0"/>
              <a:t>எண்ணிப்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பார்ப்பதும்</a:t>
            </a:r>
            <a:r>
              <a:rPr lang="en-US" sz="3600" dirty="0" smtClean="0"/>
              <a:t>, </a:t>
            </a:r>
            <a:r>
              <a:rPr lang="en-US" sz="3600" dirty="0" err="1" smtClean="0"/>
              <a:t>பின்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அது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சம்பந்தமான</a:t>
            </a:r>
            <a:r>
              <a:rPr lang="en-US" sz="3600" dirty="0" smtClean="0"/>
              <a:t> </a:t>
            </a:r>
            <a:r>
              <a:rPr lang="en-US" sz="3600" dirty="0" err="1" smtClean="0"/>
              <a:t>சந்தேகங்களை</a:t>
            </a:r>
            <a:r>
              <a:rPr lang="en-US" sz="3600" dirty="0" smtClean="0"/>
              <a:t> </a:t>
            </a:r>
            <a:r>
              <a:rPr lang="en-US" sz="3600" dirty="0" err="1" smtClean="0"/>
              <a:t>ஆசிரியர்களிடம்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கேட்டுத்</a:t>
            </a:r>
            <a:r>
              <a:rPr lang="en-US" sz="3600" dirty="0" smtClean="0"/>
              <a:t> </a:t>
            </a:r>
            <a:r>
              <a:rPr lang="en-US" sz="3600" dirty="0" err="1" smtClean="0"/>
              <a:t>தெரிந்து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கொள்வதுமாயிருந்தார்</a:t>
            </a:r>
            <a:r>
              <a:rPr lang="en-US" sz="3600" dirty="0" smtClean="0"/>
              <a:t>. </a:t>
            </a:r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4400" dirty="0" err="1" smtClean="0"/>
              <a:t>அதன்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பின்னர்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லண்டன்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ராயல்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சொசைட்டியினரால்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பாராட்டப்பட்ட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சீனிவாச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சந்தித்து</a:t>
            </a:r>
            <a:endParaRPr lang="en-US" sz="4400" dirty="0" smtClean="0"/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800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பாராட்டைத்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தெரிவிக்க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எண்ணி</a:t>
            </a:r>
            <a:r>
              <a:rPr lang="en-US" sz="4400" dirty="0" smtClean="0"/>
              <a:t> </a:t>
            </a:r>
            <a:r>
              <a:rPr lang="en-US" sz="4400" dirty="0" err="1" smtClean="0"/>
              <a:t>டிரினிட்டி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கல்லூரியிலுள்ள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அவருடைய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அறைக்கே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சென்றார்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801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தங்களைச்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சந்திக்க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கஸ்தூரி</a:t>
            </a:r>
            <a:r>
              <a:rPr lang="en-US" sz="4800" dirty="0" smtClean="0"/>
              <a:t> </a:t>
            </a:r>
            <a:r>
              <a:rPr lang="en-US" sz="4800" dirty="0" err="1" smtClean="0"/>
              <a:t>ரங்க</a:t>
            </a:r>
            <a:r>
              <a:rPr lang="en-US" sz="4800" dirty="0" smtClean="0"/>
              <a:t> </a:t>
            </a:r>
            <a:r>
              <a:rPr lang="en-US" sz="4800" dirty="0" err="1" smtClean="0"/>
              <a:t>அய்யங்காரை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பெரிதும்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மகிழ்ச்சியுடன்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வரவேற்ற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,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802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தன்னால்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தாயாரிக்கப்பட்ட</a:t>
            </a:r>
            <a:r>
              <a:rPr lang="en-US" sz="4000" dirty="0" smtClean="0"/>
              <a:t> </a:t>
            </a:r>
            <a:r>
              <a:rPr lang="en-US" sz="4000" dirty="0" err="1" smtClean="0"/>
              <a:t>வெண்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பொங்கலைப்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பரிமாறி</a:t>
            </a:r>
            <a:r>
              <a:rPr lang="en-US" sz="4000" dirty="0" smtClean="0"/>
              <a:t> </a:t>
            </a:r>
            <a:r>
              <a:rPr lang="en-US" sz="4000" dirty="0" err="1" smtClean="0"/>
              <a:t>மகிழ்ந்தார்</a:t>
            </a:r>
            <a:r>
              <a:rPr lang="en-US" sz="4000" dirty="0" smtClean="0"/>
              <a:t>. </a:t>
            </a:r>
            <a:r>
              <a:rPr lang="en-US" sz="4000" dirty="0" err="1" smtClean="0"/>
              <a:t>அவருக்கு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மிகவும்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அன்புடன்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அளிக்கப்பட்ட</a:t>
            </a:r>
            <a:r>
              <a:rPr lang="en-US" sz="4000" dirty="0" smtClean="0"/>
              <a:t> </a:t>
            </a:r>
            <a:r>
              <a:rPr lang="en-US" sz="4000" dirty="0" err="1" smtClean="0"/>
              <a:t>அந்த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சிற்றுண்டியை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பெரிதும்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மகிழ்ச்சியுடன்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உண்டு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பாராட்டினர்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803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பின்னர்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லண்டன்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ராயல்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சொசைட்டியினர்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பாராட்டியது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சம்மந்தமாக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பேசிக்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கொண்டிருந்துவிட்டு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804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தன்னுடைய</a:t>
            </a:r>
            <a:r>
              <a:rPr lang="en-US" sz="4000" dirty="0" smtClean="0"/>
              <a:t> </a:t>
            </a:r>
            <a:r>
              <a:rPr lang="en-US" sz="4000" dirty="0" err="1" smtClean="0"/>
              <a:t>மகிழ்ச்சியைத்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தெரிவித்ததோடு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லண்டன்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ராயல்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சொசைட்டியினரையும்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பாராட்டினர்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805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806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7826" name="Picture 2" descr="C:\Users\dsf\Desktop\RAMANUJAN-1\12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8153400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தனது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கட்டுரைகளுக்கு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வெளி</a:t>
            </a:r>
            <a:r>
              <a:rPr lang="en-US" sz="4800" dirty="0" smtClean="0"/>
              <a:t> </a:t>
            </a:r>
            <a:r>
              <a:rPr lang="en-US" sz="4800" dirty="0" err="1" smtClean="0"/>
              <a:t>நாட்டினர்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அளித்த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பாராட்டுக்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கடிதங்களையும்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காட்டி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மகிழ்ந்தபோது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807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கஸ்தூரி</a:t>
            </a:r>
            <a:r>
              <a:rPr lang="en-US" sz="4000" dirty="0" smtClean="0"/>
              <a:t> </a:t>
            </a:r>
            <a:r>
              <a:rPr lang="en-US" sz="4000" dirty="0" err="1" smtClean="0"/>
              <a:t>ரங்க</a:t>
            </a:r>
            <a:r>
              <a:rPr lang="en-US" sz="4000" dirty="0" smtClean="0"/>
              <a:t> </a:t>
            </a:r>
            <a:r>
              <a:rPr lang="en-US" sz="4000" dirty="0" err="1" smtClean="0"/>
              <a:t>அய்யங்கார்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பெரிதும்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மகிழ்ச்சி</a:t>
            </a:r>
            <a:r>
              <a:rPr lang="en-US" sz="4000" dirty="0" smtClean="0"/>
              <a:t> </a:t>
            </a:r>
            <a:r>
              <a:rPr lang="en-US" sz="4000" dirty="0" err="1" smtClean="0"/>
              <a:t>அடைந்து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இது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போன்று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இன்னும்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பல</a:t>
            </a:r>
            <a:r>
              <a:rPr lang="en-US" sz="4000" dirty="0" smtClean="0"/>
              <a:t> </a:t>
            </a:r>
            <a:r>
              <a:rPr lang="en-US" sz="4000" dirty="0" err="1" smtClean="0"/>
              <a:t>கட்டுரைகளை</a:t>
            </a:r>
            <a:r>
              <a:rPr lang="en-US" sz="4000" dirty="0" smtClean="0"/>
              <a:t> </a:t>
            </a:r>
            <a:r>
              <a:rPr lang="en-US" sz="4000" dirty="0" err="1" smtClean="0"/>
              <a:t>எழுதி</a:t>
            </a:r>
            <a:r>
              <a:rPr lang="en-US" sz="4000" dirty="0" smtClean="0"/>
              <a:t> </a:t>
            </a:r>
            <a:r>
              <a:rPr lang="en-US" sz="4000" dirty="0" err="1" smtClean="0"/>
              <a:t>அனுப்பி</a:t>
            </a:r>
            <a:r>
              <a:rPr lang="en-US" sz="4000" dirty="0" smtClean="0"/>
              <a:t> </a:t>
            </a:r>
            <a:r>
              <a:rPr lang="en-US" sz="4000" dirty="0" err="1" smtClean="0"/>
              <a:t>மேலும்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புகழ்பெற</a:t>
            </a:r>
            <a:r>
              <a:rPr lang="en-US" sz="4000" dirty="0" smtClean="0"/>
              <a:t> </a:t>
            </a:r>
            <a:r>
              <a:rPr lang="en-US" sz="4000" dirty="0" err="1" smtClean="0"/>
              <a:t>வெண்டுமென்று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கூறி</a:t>
            </a:r>
            <a:r>
              <a:rPr lang="en-US" sz="4000" dirty="0" smtClean="0"/>
              <a:t> </a:t>
            </a:r>
            <a:r>
              <a:rPr lang="en-US" sz="4000" dirty="0" err="1" smtClean="0"/>
              <a:t>வாழ்த்தினார்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808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அதன்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பின்னர்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அவருடைய</a:t>
            </a:r>
            <a:r>
              <a:rPr lang="en-US" sz="4800" dirty="0" smtClean="0"/>
              <a:t> </a:t>
            </a:r>
            <a:r>
              <a:rPr lang="en-US" sz="4800" dirty="0" err="1" smtClean="0"/>
              <a:t>உடல்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நலம்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பற்றி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விசாரித்து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பூரண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குணமாக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வேண்டுமென்று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ஆசியும்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கூறினார்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809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இவரது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கேள்விகள்</a:t>
            </a:r>
            <a:r>
              <a:rPr lang="en-US" sz="6000" dirty="0" smtClean="0"/>
              <a:t> </a:t>
            </a:r>
            <a:r>
              <a:rPr lang="en-US" sz="6000" dirty="0" err="1" smtClean="0"/>
              <a:t>ஏனைய</a:t>
            </a:r>
            <a:r>
              <a:rPr lang="en-US" sz="6000" dirty="0" smtClean="0"/>
              <a:t> </a:t>
            </a:r>
            <a:r>
              <a:rPr lang="en-US" sz="6000" dirty="0" err="1" smtClean="0"/>
              <a:t>மாணவர்களுக்கு</a:t>
            </a:r>
            <a:r>
              <a:rPr lang="en-US" sz="6000" dirty="0" smtClean="0"/>
              <a:t> </a:t>
            </a:r>
            <a:r>
              <a:rPr lang="en-US" sz="6000" dirty="0" err="1" smtClean="0"/>
              <a:t>வியப்பை</a:t>
            </a:r>
            <a:r>
              <a:rPr lang="en-US" sz="6000" dirty="0" smtClean="0"/>
              <a:t> </a:t>
            </a:r>
            <a:r>
              <a:rPr lang="en-US" sz="6000" dirty="0" err="1" smtClean="0"/>
              <a:t>அளித்தன</a:t>
            </a:r>
            <a:r>
              <a:rPr lang="en-US" sz="6000" dirty="0" smtClean="0"/>
              <a:t>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</a:t>
            </a:r>
            <a:r>
              <a:rPr lang="en-US" b="1" dirty="0" err="1" smtClean="0">
                <a:solidFill>
                  <a:srgbClr val="002060"/>
                </a:solidFill>
              </a:rPr>
              <a:t>ராமானுஜன்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</a:t>
            </a:r>
            <a:r>
              <a:rPr lang="en-US" b="1" dirty="0" err="1" smtClean="0">
                <a:solidFill>
                  <a:srgbClr val="002060"/>
                </a:solidFill>
              </a:rPr>
              <a:t>உடல்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நலம்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</a:t>
            </a:r>
            <a:r>
              <a:rPr lang="en-US" b="1" dirty="0" err="1" smtClean="0">
                <a:solidFill>
                  <a:srgbClr val="002060"/>
                </a:solidFill>
              </a:rPr>
              <a:t>பெரிதும்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</a:t>
            </a:r>
            <a:r>
              <a:rPr lang="en-US" b="1" dirty="0" err="1" smtClean="0">
                <a:solidFill>
                  <a:srgbClr val="002060"/>
                </a:solidFill>
              </a:rPr>
              <a:t>பாதிக்கப்படுதல்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810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dsf\Desktop\RAMANUJAN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447800"/>
            <a:ext cx="45720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அகில</a:t>
            </a:r>
            <a:r>
              <a:rPr lang="en-US" sz="4400" dirty="0" smtClean="0"/>
              <a:t> </a:t>
            </a:r>
            <a:r>
              <a:rPr lang="en-US" sz="4400" dirty="0" err="1" smtClean="0"/>
              <a:t>உலக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மேதைகளாலும்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மற்றுமுள்ள</a:t>
            </a:r>
            <a:r>
              <a:rPr lang="en-US" sz="4400" dirty="0" smtClean="0"/>
              <a:t> </a:t>
            </a:r>
            <a:r>
              <a:rPr lang="en-US" sz="4400" dirty="0" err="1" smtClean="0"/>
              <a:t>சான்றோர்களாலும்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போற்றியும்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புகழப்பட்டு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811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ராமானுஜனுக்கு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திடீரென்று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உடல்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நலம்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பெருமளவில்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பாதிக்கப்பட்டு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படுத்த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படுக்கையாகிவிட்டார்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812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பேராசிரியர்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ஹார்டி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போன்ற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அன்பர்களுக்கு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பெரிதும்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அச்சத்தையே</a:t>
            </a:r>
            <a:r>
              <a:rPr lang="en-US" sz="4400" dirty="0" smtClean="0"/>
              <a:t> </a:t>
            </a:r>
            <a:r>
              <a:rPr lang="en-US" sz="4400" dirty="0" err="1" smtClean="0"/>
              <a:t>அளித்தது</a:t>
            </a:r>
            <a:r>
              <a:rPr lang="en-US" sz="4400" dirty="0" smtClean="0"/>
              <a:t>. </a:t>
            </a:r>
            <a:r>
              <a:rPr lang="en-US" sz="4400" dirty="0" err="1" smtClean="0"/>
              <a:t>நாட்கள்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செல்லச்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செல்ல</a:t>
            </a:r>
            <a:r>
              <a:rPr lang="en-US" sz="4400" dirty="0" smtClean="0"/>
              <a:t> </a:t>
            </a:r>
            <a:r>
              <a:rPr lang="en-US" sz="4400" dirty="0" err="1" smtClean="0"/>
              <a:t>மிகவும்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மெலியண</a:t>
            </a:r>
            <a:r>
              <a:rPr lang="en-US" sz="4400" dirty="0" smtClean="0"/>
              <a:t> </a:t>
            </a:r>
            <a:r>
              <a:rPr lang="en-US" sz="4400" dirty="0" err="1" smtClean="0"/>
              <a:t>ஆரம்பித்தார்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813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பேராசிரியர்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ஹார்டி</a:t>
            </a:r>
            <a:r>
              <a:rPr lang="en-US" sz="5400" dirty="0" smtClean="0"/>
              <a:t> </a:t>
            </a:r>
            <a:r>
              <a:rPr lang="en-US" sz="5400" dirty="0" err="1" smtClean="0"/>
              <a:t>உடனே</a:t>
            </a:r>
            <a:r>
              <a:rPr lang="en-US" sz="5400" dirty="0" smtClean="0"/>
              <a:t> </a:t>
            </a:r>
            <a:r>
              <a:rPr lang="en-US" sz="5400" dirty="0" err="1" smtClean="0"/>
              <a:t>அவரை</a:t>
            </a:r>
            <a:r>
              <a:rPr lang="en-US" sz="5400" dirty="0" smtClean="0"/>
              <a:t> ‘</a:t>
            </a:r>
            <a:r>
              <a:rPr lang="en-US" sz="5400" dirty="0" err="1" smtClean="0"/>
              <a:t>புட்னி</a:t>
            </a:r>
            <a:r>
              <a:rPr lang="en-US" sz="5400" dirty="0" smtClean="0"/>
              <a:t>’ </a:t>
            </a:r>
            <a:r>
              <a:rPr lang="en-US" sz="5400" dirty="0" err="1" smtClean="0"/>
              <a:t>என்ற</a:t>
            </a:r>
            <a:r>
              <a:rPr lang="en-US" sz="5400" dirty="0" smtClean="0"/>
              <a:t> </a:t>
            </a:r>
            <a:r>
              <a:rPr lang="en-US" sz="5400" dirty="0" err="1" smtClean="0"/>
              <a:t>மருத்துவமனையில்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கொண்டு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சேர்த்தார்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814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815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8850" name="Picture 2" descr="C:\Users\dsf\Desktop\RAMANUJAN-1\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95400"/>
            <a:ext cx="7696200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ஏற்கெனவே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காச</a:t>
            </a:r>
            <a:r>
              <a:rPr lang="en-US" sz="4400" dirty="0" smtClean="0"/>
              <a:t> </a:t>
            </a:r>
            <a:r>
              <a:rPr lang="en-US" sz="4400" dirty="0" err="1" smtClean="0"/>
              <a:t>நோயால்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துன்பப்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அவரை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காச</a:t>
            </a:r>
            <a:r>
              <a:rPr lang="en-US" sz="4400" dirty="0" smtClean="0"/>
              <a:t> </a:t>
            </a:r>
            <a:r>
              <a:rPr lang="en-US" sz="4400" dirty="0" err="1" smtClean="0"/>
              <a:t>நோய்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தாக்கவே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நடக்க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முடியாத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நிலையை</a:t>
            </a:r>
            <a:r>
              <a:rPr lang="en-US" sz="4400" dirty="0" smtClean="0"/>
              <a:t> </a:t>
            </a:r>
            <a:r>
              <a:rPr lang="en-US" sz="4400" dirty="0" err="1" smtClean="0"/>
              <a:t>அடைந்தார்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816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படுக்கையில்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இருந்த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வண்ணம்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கணக்குகளைப்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போட்டுக்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எதையாவது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சிந்தித்துக்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கொண்டிருப்பார்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817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காச</a:t>
            </a:r>
            <a:r>
              <a:rPr lang="en-US" sz="4400" dirty="0" smtClean="0"/>
              <a:t> </a:t>
            </a:r>
            <a:r>
              <a:rPr lang="en-US" sz="4400" dirty="0" err="1" smtClean="0"/>
              <a:t>நோயின்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தாக்கம்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அதிகமானதால்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பரிபூரண</a:t>
            </a:r>
            <a:r>
              <a:rPr lang="en-US" sz="4400" dirty="0" smtClean="0"/>
              <a:t> </a:t>
            </a:r>
            <a:r>
              <a:rPr lang="en-US" sz="4400" dirty="0" err="1" smtClean="0"/>
              <a:t>ஓய்வு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எடுக்க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வேண்டுமென்று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டாக்டர்கள்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அறிவுறுத்தினர்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818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இதற்கு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முன்னர்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ராமானுஜனுக்கு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உடல்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நலம்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குன்றிய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போது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கும்பகோணத்திற்கோ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சென்னை</a:t>
            </a:r>
            <a:r>
              <a:rPr lang="en-US" sz="4000" dirty="0" smtClean="0"/>
              <a:t> </a:t>
            </a:r>
            <a:r>
              <a:rPr lang="en-US" sz="4000" dirty="0" err="1" smtClean="0"/>
              <a:t>அன்பர்களுக்கோ</a:t>
            </a:r>
            <a:r>
              <a:rPr lang="en-US" sz="4000" dirty="0" smtClean="0"/>
              <a:t> </a:t>
            </a:r>
            <a:r>
              <a:rPr lang="en-US" sz="4000" dirty="0" err="1" smtClean="0"/>
              <a:t>தெரிவிக்கவில்லை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819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ஏனையோர்களுக்கு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பல்வேறு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சந்தேகங்களை</a:t>
            </a:r>
            <a:r>
              <a:rPr lang="en-US" sz="4400" dirty="0" smtClean="0"/>
              <a:t> </a:t>
            </a:r>
            <a:r>
              <a:rPr lang="en-US" sz="4400" dirty="0" err="1" smtClean="0"/>
              <a:t>தீர்த்து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வந்தமையால்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பிற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மாணவர்களும்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இவருடன்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மரியாதை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கலந்த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நட்புடனே</a:t>
            </a:r>
            <a:r>
              <a:rPr lang="en-US" sz="4400" dirty="0" smtClean="0"/>
              <a:t> </a:t>
            </a:r>
            <a:r>
              <a:rPr lang="en-US" sz="4400" dirty="0" err="1" smtClean="0"/>
              <a:t>பழகி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வந்தார்கள்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ஆனால்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இம்முறை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அனைவரும்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கவலை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கொள்ளும்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வண்ணம்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பாதிக்கப்பட்டதால்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820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கும்பகோணத்திற்கும்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சென்னைக்கும்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உடல்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நலம்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பற்றி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தெரிவிக்கப்பட்டது</a:t>
            </a:r>
            <a:r>
              <a:rPr lang="en-US" sz="4400" dirty="0" smtClean="0"/>
              <a:t>. </a:t>
            </a:r>
            <a:r>
              <a:rPr lang="en-US" sz="4400" dirty="0" err="1" smtClean="0"/>
              <a:t>விஷயமரிந்து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பெரிதும்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வருந்தினார்கள்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821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மனைவி</a:t>
            </a:r>
            <a:r>
              <a:rPr lang="en-US" sz="6000" dirty="0" smtClean="0"/>
              <a:t> </a:t>
            </a:r>
            <a:r>
              <a:rPr lang="en-US" sz="6000" dirty="0" err="1" smtClean="0"/>
              <a:t>ஜானகி</a:t>
            </a:r>
            <a:r>
              <a:rPr lang="en-US" sz="6000" dirty="0" smtClean="0"/>
              <a:t> </a:t>
            </a:r>
            <a:r>
              <a:rPr lang="en-US" sz="6000" dirty="0" err="1" smtClean="0"/>
              <a:t>மற்றும்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பெற்றோர்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பெரிதும்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வருந்தினர்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822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அவர்களால்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கும்பகோணத்தில்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இருந்து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கொண்டு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கவலைப்படத்தான்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முடியும்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823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ராமானுஜனுக்கு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நோய்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குணமாக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வேண்டுமென்று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ஆண்டவனை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வேண்டத்தான்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முடியும்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4000" dirty="0" err="1" smtClean="0"/>
              <a:t>விஷயம்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அறிந்ததிலிருந்து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ஜானகி</a:t>
            </a:r>
            <a:r>
              <a:rPr lang="en-US" sz="4000" dirty="0" smtClean="0"/>
              <a:t>, </a:t>
            </a:r>
            <a:r>
              <a:rPr lang="en-US" sz="4000" dirty="0" err="1" smtClean="0"/>
              <a:t>கோமளத்தம்மாள்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மற்றும்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அவருடைய</a:t>
            </a:r>
            <a:r>
              <a:rPr lang="en-US" sz="4000" dirty="0" smtClean="0"/>
              <a:t> </a:t>
            </a:r>
            <a:r>
              <a:rPr lang="en-US" sz="4000" dirty="0" err="1" smtClean="0"/>
              <a:t>தந்தையார்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ஆகியோர்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பெரிதும்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வருந்திய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வண்ணம்தான்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இருந்தார்கள்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825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பக்கத்து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வீட்டுப்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பெண்கள்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சொல்லுவதைக்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கேட்டு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கோயில்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குளம்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சுற்றி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வந்தார்கள்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826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மருத்துவ</a:t>
            </a:r>
            <a:r>
              <a:rPr lang="en-US" sz="5400" dirty="0" smtClean="0"/>
              <a:t> </a:t>
            </a:r>
            <a:r>
              <a:rPr lang="en-US" sz="5400" dirty="0" err="1" smtClean="0"/>
              <a:t>மனையில்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சேர்க்கப்பட்ட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ராமானுஜனுக்கு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உடல்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தேறவில்லை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827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பேராசிரியர்</a:t>
            </a:r>
            <a:r>
              <a:rPr lang="en-US" sz="6000" dirty="0" smtClean="0"/>
              <a:t> </a:t>
            </a:r>
            <a:r>
              <a:rPr lang="en-US" sz="6000" dirty="0" err="1" smtClean="0"/>
              <a:t>ஹார்டி</a:t>
            </a:r>
            <a:r>
              <a:rPr lang="en-US" sz="6000" dirty="0" smtClean="0"/>
              <a:t> </a:t>
            </a:r>
            <a:r>
              <a:rPr lang="en-US" sz="6000" dirty="0" err="1" smtClean="0"/>
              <a:t>மற்றும்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ராம்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போன்றவர்கள்</a:t>
            </a:r>
            <a:r>
              <a:rPr lang="en-US" sz="6000" dirty="0" smtClean="0"/>
              <a:t> </a:t>
            </a:r>
            <a:r>
              <a:rPr lang="en-US" sz="6000" dirty="0" err="1" smtClean="0"/>
              <a:t>கவலைப்பட்டனர்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828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ஆரம்பத்திலிருந்தே</a:t>
            </a:r>
            <a:r>
              <a:rPr lang="en-US" sz="4400" dirty="0" smtClean="0"/>
              <a:t> </a:t>
            </a:r>
            <a:r>
              <a:rPr lang="en-US" sz="4400" dirty="0" err="1" smtClean="0"/>
              <a:t>இங்கிலாந்தின்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காலநிலை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ஒத்துக்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கொள்ளவில்லை</a:t>
            </a:r>
            <a:r>
              <a:rPr lang="en-US" sz="4400" dirty="0" smtClean="0"/>
              <a:t>. </a:t>
            </a:r>
            <a:r>
              <a:rPr lang="en-US" sz="4400" dirty="0" err="1" smtClean="0"/>
              <a:t>இரண்டாவது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அவருடைய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உணவு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829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ஒருமுறை</a:t>
            </a:r>
            <a:r>
              <a:rPr lang="en-US" sz="4400" dirty="0" smtClean="0"/>
              <a:t> </a:t>
            </a:r>
            <a:r>
              <a:rPr lang="en-US" sz="4400" dirty="0" err="1" smtClean="0"/>
              <a:t>இவரது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சக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மாணவர்கள்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கடினமான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ஒன்றின்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சந்தேகங்களைத்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தீர்த்து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வைக்குமாறு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வேண்டினர்</a:t>
            </a:r>
            <a:r>
              <a:rPr lang="en-US" sz="4400" dirty="0" smtClean="0"/>
              <a:t>. </a:t>
            </a: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அவராகவே</a:t>
            </a:r>
            <a:r>
              <a:rPr lang="en-US" sz="4400" dirty="0" smtClean="0"/>
              <a:t> </a:t>
            </a:r>
            <a:r>
              <a:rPr lang="en-US" sz="4400" dirty="0" err="1" smtClean="0"/>
              <a:t>சமைத்து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உண்ணுவதுதானே</a:t>
            </a:r>
            <a:r>
              <a:rPr lang="en-US" sz="4400" dirty="0" smtClean="0"/>
              <a:t>. </a:t>
            </a:r>
            <a:r>
              <a:rPr lang="en-US" sz="4400" dirty="0" err="1" smtClean="0"/>
              <a:t>ஆக</a:t>
            </a:r>
            <a:r>
              <a:rPr lang="en-US" sz="4400" dirty="0" smtClean="0"/>
              <a:t> </a:t>
            </a:r>
            <a:r>
              <a:rPr lang="en-US" sz="4400" dirty="0" err="1" smtClean="0"/>
              <a:t>எல்லாமுமாக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சேர்ந்து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அவரை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முதலில்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நோய்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படுக்கையில்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தள்ளின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830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பின்னர்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மருத்துவமனை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ஓரளவு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தேறினார்</a:t>
            </a:r>
            <a:r>
              <a:rPr lang="en-US" sz="4800" dirty="0" smtClean="0"/>
              <a:t>. </a:t>
            </a:r>
            <a:r>
              <a:rPr lang="en-US" sz="4800" dirty="0" err="1" smtClean="0"/>
              <a:t>இருந்தாலும்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தேறினார்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கூறமுடியாது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831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600" dirty="0" err="1" smtClean="0"/>
              <a:t>தன்னௌடைய</a:t>
            </a:r>
            <a:r>
              <a:rPr lang="en-US" sz="3600" dirty="0" smtClean="0"/>
              <a:t> </a:t>
            </a:r>
            <a:r>
              <a:rPr lang="en-US" sz="3600" dirty="0" err="1" smtClean="0"/>
              <a:t>உடல்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நலத்தைப்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பற்றிய</a:t>
            </a:r>
            <a:r>
              <a:rPr lang="en-US" sz="3600" dirty="0" smtClean="0"/>
              <a:t> </a:t>
            </a:r>
            <a:r>
              <a:rPr lang="en-US" sz="3600" dirty="0" err="1" smtClean="0"/>
              <a:t>சதா</a:t>
            </a:r>
            <a:r>
              <a:rPr lang="en-US" sz="3600" dirty="0" smtClean="0"/>
              <a:t> </a:t>
            </a:r>
            <a:r>
              <a:rPr lang="en-US" sz="3600" dirty="0" err="1" smtClean="0"/>
              <a:t>சிந்தித்தவராகவே</a:t>
            </a:r>
            <a:r>
              <a:rPr lang="en-US" sz="3600" dirty="0" smtClean="0"/>
              <a:t> </a:t>
            </a:r>
            <a:r>
              <a:rPr lang="en-US" sz="3600" dirty="0" err="1" smtClean="0"/>
              <a:t>இருந்து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வந்தபோது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இனிமேல்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இந்த</a:t>
            </a:r>
            <a:r>
              <a:rPr lang="en-US" sz="3600" dirty="0" smtClean="0"/>
              <a:t> </a:t>
            </a:r>
            <a:r>
              <a:rPr lang="en-US" sz="3600" dirty="0" err="1" smtClean="0"/>
              <a:t>உலகத்திலிருந்து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எண்ண</a:t>
            </a:r>
            <a:r>
              <a:rPr lang="en-US" sz="3600" dirty="0" smtClean="0"/>
              <a:t> </a:t>
            </a:r>
            <a:r>
              <a:rPr lang="en-US" sz="3600" dirty="0" err="1" smtClean="0"/>
              <a:t>பலன்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என்று</a:t>
            </a:r>
            <a:r>
              <a:rPr lang="en-US" sz="3600" dirty="0" smtClean="0"/>
              <a:t> </a:t>
            </a:r>
            <a:r>
              <a:rPr lang="en-US" sz="3600" dirty="0" err="1" smtClean="0"/>
              <a:t>எண்ணி</a:t>
            </a:r>
            <a:r>
              <a:rPr lang="en-US" sz="3600" dirty="0" smtClean="0"/>
              <a:t> </a:t>
            </a:r>
            <a:r>
              <a:rPr lang="en-US" sz="3600" dirty="0" err="1" smtClean="0"/>
              <a:t>தற்கொலை</a:t>
            </a:r>
            <a:r>
              <a:rPr lang="en-US" sz="3600" dirty="0" smtClean="0"/>
              <a:t> </a:t>
            </a:r>
            <a:r>
              <a:rPr lang="en-US" sz="3600" dirty="0" err="1" smtClean="0"/>
              <a:t>முயற்சியில்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ஈடுபட்டார்</a:t>
            </a:r>
            <a:r>
              <a:rPr lang="en-US" sz="3600" dirty="0" smtClean="0"/>
              <a:t>. </a:t>
            </a:r>
          </a:p>
          <a:p>
            <a:pPr>
              <a:buNone/>
            </a:pP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832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833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79874" name="Picture 2" descr="C:\Users\dsf\Desktop\RAMANUJAN-1\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79248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யார்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புண்ணியமோ</a:t>
            </a:r>
            <a:r>
              <a:rPr lang="en-US" sz="4000" dirty="0" smtClean="0"/>
              <a:t> </a:t>
            </a:r>
            <a:r>
              <a:rPr lang="en-US" sz="4000" dirty="0" err="1" smtClean="0"/>
              <a:t>காப்பாற்றப்பட்டார்</a:t>
            </a:r>
            <a:r>
              <a:rPr lang="en-US" sz="4000" dirty="0" smtClean="0"/>
              <a:t>. </a:t>
            </a:r>
            <a:r>
              <a:rPr lang="en-US" sz="4000" dirty="0" err="1" smtClean="0"/>
              <a:t>லண்டன்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ராயல்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சொசைட்டியினரால்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பாராட்டப்பட</a:t>
            </a:r>
            <a:r>
              <a:rPr lang="en-US" sz="4000" dirty="0" smtClean="0"/>
              <a:t> </a:t>
            </a:r>
            <a:r>
              <a:rPr lang="en-US" sz="4000" dirty="0" err="1" smtClean="0"/>
              <a:t>வேண்டுமல்லவா</a:t>
            </a:r>
            <a:r>
              <a:rPr lang="en-US" sz="4000" dirty="0" smtClean="0"/>
              <a:t> </a:t>
            </a:r>
            <a:r>
              <a:rPr lang="en-US" sz="4000" dirty="0" err="1" smtClean="0"/>
              <a:t>அதனால்தான்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தப்பி</a:t>
            </a:r>
            <a:r>
              <a:rPr lang="en-US" sz="4000" dirty="0" smtClean="0"/>
              <a:t> </a:t>
            </a:r>
            <a:r>
              <a:rPr lang="en-US" sz="4000" dirty="0" err="1" smtClean="0"/>
              <a:t>பிழைத்தார்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</a:t>
            </a:r>
            <a:r>
              <a:rPr lang="en-US" sz="4000" dirty="0" smtClean="0"/>
              <a:t> </a:t>
            </a:r>
            <a:r>
              <a:rPr lang="en-US" sz="4000" dirty="0" err="1" smtClean="0"/>
              <a:t>வேண்டும்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834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டாக்டர்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வில்லியம்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ஹென்றி</a:t>
            </a:r>
            <a:r>
              <a:rPr lang="en-US" sz="4800" dirty="0" smtClean="0"/>
              <a:t> </a:t>
            </a:r>
            <a:r>
              <a:rPr lang="en-US" sz="4800" dirty="0" err="1" smtClean="0"/>
              <a:t>ஓயின்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காச</a:t>
            </a:r>
            <a:r>
              <a:rPr lang="en-US" sz="4800" dirty="0" smtClean="0"/>
              <a:t> </a:t>
            </a:r>
            <a:r>
              <a:rPr lang="en-US" sz="4800" dirty="0" err="1" smtClean="0"/>
              <a:t>நோய்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சிறப்பு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மருத்துவரை</a:t>
            </a:r>
            <a:r>
              <a:rPr lang="en-US" sz="4800" dirty="0" smtClean="0"/>
              <a:t> </a:t>
            </a:r>
            <a:r>
              <a:rPr lang="en-US" sz="4800" dirty="0" err="1" smtClean="0"/>
              <a:t>இவர்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சிகிச்சைப்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பெற்றுவந்த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835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மாட்லாக்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நர்சிங்</a:t>
            </a:r>
            <a:r>
              <a:rPr lang="en-US" sz="4400" dirty="0" smtClean="0"/>
              <a:t> </a:t>
            </a:r>
            <a:r>
              <a:rPr lang="en-US" sz="4400" dirty="0" err="1" smtClean="0"/>
              <a:t>ஹோமுக்கு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வரவழைத்து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பரிசோதனை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செய்தார்கள்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அல்லவா</a:t>
            </a:r>
            <a:r>
              <a:rPr lang="en-US" sz="4400" dirty="0" smtClean="0"/>
              <a:t> </a:t>
            </a:r>
            <a:r>
              <a:rPr lang="en-US" sz="4400" dirty="0" err="1" smtClean="0"/>
              <a:t>அப்போதே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காச</a:t>
            </a:r>
            <a:r>
              <a:rPr lang="en-US" sz="4400" dirty="0" smtClean="0"/>
              <a:t> </a:t>
            </a:r>
            <a:r>
              <a:rPr lang="en-US" sz="4400" dirty="0" err="1" smtClean="0"/>
              <a:t>நோய்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முற்றிவிட்டது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ஏதாவது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சொல்லியிருப்பார்</a:t>
            </a:r>
            <a:r>
              <a:rPr lang="en-US" sz="4400" dirty="0" smtClean="0"/>
              <a:t>,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836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அதனால்தான்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மனமொடிந்து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சில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தினங்களாக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யாரிடமும்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எதுவும்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பேசாமல்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அமைதியாக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இருந்தார்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837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பின்னர்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ஒரு</a:t>
            </a:r>
            <a:r>
              <a:rPr lang="en-US" sz="4800" dirty="0" smtClean="0"/>
              <a:t> </a:t>
            </a:r>
            <a:r>
              <a:rPr lang="en-US" sz="4800" dirty="0" err="1" smtClean="0"/>
              <a:t>நாள்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திடீரென்று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தற்கொலை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முயற்சியிலும்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ஈடுபட்டார்</a:t>
            </a:r>
            <a:r>
              <a:rPr lang="en-US" sz="4800" dirty="0" smtClean="0"/>
              <a:t>. </a:t>
            </a:r>
            <a:r>
              <a:rPr lang="en-US" sz="4800" dirty="0" err="1" smtClean="0"/>
              <a:t>தெய்வ</a:t>
            </a:r>
            <a:r>
              <a:rPr lang="en-US" sz="4800" dirty="0" smtClean="0"/>
              <a:t> </a:t>
            </a:r>
            <a:r>
              <a:rPr lang="en-US" sz="4800" dirty="0" err="1" smtClean="0"/>
              <a:t>அருளால்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காப்பாற்றப்பட்டார்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838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இவர்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காப்பாற்றப்பட</a:t>
            </a:r>
            <a:r>
              <a:rPr lang="en-US" sz="5400" dirty="0" smtClean="0"/>
              <a:t> </a:t>
            </a:r>
            <a:r>
              <a:rPr lang="en-US" sz="5400" dirty="0" err="1" smtClean="0"/>
              <a:t>வேண்டும்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என்பதற்காகத்தான்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ரயிலின்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கதவுகள்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மூடவில்லை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839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ராமானுஜனும்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அவ்வாறே</a:t>
            </a:r>
            <a:r>
              <a:rPr lang="en-US" sz="4400" dirty="0" smtClean="0"/>
              <a:t> </a:t>
            </a:r>
            <a:r>
              <a:rPr lang="en-US" sz="4400" dirty="0" err="1" smtClean="0"/>
              <a:t>அக்கணக்கினைப்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பற்றிய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சந்தேகத்தைத்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தீர்த்து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வைக்க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வேண்டி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அதுபற்றிய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சிந்தனையில்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மூழ்கினார்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இது</a:t>
            </a:r>
            <a:r>
              <a:rPr lang="en-US" sz="5400" dirty="0" smtClean="0"/>
              <a:t>, </a:t>
            </a:r>
            <a:r>
              <a:rPr lang="en-US" sz="5400" dirty="0" err="1" smtClean="0"/>
              <a:t>அதுவரை</a:t>
            </a:r>
            <a:r>
              <a:rPr lang="en-US" sz="5400" dirty="0" smtClean="0"/>
              <a:t> </a:t>
            </a:r>
            <a:r>
              <a:rPr lang="en-US" sz="5400" dirty="0" err="1" smtClean="0"/>
              <a:t>நடந்திராத</a:t>
            </a:r>
            <a:r>
              <a:rPr lang="en-US" sz="5400" dirty="0" smtClean="0"/>
              <a:t> </a:t>
            </a:r>
            <a:r>
              <a:rPr lang="en-US" sz="5400" dirty="0" err="1" smtClean="0"/>
              <a:t>பெரிய</a:t>
            </a:r>
            <a:r>
              <a:rPr lang="en-US" sz="5400" dirty="0" smtClean="0"/>
              <a:t> </a:t>
            </a:r>
            <a:r>
              <a:rPr lang="en-US" sz="5400" dirty="0" err="1" smtClean="0"/>
              <a:t>அதிசயம்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ரயில்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அதிகாரிகள்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கூறினார்கள்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840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இது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நடைபெற்று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அதன்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பின்னர்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லண்டன்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ராயல்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சொசைட்டியினர்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ஏற்பாடு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பாராட்டு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விழாவில்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கெளரவிக்கப்பட்டு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உலகப்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புகழ்பெற்ற</a:t>
            </a:r>
            <a:r>
              <a:rPr lang="en-US" sz="4000" dirty="0" smtClean="0"/>
              <a:t> </a:t>
            </a:r>
            <a:r>
              <a:rPr lang="en-US" sz="4000" dirty="0" err="1" smtClean="0"/>
              <a:t>பின்னர்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இவரை</a:t>
            </a:r>
            <a:r>
              <a:rPr lang="en-US" sz="4000" dirty="0" smtClean="0"/>
              <a:t> </a:t>
            </a:r>
            <a:r>
              <a:rPr lang="en-US" sz="4000" dirty="0" err="1" smtClean="0"/>
              <a:t>காச</a:t>
            </a:r>
            <a:r>
              <a:rPr lang="en-US" sz="4000" dirty="0" smtClean="0"/>
              <a:t> </a:t>
            </a:r>
            <a:r>
              <a:rPr lang="en-US" sz="4000" dirty="0" err="1" smtClean="0"/>
              <a:t>நோய்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தீவிரமாகத்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தாக்க</a:t>
            </a:r>
            <a:r>
              <a:rPr lang="en-US" sz="4000" dirty="0" smtClean="0"/>
              <a:t> </a:t>
            </a:r>
            <a:r>
              <a:rPr lang="en-US" sz="4000" dirty="0" err="1" smtClean="0"/>
              <a:t>ஆரம்பித்துவிட்டது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841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லண்டனில்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புட்னி</a:t>
            </a:r>
            <a:r>
              <a:rPr lang="en-US" sz="4400" dirty="0" smtClean="0"/>
              <a:t> </a:t>
            </a:r>
            <a:r>
              <a:rPr lang="en-US" sz="4400" dirty="0" err="1" smtClean="0"/>
              <a:t>மருத்துவமனையில்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சிகிச்சை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வந்தபோது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அவருடைய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உடல்நிலை</a:t>
            </a:r>
            <a:r>
              <a:rPr lang="en-US" sz="4400" dirty="0" smtClean="0"/>
              <a:t> </a:t>
            </a:r>
            <a:r>
              <a:rPr lang="en-US" sz="4400" dirty="0" err="1" smtClean="0"/>
              <a:t>ஒவ்வொரு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நாளும்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ஒவ்வொரு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மாதிரியாக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வந்தது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842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திடீரென்று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சிறிது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குணம்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பெறுவது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போலத்தெரியும்</a:t>
            </a:r>
            <a:r>
              <a:rPr lang="en-US" sz="4800" dirty="0" smtClean="0"/>
              <a:t>. </a:t>
            </a:r>
            <a:r>
              <a:rPr lang="en-US" sz="4800" dirty="0" err="1" smtClean="0"/>
              <a:t>இரண்டொரு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தினங்களில்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நிலைமை</a:t>
            </a:r>
            <a:r>
              <a:rPr lang="en-US" sz="4800" dirty="0" smtClean="0"/>
              <a:t>  </a:t>
            </a:r>
            <a:r>
              <a:rPr lang="en-US" sz="4800" dirty="0" err="1" smtClean="0"/>
              <a:t>மிகவும்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மோசமாகும்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843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844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80898" name="Picture 2" descr="C:\Users\dsf\Desktop\RAMANUJAN-1\15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0"/>
            <a:ext cx="7924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எனவே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அவரை</a:t>
            </a:r>
            <a:r>
              <a:rPr lang="en-US" sz="4000" dirty="0" smtClean="0"/>
              <a:t> </a:t>
            </a:r>
            <a:r>
              <a:rPr lang="en-US" sz="4000" dirty="0" err="1" smtClean="0"/>
              <a:t>பரிசோதனை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டாக்டர்கள்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ராமானுஜனை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அவருடைய</a:t>
            </a:r>
            <a:r>
              <a:rPr lang="en-US" sz="4000" dirty="0" smtClean="0"/>
              <a:t> </a:t>
            </a:r>
            <a:r>
              <a:rPr lang="en-US" sz="4000" dirty="0" err="1" smtClean="0"/>
              <a:t>சொந்த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நாட்டிற்கு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அனுப்பி</a:t>
            </a:r>
            <a:r>
              <a:rPr lang="en-US" sz="4000" dirty="0" smtClean="0"/>
              <a:t> </a:t>
            </a:r>
            <a:r>
              <a:rPr lang="en-US" sz="4000" dirty="0" err="1" smtClean="0"/>
              <a:t>வைத்து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சிகிச்சை</a:t>
            </a:r>
            <a:r>
              <a:rPr lang="en-US" sz="4000" dirty="0" smtClean="0"/>
              <a:t> </a:t>
            </a:r>
            <a:r>
              <a:rPr lang="en-US" sz="4000" dirty="0" err="1" smtClean="0"/>
              <a:t>மேற்கொண்டால்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குணம்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அடைய</a:t>
            </a:r>
            <a:r>
              <a:rPr lang="en-US" sz="4000" dirty="0" smtClean="0"/>
              <a:t> </a:t>
            </a:r>
            <a:r>
              <a:rPr lang="en-US" sz="4000" dirty="0" err="1" smtClean="0"/>
              <a:t>வாய்ப்பு</a:t>
            </a:r>
            <a:r>
              <a:rPr lang="en-US" sz="4000" dirty="0" smtClean="0"/>
              <a:t> </a:t>
            </a:r>
            <a:r>
              <a:rPr lang="en-US" sz="4000" dirty="0" err="1" smtClean="0"/>
              <a:t>உண்டு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கூறினார்கள்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845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இவ்விதம்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டாக்டர்கள்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கூறியது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கேட்டுப்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பேராசிரியர்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பெரிதும்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வருந்தினார்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846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நோய்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முற்றிய</a:t>
            </a:r>
            <a:r>
              <a:rPr lang="en-US" sz="5400" dirty="0" smtClean="0"/>
              <a:t> </a:t>
            </a:r>
            <a:r>
              <a:rPr lang="en-US" sz="5400" dirty="0" err="1" smtClean="0"/>
              <a:t>நிலையில்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எவ்விதம்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அனுப்பி</a:t>
            </a:r>
            <a:r>
              <a:rPr lang="en-US" sz="5400" dirty="0" smtClean="0"/>
              <a:t> </a:t>
            </a:r>
            <a:r>
              <a:rPr lang="en-US" sz="5400" dirty="0" err="1" smtClean="0"/>
              <a:t>வைப்பது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முதலில்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எண்ணினார்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847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அதன்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பின்னர்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டாக்டர்களின்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கருத்துப்படிச்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சொந்த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ஊர்ச்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சூழலில்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குணம்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கிடைக்காதா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எண்ணினார்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848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எனவே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ஊருக்கு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அனுப்ப</a:t>
            </a:r>
            <a:r>
              <a:rPr lang="en-US" sz="4800" dirty="0" smtClean="0"/>
              <a:t>, </a:t>
            </a:r>
            <a:r>
              <a:rPr lang="en-US" sz="4800" dirty="0" err="1" smtClean="0"/>
              <a:t>வேண்டிய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ஏற்பாடுகளைச்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செய்ய</a:t>
            </a:r>
            <a:r>
              <a:rPr lang="en-US" sz="4800" dirty="0" smtClean="0"/>
              <a:t> </a:t>
            </a:r>
            <a:r>
              <a:rPr lang="en-US" sz="4800" dirty="0" err="1" smtClean="0"/>
              <a:t>ஆரம்பித்தார்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849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9218" name="Picture 2" descr="C:\Users\dsf\Desktop\RAMANUJAN-1\10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7391400" cy="44957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ராமானுஜத்தின்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உடல்நிலைப்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பற்றியும்</a:t>
            </a:r>
            <a:r>
              <a:rPr lang="en-US" sz="4800" dirty="0" smtClean="0"/>
              <a:t>, </a:t>
            </a:r>
            <a:r>
              <a:rPr lang="en-US" sz="4800" dirty="0" err="1" smtClean="0"/>
              <a:t>அவரைச்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சொந்த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ஊருக்கு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அனுப்ப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முடிவு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செய்திருப்பது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பற்றியும்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850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பேராசிரியர்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ஹார்டி</a:t>
            </a:r>
            <a:r>
              <a:rPr lang="en-US" sz="4400" dirty="0" smtClean="0"/>
              <a:t>, </a:t>
            </a:r>
            <a:r>
              <a:rPr lang="en-US" sz="4400" dirty="0" err="1" smtClean="0"/>
              <a:t>சென்னைப்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பல்கலைக்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கழகத்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தலைவர்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டியூஸ்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பிரிங்க்கு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ஒரு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கடிதம்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எழுதினார்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851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  ”</a:t>
            </a:r>
            <a:r>
              <a:rPr lang="en-US" sz="5400" dirty="0" err="1" smtClean="0"/>
              <a:t>ராமானுஜத்தின்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உடல்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நிலைப்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பற்றி</a:t>
            </a:r>
            <a:r>
              <a:rPr lang="en-US" sz="5400" dirty="0" smtClean="0"/>
              <a:t> </a:t>
            </a:r>
            <a:r>
              <a:rPr lang="en-US" sz="5400" dirty="0" err="1" smtClean="0"/>
              <a:t>நான்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அனுப்பிய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முந்தைய</a:t>
            </a:r>
            <a:r>
              <a:rPr lang="en-US" sz="5400" dirty="0" smtClean="0"/>
              <a:t> </a:t>
            </a:r>
            <a:r>
              <a:rPr lang="en-US" sz="5400" dirty="0" err="1" smtClean="0"/>
              <a:t>கடிதம்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கிடைத்திருக்கும்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என்றே</a:t>
            </a:r>
            <a:r>
              <a:rPr lang="en-US" sz="5400" dirty="0" smtClean="0"/>
              <a:t> </a:t>
            </a:r>
            <a:r>
              <a:rPr lang="en-US" sz="5400" dirty="0" err="1" smtClean="0"/>
              <a:t>நம்புகிறேன்</a:t>
            </a:r>
            <a:r>
              <a:rPr lang="en-US" sz="5400" dirty="0" smtClean="0"/>
              <a:t>.</a:t>
            </a:r>
            <a:br>
              <a:rPr lang="en-US" sz="5400" dirty="0" smtClean="0"/>
            </a:b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852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/>
              <a:t>இப்போது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அவருடைய</a:t>
            </a:r>
            <a:r>
              <a:rPr lang="en-US" sz="6000" dirty="0" smtClean="0"/>
              <a:t> </a:t>
            </a:r>
            <a:r>
              <a:rPr lang="en-US" sz="6000" dirty="0" err="1" smtClean="0"/>
              <a:t>உடல்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நலம்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ஓரளவு</a:t>
            </a:r>
            <a:r>
              <a:rPr lang="en-US" sz="6000" dirty="0" smtClean="0"/>
              <a:t> </a:t>
            </a:r>
            <a:r>
              <a:rPr lang="en-US" sz="6000" dirty="0" err="1" smtClean="0"/>
              <a:t>சீராகவே</a:t>
            </a:r>
            <a:r>
              <a:rPr lang="en-US" sz="6000" dirty="0" smtClean="0"/>
              <a:t> </a:t>
            </a:r>
            <a:r>
              <a:rPr lang="en-US" sz="6000" dirty="0" err="1" smtClean="0"/>
              <a:t>உள்ளது</a:t>
            </a:r>
            <a:r>
              <a:rPr lang="en-US" sz="6000" dirty="0" smtClean="0"/>
              <a:t>.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853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854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81922" name="Picture 2" descr="C:\Users\dsf\Desktop\RAMANUJAN-1\16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7620000" cy="48005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காய்ச்சல்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சிறிதளவு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குறைந்து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எடையும்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சிறிதளவு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கூடியே</a:t>
            </a:r>
            <a:r>
              <a:rPr lang="en-US" sz="4000" dirty="0" smtClean="0"/>
              <a:t> </a:t>
            </a:r>
            <a:r>
              <a:rPr lang="en-US" sz="4000" dirty="0" err="1" smtClean="0"/>
              <a:t>உள்ளது</a:t>
            </a:r>
            <a:r>
              <a:rPr lang="en-US" sz="4000" dirty="0" smtClean="0"/>
              <a:t>. </a:t>
            </a:r>
            <a:r>
              <a:rPr lang="en-US" sz="4000" dirty="0" err="1" smtClean="0"/>
              <a:t>தற்போது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இங்குள்ள</a:t>
            </a:r>
            <a:r>
              <a:rPr lang="en-US" sz="4000" dirty="0" smtClean="0"/>
              <a:t> </a:t>
            </a:r>
            <a:r>
              <a:rPr lang="en-US" sz="4000" dirty="0" err="1" smtClean="0"/>
              <a:t>காலநிலை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அவருடைய</a:t>
            </a:r>
            <a:r>
              <a:rPr lang="en-US" sz="4000" dirty="0" smtClean="0"/>
              <a:t> </a:t>
            </a:r>
            <a:r>
              <a:rPr lang="en-US" sz="4000" dirty="0" err="1" smtClean="0"/>
              <a:t>உடலுக்குப்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பொருந்தாது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என்றே</a:t>
            </a:r>
            <a:r>
              <a:rPr lang="en-US" sz="4000" dirty="0" smtClean="0"/>
              <a:t> </a:t>
            </a:r>
            <a:r>
              <a:rPr lang="en-US" sz="4000" dirty="0" err="1" smtClean="0"/>
              <a:t>டாக்டர்கள்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அபிப்ராயப்படுகிறார்கள்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855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எனவே</a:t>
            </a:r>
            <a:r>
              <a:rPr lang="en-US" sz="4400" dirty="0" smtClean="0"/>
              <a:t> </a:t>
            </a:r>
            <a:r>
              <a:rPr lang="en-US" sz="4400" dirty="0" err="1" smtClean="0"/>
              <a:t>தற்போது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அங்கு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சேர்ந்து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உடல்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நலம்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தேறிய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பின்னர்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மீண்டும்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லண்டனுக்கு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வரவழைத்துக்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கொள்ளலாம்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கருதப்படுகிறது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856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லண்டனைப்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பொறுத்தவரையில்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முடிக்க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வேண்டிய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ஆராய்ச்சிப்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பணிகள்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எல்லாம்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பெரும்பாலும்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முடிந்துவிட்டன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857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அவருடைய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சிறந்த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ஆற்றலுக்காகவும்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திறமைக்காகவும்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பல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விருதுகளும்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பாராட்டுகளும்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பெற்றுள்ளார்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858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இந்தச்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சூழ்நிலையில்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தாய்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நன்றாகக்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குணம்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திரும்பி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வருவதைத்தான்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எல்லோரும்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எதிர்ப்பார்க்கிறார்கள்</a:t>
            </a:r>
            <a:r>
              <a:rPr lang="en-US" dirty="0" smtClean="0"/>
              <a:t>.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859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அதன்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காரணமாக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மனதை</a:t>
            </a:r>
            <a:r>
              <a:rPr lang="en-US" sz="5400" dirty="0" smtClean="0"/>
              <a:t> </a:t>
            </a:r>
            <a:r>
              <a:rPr lang="en-US" sz="5400" dirty="0" err="1" smtClean="0"/>
              <a:t>ஒருநிலைப்படுத்தியவராய்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அதிலேயே</a:t>
            </a:r>
            <a:r>
              <a:rPr lang="en-US" sz="5400" dirty="0" smtClean="0"/>
              <a:t> </a:t>
            </a:r>
            <a:r>
              <a:rPr lang="en-US" sz="5400" dirty="0" err="1" smtClean="0"/>
              <a:t>மூழ்கி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விட்டார்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இங்கு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பணிகளை</a:t>
            </a:r>
            <a:r>
              <a:rPr lang="en-US" sz="4400" dirty="0" smtClean="0"/>
              <a:t> </a:t>
            </a:r>
            <a:r>
              <a:rPr lang="en-US" sz="4400" dirty="0" err="1" smtClean="0"/>
              <a:t>அடிப்படையாகக்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உதவித்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தொகைக்கு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ஏற்பாடு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செய்யப்பட்டுவிட்டது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860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இப்போது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புகழுடன்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வீடு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திரும்புவது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போன்ற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பாக்கியத்தை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யாருமே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பெற்றிருக்கமாட்டார்கள்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எண்ணுகிறேன்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861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இந்தியா</a:t>
            </a:r>
            <a:r>
              <a:rPr lang="en-US" sz="4800" dirty="0" smtClean="0"/>
              <a:t> </a:t>
            </a:r>
            <a:r>
              <a:rPr lang="en-US" sz="4800" dirty="0" err="1" smtClean="0"/>
              <a:t>இந்த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நிலையில்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அவரை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சிறப்புடன்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வரவேற்கும்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நம்புகிறேன்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கடிதத்தில்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குறிப்பிட்டிருந்தார்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862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863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82946" name="Picture 2" descr="C:\Users\dsf\Desktop\RAMANUJAN-1\17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95400"/>
            <a:ext cx="7772399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சொந்த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ஊருக்குச்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செல்ல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முடிவு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செய்யப்பட்டதால்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கடிதம்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எழுதினார்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864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லண்டனில்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இதுவரை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மேற்கொண்ட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சிகிச்சைகள்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பற்றியும்</a:t>
            </a:r>
            <a:r>
              <a:rPr lang="en-US" sz="4800" dirty="0" smtClean="0"/>
              <a:t>, </a:t>
            </a:r>
            <a:r>
              <a:rPr lang="en-US" sz="4800" dirty="0" err="1" smtClean="0"/>
              <a:t>கால</a:t>
            </a:r>
            <a:r>
              <a:rPr lang="en-US" sz="4800" dirty="0" smtClean="0"/>
              <a:t> </a:t>
            </a:r>
            <a:r>
              <a:rPr lang="en-US" sz="4800" dirty="0" err="1" smtClean="0"/>
              <a:t>நிலை</a:t>
            </a:r>
            <a:r>
              <a:rPr lang="en-US" sz="4800" dirty="0" smtClean="0"/>
              <a:t> </a:t>
            </a:r>
            <a:r>
              <a:rPr lang="en-US" sz="4800" dirty="0" err="1" smtClean="0"/>
              <a:t>தமக்கு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ஒத்துக்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கொள்ளாதது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பற்றியும்</a:t>
            </a:r>
            <a:r>
              <a:rPr lang="en-US" sz="4800" dirty="0" smtClean="0"/>
              <a:t>,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865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எனவே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சென்னைக்குத்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திரும்பிவர</a:t>
            </a:r>
            <a:r>
              <a:rPr lang="en-US" sz="4800" dirty="0" smtClean="0"/>
              <a:t> </a:t>
            </a:r>
            <a:r>
              <a:rPr lang="en-US" sz="4800" dirty="0" err="1" smtClean="0"/>
              <a:t>எண்ணியிருப்பதாகவும்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குறிப்பிட்டு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எழுதினார்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866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பெற்றோர்களுக்கு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மட்டுமின்றி</a:t>
            </a:r>
            <a:r>
              <a:rPr lang="en-US" sz="5400" dirty="0" smtClean="0"/>
              <a:t> </a:t>
            </a:r>
            <a:r>
              <a:rPr lang="en-US" sz="5400" dirty="0" err="1" smtClean="0"/>
              <a:t>நண்பர்களுக்கும்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போன்று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எழுதினார்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867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4800" dirty="0" err="1" smtClean="0"/>
              <a:t>கோமளத்தம்மாள்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தனக்கு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கடிதத்தைப்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பார்த்து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உண்மையில்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பெரிதும்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வருந்தத்தான்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செய்தார்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868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பொதுவாகச்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சமுத்திரம்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தாண்டிப்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போகக்கூடாதென்று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சும்மாவா</a:t>
            </a:r>
            <a:r>
              <a:rPr lang="en-US" sz="5400" dirty="0" smtClean="0"/>
              <a:t> </a:t>
            </a:r>
            <a:r>
              <a:rPr lang="en-US" sz="5400" dirty="0" err="1" smtClean="0"/>
              <a:t>சொன்னார்கள்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869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4800" dirty="0" err="1" smtClean="0"/>
              <a:t>அச்சமயம்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பார்த்து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அவருடனிருந்த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மாணவர்கள்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அவரது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கால்சட்டையில்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கூழாங்கற்களை</a:t>
            </a:r>
            <a:r>
              <a:rPr lang="en-US" sz="4800" dirty="0" smtClean="0"/>
              <a:t> </a:t>
            </a:r>
            <a:r>
              <a:rPr lang="en-US" sz="4800" dirty="0" err="1" smtClean="0"/>
              <a:t>நிரப்பினார்கள்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இவ்விதம்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சென்றதினால்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தான்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இவ்வாறு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ஒரு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நிலைமை</a:t>
            </a:r>
            <a:r>
              <a:rPr lang="en-US" sz="4000" dirty="0" smtClean="0"/>
              <a:t> </a:t>
            </a:r>
            <a:r>
              <a:rPr lang="en-US" sz="4000" dirty="0" err="1" smtClean="0"/>
              <a:t>ஏற்பட்டது</a:t>
            </a:r>
            <a:r>
              <a:rPr lang="en-US" sz="4000" dirty="0" smtClean="0"/>
              <a:t>. </a:t>
            </a:r>
            <a:r>
              <a:rPr lang="en-US" sz="4000" dirty="0" err="1" smtClean="0"/>
              <a:t>சென்னையிலேயே</a:t>
            </a:r>
            <a:r>
              <a:rPr lang="en-US" sz="4000" dirty="0" smtClean="0"/>
              <a:t> </a:t>
            </a:r>
            <a:r>
              <a:rPr lang="en-US" sz="4000" dirty="0" err="1" smtClean="0"/>
              <a:t>இருந்திருந்தால்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கிடைப்பதை</a:t>
            </a:r>
            <a:r>
              <a:rPr lang="en-US" sz="4000" dirty="0" smtClean="0"/>
              <a:t> </a:t>
            </a:r>
            <a:r>
              <a:rPr lang="en-US" sz="4000" dirty="0" err="1" smtClean="0"/>
              <a:t>வைத்து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நிம்மதியாக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வாழ்ந்திருக்கலாமே</a:t>
            </a:r>
            <a:r>
              <a:rPr lang="en-US" sz="4000" dirty="0" smtClean="0"/>
              <a:t>,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870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இது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போன்ற</a:t>
            </a:r>
            <a:r>
              <a:rPr lang="en-US" sz="4000" dirty="0" smtClean="0"/>
              <a:t> </a:t>
            </a:r>
            <a:r>
              <a:rPr lang="en-US" sz="4000" dirty="0" err="1" smtClean="0"/>
              <a:t>நோய்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பெருந்துன்பம்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அடைய</a:t>
            </a:r>
            <a:r>
              <a:rPr lang="en-US" sz="4000" dirty="0" smtClean="0"/>
              <a:t> </a:t>
            </a:r>
            <a:r>
              <a:rPr lang="en-US" sz="4000" dirty="0" err="1" smtClean="0"/>
              <a:t>வேண்டிய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நிலைமை</a:t>
            </a:r>
            <a:r>
              <a:rPr lang="en-US" sz="4000" dirty="0" smtClean="0"/>
              <a:t> </a:t>
            </a:r>
            <a:r>
              <a:rPr lang="en-US" sz="4000" dirty="0" err="1" smtClean="0"/>
              <a:t>ஏற்பட்டிருக்காதே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என்றெல்லாம்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ஏதேதோ</a:t>
            </a:r>
            <a:r>
              <a:rPr lang="en-US" sz="4000" dirty="0" smtClean="0"/>
              <a:t> </a:t>
            </a:r>
            <a:r>
              <a:rPr lang="en-US" sz="4000" dirty="0" err="1" smtClean="0"/>
              <a:t>எண்ணி</a:t>
            </a:r>
            <a:r>
              <a:rPr lang="en-US" sz="4000" dirty="0" smtClean="0"/>
              <a:t> </a:t>
            </a:r>
            <a:r>
              <a:rPr lang="en-US" sz="4000" dirty="0" err="1" smtClean="0"/>
              <a:t>எண்ணி</a:t>
            </a:r>
            <a:r>
              <a:rPr lang="en-US" sz="4000" dirty="0" smtClean="0"/>
              <a:t> </a:t>
            </a:r>
            <a:r>
              <a:rPr lang="en-US" sz="4000" dirty="0" err="1" smtClean="0"/>
              <a:t>வருந்தினார்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871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600" dirty="0" err="1" smtClean="0"/>
              <a:t>இதைப்</a:t>
            </a:r>
            <a:r>
              <a:rPr lang="en-US" sz="6600" dirty="0" smtClean="0"/>
              <a:t> </a:t>
            </a:r>
            <a:r>
              <a:rPr lang="en-US" sz="6600" dirty="0" err="1" smtClean="0"/>
              <a:t>போல</a:t>
            </a:r>
            <a:r>
              <a:rPr lang="en-US" sz="6600" dirty="0" smtClean="0"/>
              <a:t> </a:t>
            </a:r>
            <a:r>
              <a:rPr lang="en-US" sz="6600" dirty="0" err="1" smtClean="0"/>
              <a:t>எந்தத்</a:t>
            </a:r>
            <a:r>
              <a:rPr lang="en-US" sz="6600" dirty="0" smtClean="0"/>
              <a:t> </a:t>
            </a:r>
            <a:r>
              <a:rPr lang="en-US" sz="6600" dirty="0" err="1" smtClean="0"/>
              <a:t>தாயாரும்</a:t>
            </a:r>
            <a:r>
              <a:rPr lang="en-US" sz="6600" dirty="0" smtClean="0"/>
              <a:t> </a:t>
            </a:r>
            <a:r>
              <a:rPr lang="en-US" sz="6600" dirty="0" err="1" smtClean="0"/>
              <a:t>எண்ணத்தான்</a:t>
            </a:r>
            <a:r>
              <a:rPr lang="en-US" sz="6600" dirty="0" smtClean="0"/>
              <a:t> </a:t>
            </a:r>
            <a:r>
              <a:rPr lang="en-US" sz="6600" dirty="0" err="1" smtClean="0"/>
              <a:t>செய்வார்கள்</a:t>
            </a:r>
            <a:r>
              <a:rPr lang="en-US" sz="6600" dirty="0" smtClean="0"/>
              <a:t>.</a:t>
            </a:r>
          </a:p>
          <a:p>
            <a:pPr>
              <a:buNone/>
            </a:pPr>
            <a:endParaRPr lang="en-US" sz="6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872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ராமானுஜனை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வரவேற்று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அழைத்து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வருவதற்குக்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கோமளத்தம்மாள்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இளைய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மகன்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நாராயணனுடன்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பம்பாய்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செல்லத்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தீர்மானித்தார்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873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1919-பிப்ரவரி </a:t>
            </a:r>
            <a:r>
              <a:rPr lang="en-US" sz="4000" dirty="0" err="1" smtClean="0"/>
              <a:t>இருபத்து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நான்காம்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நாள்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லண்டனிலிருந்து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இந்தியாவுக்குப்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புறப்படுவதற்காக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பாஸ்போர்ட்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போன்றவை</a:t>
            </a:r>
            <a:r>
              <a:rPr lang="en-US" sz="4000" dirty="0" smtClean="0"/>
              <a:t> </a:t>
            </a:r>
            <a:r>
              <a:rPr lang="en-US" sz="4000" dirty="0" err="1" smtClean="0"/>
              <a:t>வாங்கப்பட்டு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விட்டன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874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875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83970" name="Picture 2" descr="C:\Users\dsf\Desktop\RAMANUJAN-1\18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7543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லண்டனிலிருந்து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உடல்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நலக்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குறைவை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முன்னிட்டு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இந்தியாவுக்குத்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திரும்புகிறார்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செய்தி</a:t>
            </a:r>
            <a:r>
              <a:rPr lang="en-US" sz="4800" dirty="0" smtClean="0"/>
              <a:t> </a:t>
            </a:r>
            <a:r>
              <a:rPr lang="en-US" sz="4800" dirty="0" err="1" smtClean="0"/>
              <a:t>பரவவும்</a:t>
            </a:r>
            <a:r>
              <a:rPr lang="en-US" sz="4800" dirty="0" smtClean="0"/>
              <a:t>,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876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பலர்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ராமானுஜனைப்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பார்ப்பதற்கு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அவருக்குத்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தைரியம்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கூறிச்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சென்றார்கள்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877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ஊரிலுள்ள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காலநிலையின்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மூலம்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விரைவில்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குணம்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மீண்டும்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லண்டன்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சேர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வேண்டும்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வாழ்த்தி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விட்டுச்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சென்றார்கள்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878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லண்டன்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</a:t>
            </a:r>
            <a:r>
              <a:rPr lang="en-US" sz="4800" dirty="0" smtClean="0"/>
              <a:t> </a:t>
            </a:r>
            <a:r>
              <a:rPr lang="en-US" sz="4800" dirty="0" err="1" smtClean="0"/>
              <a:t>ஆராய்ச்சியில்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ஈடுபட்ட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உலகம்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வியக்கும்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வண்ணம்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சாதனை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புரிந்தார்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879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கணக்கு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பற்றிய</a:t>
            </a:r>
            <a:r>
              <a:rPr lang="en-US" sz="5400" dirty="0" smtClean="0"/>
              <a:t> </a:t>
            </a:r>
            <a:r>
              <a:rPr lang="en-US" sz="5400" dirty="0" err="1" smtClean="0"/>
              <a:t>சிந்தனையில்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மூழ்கிவிட்ட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அதுபற்றி</a:t>
            </a:r>
            <a:r>
              <a:rPr lang="en-US" sz="5400" dirty="0" smtClean="0"/>
              <a:t> </a:t>
            </a:r>
            <a:r>
              <a:rPr lang="en-US" sz="5400" dirty="0" err="1" smtClean="0"/>
              <a:t>எதுவுமே</a:t>
            </a:r>
            <a:r>
              <a:rPr lang="en-US" sz="5400" dirty="0" smtClean="0"/>
              <a:t> </a:t>
            </a:r>
            <a:r>
              <a:rPr lang="en-US" sz="5400" dirty="0" err="1" smtClean="0"/>
              <a:t>அறியவில்லை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கணித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உலகின்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மாமேதை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சிறப்புப்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பெயரைப்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குணம்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பெற்றுத்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திரும்பி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வரவேண்டும்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,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880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லண்டன்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ராயல்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சொசைட்டியினர்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மட்டுமின்றி</a:t>
            </a:r>
            <a:r>
              <a:rPr lang="en-US" sz="4800" dirty="0" smtClean="0"/>
              <a:t> </a:t>
            </a:r>
            <a:r>
              <a:rPr lang="en-US" sz="4800" dirty="0" err="1" smtClean="0"/>
              <a:t>டிரினிட்டி</a:t>
            </a:r>
            <a:r>
              <a:rPr lang="en-US" sz="4800" dirty="0" smtClean="0"/>
              <a:t> </a:t>
            </a:r>
            <a:r>
              <a:rPr lang="en-US" sz="4800" dirty="0" err="1" smtClean="0"/>
              <a:t>கல்லூரிப்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பேராசிரியர்கள்</a:t>
            </a:r>
            <a:r>
              <a:rPr lang="en-US" sz="4800" dirty="0" smtClean="0"/>
              <a:t>, </a:t>
            </a:r>
            <a:r>
              <a:rPr lang="en-US" sz="4800" dirty="0" err="1" smtClean="0"/>
              <a:t>ஆராய்ச்சி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மாணவர்கள்</a:t>
            </a:r>
            <a:r>
              <a:rPr lang="en-US" sz="4800" dirty="0" smtClean="0"/>
              <a:t>,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881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பேராசிரியர்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ஹார்டி</a:t>
            </a:r>
            <a:r>
              <a:rPr lang="en-US" sz="4000" dirty="0" smtClean="0"/>
              <a:t> </a:t>
            </a:r>
            <a:r>
              <a:rPr lang="en-US" sz="4000" dirty="0" err="1" smtClean="0"/>
              <a:t>போன்ற</a:t>
            </a:r>
            <a:r>
              <a:rPr lang="en-US" sz="4000" dirty="0" smtClean="0"/>
              <a:t> </a:t>
            </a:r>
            <a:r>
              <a:rPr lang="en-US" sz="4000" dirty="0" err="1" smtClean="0"/>
              <a:t>பேராசிரியர்கள்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போன்றோர்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ராமானுஜனிடம்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அன்புடன்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பேசி</a:t>
            </a:r>
            <a:r>
              <a:rPr lang="en-US" sz="4000" dirty="0" smtClean="0"/>
              <a:t> </a:t>
            </a:r>
            <a:r>
              <a:rPr lang="en-US" sz="4000" dirty="0" err="1" smtClean="0"/>
              <a:t>நோய்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நிச்சயம்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குணமாகும்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தைரியம்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கூறிச்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சென்றார்கள்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882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</a:t>
            </a:r>
            <a:r>
              <a:rPr lang="en-US" sz="3600" b="1" dirty="0" err="1" smtClean="0">
                <a:solidFill>
                  <a:srgbClr val="FFC000"/>
                </a:solidFill>
              </a:rPr>
              <a:t>ராமானுஜன்</a:t>
            </a:r>
            <a:endParaRPr lang="en-US" sz="3600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sz="3600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sz="36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        </a:t>
            </a:r>
            <a:r>
              <a:rPr lang="en-US" sz="3600" b="1" dirty="0" err="1" smtClean="0">
                <a:solidFill>
                  <a:srgbClr val="FFC000"/>
                </a:solidFill>
              </a:rPr>
              <a:t>தாய்நாடு</a:t>
            </a:r>
            <a:endParaRPr lang="en-US" sz="3600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sz="3600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sz="36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      </a:t>
            </a:r>
            <a:r>
              <a:rPr lang="en-US" sz="3600" b="1" dirty="0" err="1" smtClean="0">
                <a:solidFill>
                  <a:srgbClr val="FFC000"/>
                </a:solidFill>
              </a:rPr>
              <a:t>திரும்புதல்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</a:p>
          <a:p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883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dsf\Desktop\RAMANUJAN\5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371600"/>
            <a:ext cx="43434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லண்டனிலிருந்து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இந்தியாவுக்குத்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திரும்பி</a:t>
            </a:r>
            <a:r>
              <a:rPr lang="en-US" sz="5400" dirty="0" smtClean="0"/>
              <a:t> </a:t>
            </a:r>
            <a:r>
              <a:rPr lang="en-US" sz="5400" dirty="0" err="1" smtClean="0"/>
              <a:t>வருவதற்காக</a:t>
            </a:r>
            <a:r>
              <a:rPr lang="en-US" sz="5400" dirty="0" smtClean="0"/>
              <a:t> 1919-மார்ச் </a:t>
            </a:r>
            <a:r>
              <a:rPr lang="en-US" sz="5400" dirty="0" err="1" smtClean="0"/>
              <a:t>பதின்மூன்றாம்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நாள்</a:t>
            </a:r>
            <a:r>
              <a:rPr lang="en-US" sz="5400" dirty="0" smtClean="0"/>
              <a:t>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884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லண்டன்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துறைமுகத்திற்குத்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பயணச்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சாமான்களுடன்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சேர்ந்தார்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885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அவருடன்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மிகவும்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நெருங்கி</a:t>
            </a:r>
            <a:r>
              <a:rPr lang="en-US" sz="4000" dirty="0" smtClean="0"/>
              <a:t> </a:t>
            </a:r>
            <a:r>
              <a:rPr lang="en-US" sz="4000" dirty="0" err="1" smtClean="0"/>
              <a:t>பழகிய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பேராசிரியர்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ஹார்டி</a:t>
            </a:r>
            <a:r>
              <a:rPr lang="en-US" sz="4000" dirty="0" smtClean="0"/>
              <a:t>, </a:t>
            </a:r>
            <a:r>
              <a:rPr lang="en-US" sz="4000" dirty="0" err="1" smtClean="0"/>
              <a:t>நெவில்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மற்றும்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சில</a:t>
            </a:r>
            <a:r>
              <a:rPr lang="en-US" sz="4000" dirty="0" smtClean="0"/>
              <a:t> </a:t>
            </a:r>
            <a:r>
              <a:rPr lang="en-US" sz="4000" dirty="0" err="1" smtClean="0"/>
              <a:t>பேராசிரியர்கள்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மலர்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மாலையை</a:t>
            </a:r>
            <a:r>
              <a:rPr lang="en-US" sz="4000" dirty="0" smtClean="0"/>
              <a:t>  </a:t>
            </a:r>
            <a:r>
              <a:rPr lang="en-US" sz="4000" dirty="0" err="1" smtClean="0"/>
              <a:t>அணிவித்து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கைகுலுக்கித</a:t>
            </a:r>
            <a:r>
              <a:rPr lang="en-US" sz="4000" dirty="0" smtClean="0"/>
              <a:t> </a:t>
            </a:r>
            <a:r>
              <a:rPr lang="en-US" sz="4000" dirty="0" err="1" smtClean="0"/>
              <a:t>தைரியம்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கூறினர்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886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 </a:t>
            </a:r>
            <a:r>
              <a:rPr lang="en-US" sz="5400" dirty="0" err="1" smtClean="0"/>
              <a:t>உடல்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நலம்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தேறியதும்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கண்டிப்பாக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லண்டன்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வரவேண்டும்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887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இங்கு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இதுவரை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செய்ததைப்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போல</a:t>
            </a:r>
            <a:r>
              <a:rPr lang="en-US" sz="5400" dirty="0" smtClean="0"/>
              <a:t> </a:t>
            </a:r>
            <a:r>
              <a:rPr lang="en-US" sz="5400" dirty="0" err="1" smtClean="0"/>
              <a:t>இன்னும்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எவ்வளவோ</a:t>
            </a:r>
            <a:r>
              <a:rPr lang="en-US" sz="5400" dirty="0" smtClean="0"/>
              <a:t> </a:t>
            </a:r>
            <a:r>
              <a:rPr lang="en-US" sz="5400" dirty="0" err="1" smtClean="0"/>
              <a:t>சாதனைகள்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புரிய</a:t>
            </a:r>
            <a:r>
              <a:rPr lang="en-US" sz="5400" dirty="0" smtClean="0"/>
              <a:t> </a:t>
            </a:r>
            <a:r>
              <a:rPr lang="en-US" sz="5400" dirty="0" err="1" smtClean="0"/>
              <a:t>வேண்டியுள்ளன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888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தைரியமாக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வாருங்கள்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பேராசிரியர்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ஹார்டி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கூறியதும்</a:t>
            </a:r>
            <a:r>
              <a:rPr lang="en-US" sz="4000" dirty="0" smtClean="0"/>
              <a:t>, </a:t>
            </a:r>
            <a:r>
              <a:rPr lang="en-US" sz="4000" dirty="0" err="1" smtClean="0"/>
              <a:t>ஹார்டி</a:t>
            </a:r>
            <a:r>
              <a:rPr lang="en-US" sz="4000" dirty="0" smtClean="0"/>
              <a:t> </a:t>
            </a:r>
            <a:r>
              <a:rPr lang="en-US" sz="4000" dirty="0" err="1" smtClean="0"/>
              <a:t>அதுவரை</a:t>
            </a:r>
            <a:r>
              <a:rPr lang="en-US" sz="4000" dirty="0" smtClean="0"/>
              <a:t> </a:t>
            </a:r>
            <a:r>
              <a:rPr lang="en-US" sz="4000" dirty="0" err="1" smtClean="0"/>
              <a:t>காட்டிவந்த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அன்பையெல்லாம்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எண்ணிய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நீரால்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நிரம்பின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889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ராமானுஜனும்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அக்கணக்கிற்கான</a:t>
            </a:r>
            <a:r>
              <a:rPr lang="en-US" sz="5400" dirty="0" smtClean="0"/>
              <a:t> </a:t>
            </a:r>
            <a:r>
              <a:rPr lang="en-US" sz="5400" dirty="0" err="1" smtClean="0"/>
              <a:t>தீர்வு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கண்டு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சிந்தையைக்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கலைத்து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விட்டு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எழுந்தார்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ஒரு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ஆராய்ச்சி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மாணவனாக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லண்டன்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உண்மையில்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பெரும்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சாதனைகளைப்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படைத்தவர்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கூறாத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பேராசிரியர்கள்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இல்லை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890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இன்னும்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பல்லாண்டு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லண்டனில்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தங்கியிருந்து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இந்த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உலகம்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வியக்கும்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வண்ணம்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ஆராய்ச்சிகள்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செய்வார்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எதிர்பார்த்தால்</a:t>
            </a:r>
            <a:endParaRPr lang="en-US" sz="4400" dirty="0" smtClean="0"/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891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இவ்விதம்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ஒரு</a:t>
            </a:r>
            <a:r>
              <a:rPr lang="en-US" sz="4800" dirty="0" smtClean="0"/>
              <a:t> </a:t>
            </a:r>
            <a:r>
              <a:rPr lang="en-US" sz="4800" dirty="0" err="1" smtClean="0"/>
              <a:t>நிலைமை</a:t>
            </a:r>
            <a:r>
              <a:rPr lang="en-US" sz="4800" dirty="0" smtClean="0"/>
              <a:t> </a:t>
            </a:r>
            <a:r>
              <a:rPr lang="en-US" sz="4800" dirty="0" err="1" smtClean="0"/>
              <a:t>ஏற்பட்டுவிட்டதே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எண்ணாத</a:t>
            </a:r>
            <a:r>
              <a:rPr lang="en-US" sz="4800" dirty="0" smtClean="0"/>
              <a:t> </a:t>
            </a:r>
            <a:r>
              <a:rPr lang="en-US" sz="4800" dirty="0" err="1" smtClean="0"/>
              <a:t>அறிஞர்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பெருமக்களும்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ஆராய்ச்சி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மாணவர்களும்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இல்லை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892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  </a:t>
            </a:r>
            <a:r>
              <a:rPr lang="en-US" sz="3600" dirty="0" err="1" smtClean="0"/>
              <a:t>அனைவரும்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பெரிதும்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வருந்தியவர்களாய்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காணப்பட்டார்கள்</a:t>
            </a:r>
            <a:r>
              <a:rPr lang="en-US" sz="3600" dirty="0" smtClean="0"/>
              <a:t>. ”</a:t>
            </a:r>
            <a:r>
              <a:rPr lang="en-US" sz="3600" dirty="0" err="1" smtClean="0"/>
              <a:t>எஸ்.எஸ்.நாகோயா</a:t>
            </a:r>
            <a:r>
              <a:rPr lang="en-US" sz="3600" dirty="0" smtClean="0"/>
              <a:t>” </a:t>
            </a:r>
            <a:r>
              <a:rPr lang="en-US" sz="3600" dirty="0" err="1" smtClean="0"/>
              <a:t>என்ற</a:t>
            </a:r>
            <a:r>
              <a:rPr lang="en-US" sz="3600" dirty="0" smtClean="0"/>
              <a:t> </a:t>
            </a:r>
            <a:r>
              <a:rPr lang="en-US" sz="3600" dirty="0" err="1" smtClean="0"/>
              <a:t>கப்பல்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ராமானுஜத்தையும்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இதர</a:t>
            </a:r>
            <a:r>
              <a:rPr lang="en-US" sz="3600" dirty="0" smtClean="0"/>
              <a:t> </a:t>
            </a:r>
            <a:r>
              <a:rPr lang="en-US" sz="3600" dirty="0" err="1" smtClean="0"/>
              <a:t>பயணிகளையும்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ஏற்றிக்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கொண்டு</a:t>
            </a:r>
            <a:r>
              <a:rPr lang="en-US" sz="3600" dirty="0" smtClean="0"/>
              <a:t> </a:t>
            </a:r>
            <a:r>
              <a:rPr lang="en-US" sz="3600" dirty="0" err="1" smtClean="0"/>
              <a:t>லண்டனை</a:t>
            </a:r>
            <a:r>
              <a:rPr lang="en-US" sz="3600" dirty="0" smtClean="0"/>
              <a:t> </a:t>
            </a:r>
            <a:r>
              <a:rPr lang="en-US" sz="3600" dirty="0" err="1" smtClean="0"/>
              <a:t>விட்டு</a:t>
            </a:r>
            <a:r>
              <a:rPr lang="en-US" sz="3600" dirty="0" smtClean="0"/>
              <a:t> </a:t>
            </a:r>
            <a:r>
              <a:rPr lang="en-US" sz="3600" dirty="0" err="1" smtClean="0"/>
              <a:t>புறப்பட்டது</a:t>
            </a:r>
            <a:r>
              <a:rPr lang="en-US" sz="36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893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ராமானுஜனை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வழியனுப்பி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வைத்துவிட்டு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திரும்பிச்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ஒவ்வொரு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பேராசிரியரும்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ஆராய்ச்சி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மாணவர்களும்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கனத்த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நெஞ்சமுடன்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சென்றார்கள்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894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895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86018" name="Picture 2" descr="C:\Users\dsf\Desktop\RAMANUJAN-1\20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80010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ராமானுஜனை</a:t>
            </a:r>
            <a:r>
              <a:rPr lang="en-US" sz="4000" dirty="0" smtClean="0"/>
              <a:t> </a:t>
            </a:r>
            <a:r>
              <a:rPr lang="en-US" sz="4000" dirty="0" err="1" smtClean="0"/>
              <a:t>வரவேற்று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அழைத்துச்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செல்வதற்காக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தன்னுடைய</a:t>
            </a:r>
            <a:r>
              <a:rPr lang="en-US" sz="4000" dirty="0" smtClean="0"/>
              <a:t> </a:t>
            </a:r>
            <a:r>
              <a:rPr lang="en-US" sz="4000" dirty="0" err="1" smtClean="0"/>
              <a:t>இளைய</a:t>
            </a:r>
            <a:r>
              <a:rPr lang="en-US" sz="4000" dirty="0" smtClean="0"/>
              <a:t> </a:t>
            </a:r>
            <a:r>
              <a:rPr lang="en-US" sz="4000" dirty="0" err="1" smtClean="0"/>
              <a:t>மகன்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நாராயணனுடன்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சென்னை</a:t>
            </a:r>
            <a:r>
              <a:rPr lang="en-US" sz="4000" dirty="0" smtClean="0"/>
              <a:t> </a:t>
            </a:r>
            <a:r>
              <a:rPr lang="en-US" sz="4000" dirty="0" err="1" smtClean="0"/>
              <a:t>வந்து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சேர்ந்த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கோமளத்தம்மாள்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அங்கிருந்து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பம்பாயிக்கு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புறப்பட்டுச்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சென்றார்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896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மார்ச்</a:t>
            </a:r>
            <a:r>
              <a:rPr lang="en-US" dirty="0" smtClean="0"/>
              <a:t> 13-ஆம் </a:t>
            </a:r>
            <a:r>
              <a:rPr lang="en-US" dirty="0" err="1" smtClean="0"/>
              <a:t>நாள்</a:t>
            </a:r>
            <a:r>
              <a:rPr lang="en-US" dirty="0" smtClean="0"/>
              <a:t> </a:t>
            </a:r>
            <a:r>
              <a:rPr lang="en-US" dirty="0" err="1" smtClean="0"/>
              <a:t>லண்டனிலிருந்து</a:t>
            </a:r>
            <a:r>
              <a:rPr lang="en-US" dirty="0" smtClean="0"/>
              <a:t> </a:t>
            </a:r>
            <a:r>
              <a:rPr lang="en-US" dirty="0" err="1" smtClean="0"/>
              <a:t>புறப்பட்ட</a:t>
            </a:r>
            <a:r>
              <a:rPr lang="en-US" dirty="0" smtClean="0"/>
              <a:t> </a:t>
            </a:r>
            <a:r>
              <a:rPr lang="en-US" dirty="0" err="1" smtClean="0"/>
              <a:t>கப்பல்</a:t>
            </a:r>
            <a:r>
              <a:rPr lang="en-US" dirty="0" smtClean="0"/>
              <a:t> </a:t>
            </a:r>
            <a:r>
              <a:rPr lang="en-US" dirty="0" err="1" smtClean="0"/>
              <a:t>மார்ச்</a:t>
            </a:r>
            <a:r>
              <a:rPr lang="en-US" dirty="0" smtClean="0"/>
              <a:t> 27-ஆம் </a:t>
            </a:r>
            <a:r>
              <a:rPr lang="en-US" dirty="0" err="1" smtClean="0"/>
              <a:t>நாள்</a:t>
            </a:r>
            <a:r>
              <a:rPr lang="en-US" dirty="0" smtClean="0"/>
              <a:t> </a:t>
            </a:r>
            <a:r>
              <a:rPr lang="en-US" dirty="0" err="1" smtClean="0"/>
              <a:t>பம்பாய்</a:t>
            </a:r>
            <a:r>
              <a:rPr lang="en-US" dirty="0" smtClean="0"/>
              <a:t> </a:t>
            </a:r>
            <a:r>
              <a:rPr lang="en-US" dirty="0" err="1" smtClean="0"/>
              <a:t>துறைமுகத்தை</a:t>
            </a:r>
            <a:r>
              <a:rPr lang="en-US" dirty="0" smtClean="0"/>
              <a:t> </a:t>
            </a:r>
            <a:r>
              <a:rPr lang="en-US" dirty="0" err="1" smtClean="0"/>
              <a:t>வந்தடைந்தது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897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ராமானுஜன்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முடியாத</a:t>
            </a:r>
            <a:r>
              <a:rPr lang="en-US" sz="4000" dirty="0" smtClean="0"/>
              <a:t> </a:t>
            </a:r>
            <a:r>
              <a:rPr lang="en-US" sz="4000" dirty="0" err="1" smtClean="0"/>
              <a:t>அளவில்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எலும்பும்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தோலுமாக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கப்பலில்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இருந்து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இறங்கி</a:t>
            </a:r>
            <a:r>
              <a:rPr lang="en-US" sz="4000" dirty="0" smtClean="0"/>
              <a:t> </a:t>
            </a:r>
            <a:r>
              <a:rPr lang="en-US" sz="4000" dirty="0" err="1" smtClean="0"/>
              <a:t>வந்த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ராமானுஜனைக்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கண்ட</a:t>
            </a:r>
            <a:r>
              <a:rPr lang="en-US" sz="4000" dirty="0" smtClean="0"/>
              <a:t> </a:t>
            </a:r>
            <a:r>
              <a:rPr lang="en-US" sz="4000" dirty="0" err="1" smtClean="0"/>
              <a:t>தாயார்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கண்ணீரைக்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கட்டுப்படுத்த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முடியாமல்</a:t>
            </a:r>
            <a:endParaRPr lang="en-US" sz="4000" dirty="0" smtClean="0"/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898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8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அவரை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அனைத்துக்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கொண்டே</a:t>
            </a:r>
            <a:r>
              <a:rPr lang="en-US" sz="4800" dirty="0" smtClean="0"/>
              <a:t> “</a:t>
            </a:r>
            <a:r>
              <a:rPr lang="en-US" sz="4800" dirty="0" err="1" smtClean="0"/>
              <a:t>சின்னசாமி</a:t>
            </a:r>
            <a:r>
              <a:rPr lang="en-US" sz="4800" dirty="0" smtClean="0"/>
              <a:t> </a:t>
            </a:r>
            <a:r>
              <a:rPr lang="en-US" sz="4800" dirty="0" err="1" smtClean="0"/>
              <a:t>இவ்விதம்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உருக்குலைந்து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திரும்பி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வரவா</a:t>
            </a:r>
            <a:r>
              <a:rPr lang="en-US" sz="4800" dirty="0" smtClean="0"/>
              <a:t> </a:t>
            </a:r>
            <a:r>
              <a:rPr lang="en-US" sz="4800" dirty="0" err="1" smtClean="0"/>
              <a:t>நீ</a:t>
            </a:r>
            <a:r>
              <a:rPr lang="en-US" sz="4800" dirty="0" smtClean="0"/>
              <a:t> </a:t>
            </a:r>
            <a:r>
              <a:rPr lang="en-US" sz="4800" dirty="0" err="1" smtClean="0"/>
              <a:t>லண்டன்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சென்றாய்</a:t>
            </a:r>
            <a:r>
              <a:rPr lang="en-US" sz="4800" dirty="0" smtClean="0"/>
              <a:t>?” </a:t>
            </a:r>
            <a:r>
              <a:rPr lang="en-US" sz="4800" dirty="0" err="1" smtClean="0"/>
              <a:t>என்று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899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</a:rPr>
              <a:t>இவர்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ஆடைகளில்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விசேஷமான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பட்டாடைகளில்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உள்ள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நுணுக்கங்களையும்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அது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சம்மந்தப்பட்ட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தொழில்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முறைகளைப்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பற்றியும்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நன்கு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தெரிந்து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வைத்திருப்பவர்</a:t>
            </a:r>
            <a:r>
              <a:rPr lang="en-US" sz="4000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அப்போது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அவர்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கால்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சட்டையினுள்ளிருந்த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கூழாங்கற்கள்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யாவும்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சரசரவென்று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கீழே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விழுந்தது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தாயாரின்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பாதங்களைப்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பற்றி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வணங்கி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கண்ணீருடன்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நின்றார்</a:t>
            </a:r>
            <a:r>
              <a:rPr lang="en-US" sz="4400" dirty="0" smtClean="0"/>
              <a:t>. </a:t>
            </a:r>
            <a:r>
              <a:rPr lang="en-US" sz="4400" dirty="0" err="1" smtClean="0"/>
              <a:t>அவரால்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தாயாரிடம்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எதுவுமே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பேசமுடியவில்லை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900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smtClean="0"/>
              <a:t>5 </a:t>
            </a:r>
            <a:r>
              <a:rPr lang="en-US" sz="4400" dirty="0" err="1" smtClean="0"/>
              <a:t>ஆண்டுகளுக்குள்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எப்படியோ</a:t>
            </a:r>
            <a:r>
              <a:rPr lang="en-US" sz="4400" dirty="0" smtClean="0"/>
              <a:t> </a:t>
            </a:r>
            <a:r>
              <a:rPr lang="en-US" sz="4400" dirty="0" err="1" smtClean="0"/>
              <a:t>உருக்குலைந்து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எலும்பும்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தோலுமாக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மெலிந்து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போனது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மட்டுமின்றி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பேச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முடியாத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நிலையில்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நின்ற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901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மகனின்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தோற்றம்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கோமளத்தம்மாள்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கண்ணீரை</a:t>
            </a:r>
            <a:r>
              <a:rPr lang="en-US" sz="4800" dirty="0" smtClean="0"/>
              <a:t> </a:t>
            </a:r>
            <a:r>
              <a:rPr lang="en-US" sz="4800" dirty="0" err="1" smtClean="0"/>
              <a:t>அடக்க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முடியாமல்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அழுதேவிட்டார்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902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பம்பாய்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துறைமுகத்தில்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இறங்குகிறார்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என்பதை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முன்னரே</a:t>
            </a:r>
            <a:r>
              <a:rPr lang="en-US" sz="4800" dirty="0" smtClean="0"/>
              <a:t> </a:t>
            </a:r>
            <a:r>
              <a:rPr lang="en-US" sz="4800" dirty="0" err="1" smtClean="0"/>
              <a:t>அறிந்த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முக்கிய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பிரமுகர்கள்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903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ராமானுஜனுக்கும்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தாயாருக்கும்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தைரியம்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கூறி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மூவரையும்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சென்னைக்கு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அனுப்பி</a:t>
            </a:r>
            <a:r>
              <a:rPr lang="en-US" sz="4000" dirty="0" smtClean="0"/>
              <a:t> </a:t>
            </a:r>
            <a:r>
              <a:rPr lang="en-US" sz="4000" dirty="0" err="1" smtClean="0"/>
              <a:t>வைத்து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விட்டு</a:t>
            </a:r>
            <a:r>
              <a:rPr lang="en-US" sz="4000" dirty="0" smtClean="0"/>
              <a:t>, </a:t>
            </a:r>
            <a:r>
              <a:rPr lang="en-US" sz="4000" dirty="0" err="1" smtClean="0"/>
              <a:t>அவர்களும்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துயரம்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நிறைந்த</a:t>
            </a:r>
            <a:r>
              <a:rPr lang="en-US" sz="4000" dirty="0" smtClean="0"/>
              <a:t>  </a:t>
            </a:r>
            <a:r>
              <a:rPr lang="en-US" sz="4000" dirty="0" err="1" smtClean="0"/>
              <a:t>நெஞ்சுடன்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சென்றார்கள்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904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தன்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தாயாருடனும்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தம்பியுடனும்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மனைவி</a:t>
            </a:r>
            <a:r>
              <a:rPr lang="en-US" sz="4000" dirty="0" smtClean="0"/>
              <a:t> </a:t>
            </a:r>
            <a:r>
              <a:rPr lang="en-US" sz="4000" dirty="0" err="1" smtClean="0"/>
              <a:t>ஏன்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வரவில்லை</a:t>
            </a:r>
            <a:r>
              <a:rPr lang="en-US" sz="4000" dirty="0" smtClean="0"/>
              <a:t> </a:t>
            </a:r>
            <a:r>
              <a:rPr lang="en-US" sz="4000" dirty="0" err="1" smtClean="0"/>
              <a:t>கேட்க</a:t>
            </a:r>
            <a:r>
              <a:rPr lang="en-US" sz="4000" dirty="0" smtClean="0"/>
              <a:t> </a:t>
            </a:r>
            <a:r>
              <a:rPr lang="en-US" sz="4000" dirty="0" err="1" smtClean="0"/>
              <a:t>வேண்டுமென்ற</a:t>
            </a:r>
            <a:r>
              <a:rPr lang="en-US" sz="4000" dirty="0" smtClean="0"/>
              <a:t> </a:t>
            </a:r>
            <a:r>
              <a:rPr lang="en-US" sz="4000" dirty="0" err="1" smtClean="0"/>
              <a:t>ஆவல்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இருந்தும்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அடக்கிக்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கொண்டார்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905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   </a:t>
            </a:r>
            <a:r>
              <a:rPr lang="en-US" sz="3600" dirty="0" err="1" smtClean="0"/>
              <a:t>பம்பாய்</a:t>
            </a:r>
            <a:r>
              <a:rPr lang="en-US" sz="3600" dirty="0" smtClean="0"/>
              <a:t> </a:t>
            </a:r>
            <a:r>
              <a:rPr lang="en-US" sz="3600" dirty="0" err="1" smtClean="0"/>
              <a:t>மெயில்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என்ற</a:t>
            </a:r>
            <a:r>
              <a:rPr lang="en-US" sz="3600" dirty="0" smtClean="0"/>
              <a:t> </a:t>
            </a:r>
            <a:r>
              <a:rPr lang="en-US" sz="3600" dirty="0" err="1" smtClean="0"/>
              <a:t>பெயர்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கொண்ட</a:t>
            </a:r>
            <a:r>
              <a:rPr lang="en-US" sz="3600" dirty="0" smtClean="0"/>
              <a:t> </a:t>
            </a:r>
            <a:r>
              <a:rPr lang="en-US" sz="3600" dirty="0" err="1" smtClean="0"/>
              <a:t>ரயில்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மூலம்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சென்னை</a:t>
            </a:r>
            <a:r>
              <a:rPr lang="en-US" sz="3600" dirty="0" smtClean="0"/>
              <a:t> </a:t>
            </a:r>
            <a:r>
              <a:rPr lang="en-US" sz="3600" dirty="0" err="1" smtClean="0"/>
              <a:t>வந்து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சேர்ந்த</a:t>
            </a:r>
            <a:r>
              <a:rPr lang="en-US" sz="3600" dirty="0" smtClean="0"/>
              <a:t> </a:t>
            </a:r>
            <a:r>
              <a:rPr lang="en-US" sz="3600" dirty="0" err="1" smtClean="0"/>
              <a:t>ராமானுஜனை</a:t>
            </a:r>
            <a:r>
              <a:rPr lang="en-US" sz="3600" dirty="0" smtClean="0"/>
              <a:t> </a:t>
            </a:r>
            <a:r>
              <a:rPr lang="en-US" sz="3600" dirty="0" err="1" smtClean="0"/>
              <a:t>வரவேற்க</a:t>
            </a:r>
            <a:r>
              <a:rPr lang="en-US" sz="3600" dirty="0" smtClean="0"/>
              <a:t> </a:t>
            </a:r>
            <a:r>
              <a:rPr lang="en-US" sz="3600" dirty="0" err="1" smtClean="0"/>
              <a:t>சென்னை</a:t>
            </a:r>
            <a:r>
              <a:rPr lang="en-US" sz="3600" dirty="0" smtClean="0"/>
              <a:t> </a:t>
            </a:r>
            <a:r>
              <a:rPr lang="en-US" sz="3600" dirty="0" err="1" smtClean="0"/>
              <a:t>சென்ட்ரல்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ரயில்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நிலையத்தில்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பிரமுகர்கள்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பலர்</a:t>
            </a:r>
            <a:r>
              <a:rPr lang="en-US" sz="3600" dirty="0" smtClean="0"/>
              <a:t> </a:t>
            </a:r>
            <a:r>
              <a:rPr lang="en-US" sz="3600" dirty="0" err="1" smtClean="0"/>
              <a:t>ஆவலுடன்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காத்திருந்தனர்</a:t>
            </a:r>
            <a:r>
              <a:rPr lang="en-US" sz="36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906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907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87042" name="Picture 2" descr="C:\Users\dsf\Desktop\RAMANUJAN-1\2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0"/>
            <a:ext cx="76200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ரயிலில்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இறங்கிய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தோற்றம்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அனைவரும்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வருந்தினாலும்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சிறிது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மறைத்தவர்களாய்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உற்சாகமான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முறையில்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வரவேற்று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மகிழ்ந்தார்கள்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908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   </a:t>
            </a:r>
            <a:r>
              <a:rPr lang="en-US" sz="3600" dirty="0" err="1" smtClean="0"/>
              <a:t>ராமானுஜன்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உடல்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நோயால்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அவதிப்பட்ட</a:t>
            </a:r>
            <a:r>
              <a:rPr lang="en-US" sz="3600" dirty="0" smtClean="0"/>
              <a:t> </a:t>
            </a:r>
            <a:r>
              <a:rPr lang="en-US" sz="3600" dirty="0" err="1" smtClean="0"/>
              <a:t>அந்த</a:t>
            </a:r>
            <a:r>
              <a:rPr lang="en-US" sz="3600" dirty="0" smtClean="0"/>
              <a:t> </a:t>
            </a:r>
            <a:r>
              <a:rPr lang="en-US" sz="3600" dirty="0" err="1" smtClean="0"/>
              <a:t>நிலையிலும்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கூட</a:t>
            </a:r>
            <a:r>
              <a:rPr lang="en-US" sz="3600" dirty="0" smtClean="0"/>
              <a:t> </a:t>
            </a:r>
            <a:r>
              <a:rPr lang="en-US" sz="3600" dirty="0" err="1" smtClean="0"/>
              <a:t>அந்த</a:t>
            </a:r>
            <a:r>
              <a:rPr lang="en-US" sz="3600" dirty="0" smtClean="0"/>
              <a:t> </a:t>
            </a:r>
            <a:r>
              <a:rPr lang="en-US" sz="3600" dirty="0" err="1" smtClean="0"/>
              <a:t>நிலையிலும்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தன்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மனைவி</a:t>
            </a:r>
            <a:r>
              <a:rPr lang="en-US" sz="3600" dirty="0" smtClean="0"/>
              <a:t> </a:t>
            </a:r>
            <a:r>
              <a:rPr lang="en-US" sz="3600" dirty="0" err="1" smtClean="0"/>
              <a:t>சென்னை</a:t>
            </a:r>
            <a:r>
              <a:rPr lang="en-US" sz="3600" dirty="0" smtClean="0"/>
              <a:t> </a:t>
            </a:r>
            <a:r>
              <a:rPr lang="en-US" sz="3600" dirty="0" err="1" smtClean="0"/>
              <a:t>ரயில்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நிலையத்திற்குகூட</a:t>
            </a:r>
            <a:r>
              <a:rPr lang="en-US" sz="3600" dirty="0" smtClean="0"/>
              <a:t> </a:t>
            </a:r>
            <a:r>
              <a:rPr lang="en-US" sz="3600" dirty="0" err="1" smtClean="0"/>
              <a:t>வரவில்லையே</a:t>
            </a:r>
            <a:r>
              <a:rPr lang="en-US" sz="3600" dirty="0" smtClean="0"/>
              <a:t> </a:t>
            </a:r>
            <a:r>
              <a:rPr lang="en-US" sz="3600" dirty="0" err="1" smtClean="0"/>
              <a:t>என்று</a:t>
            </a:r>
            <a:r>
              <a:rPr lang="en-US" sz="3600" dirty="0" smtClean="0"/>
              <a:t> </a:t>
            </a:r>
            <a:r>
              <a:rPr lang="en-US" sz="3600" dirty="0" err="1" smtClean="0"/>
              <a:t>வருந்திய</a:t>
            </a:r>
            <a:r>
              <a:rPr lang="en-US" sz="3600" dirty="0" smtClean="0"/>
              <a:t> </a:t>
            </a:r>
            <a:r>
              <a:rPr lang="en-US" sz="3600" dirty="0" err="1" smtClean="0"/>
              <a:t>வண்ணம்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காணப்பட்டார்</a:t>
            </a:r>
            <a:r>
              <a:rPr lang="en-US" sz="3600" dirty="0" smtClean="0"/>
              <a:t>.</a:t>
            </a:r>
          </a:p>
          <a:p>
            <a:pPr>
              <a:buNone/>
            </a:pP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909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நடந்தது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என்னவென்று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அறியாதவராய்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திகைத்து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நின்றார்</a:t>
            </a:r>
            <a:r>
              <a:rPr lang="en-US" sz="4400" dirty="0" smtClean="0"/>
              <a:t>. </a:t>
            </a:r>
            <a:r>
              <a:rPr lang="en-US" sz="4400" dirty="0" err="1" smtClean="0"/>
              <a:t>இதைச்செய்த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மாணவர்கள்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கைக்கொட்டிச்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சிரித்தனர்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வரவேற்க</a:t>
            </a:r>
            <a:r>
              <a:rPr lang="en-US" sz="4000" dirty="0" smtClean="0"/>
              <a:t> </a:t>
            </a:r>
            <a:r>
              <a:rPr lang="en-US" sz="4000" dirty="0" err="1" smtClean="0"/>
              <a:t>வந்திருந்த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அனைவரும்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சிறிது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நேரத்தில்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சென்றுவிட்டார்கள்</a:t>
            </a:r>
            <a:r>
              <a:rPr lang="en-US" sz="4000" dirty="0" smtClean="0"/>
              <a:t>. </a:t>
            </a:r>
            <a:r>
              <a:rPr lang="en-US" sz="4000" dirty="0" err="1" smtClean="0"/>
              <a:t>ஒவ்வொருவரும்</a:t>
            </a:r>
            <a:r>
              <a:rPr lang="en-US" sz="4000" dirty="0" smtClean="0"/>
              <a:t> “</a:t>
            </a:r>
            <a:r>
              <a:rPr lang="en-US" sz="4000" dirty="0" err="1" smtClean="0"/>
              <a:t>உடம்பைப்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பார்த்துக்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கொள்ள</a:t>
            </a:r>
            <a:r>
              <a:rPr lang="en-US" sz="4000" dirty="0" smtClean="0"/>
              <a:t> </a:t>
            </a:r>
            <a:r>
              <a:rPr lang="en-US" sz="4000" dirty="0" err="1" smtClean="0"/>
              <a:t>வேண்டும்</a:t>
            </a:r>
            <a:r>
              <a:rPr lang="en-US" sz="4000" dirty="0" smtClean="0"/>
              <a:t>” </a:t>
            </a:r>
            <a:r>
              <a:rPr lang="en-US" sz="4000" dirty="0" err="1" smtClean="0"/>
              <a:t>என்று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அறிவுரை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கூறிச்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சென்றார்கள்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910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பின்னர்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, </a:t>
            </a:r>
            <a:r>
              <a:rPr lang="en-US" sz="4800" dirty="0" err="1" smtClean="0"/>
              <a:t>கோமளத்தம்மாள்</a:t>
            </a:r>
            <a:r>
              <a:rPr lang="en-US" sz="4800" dirty="0" smtClean="0"/>
              <a:t>, </a:t>
            </a:r>
            <a:r>
              <a:rPr lang="en-US" sz="4800" dirty="0" err="1" smtClean="0"/>
              <a:t>நாராயணன்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ஆகியோர்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மைலாப்பூரில்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உள்ள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பிரபல</a:t>
            </a:r>
            <a:r>
              <a:rPr lang="en-US" sz="4800" dirty="0" smtClean="0"/>
              <a:t> </a:t>
            </a:r>
            <a:r>
              <a:rPr lang="en-US" sz="4800" dirty="0" err="1" smtClean="0"/>
              <a:t>வழக்கறிஞரான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911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பாரிஸ்டர்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ஆதி</a:t>
            </a:r>
            <a:r>
              <a:rPr lang="en-US" sz="4800" dirty="0" smtClean="0"/>
              <a:t> </a:t>
            </a:r>
            <a:r>
              <a:rPr lang="en-US" sz="4800" dirty="0" err="1" smtClean="0"/>
              <a:t>நாராயண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செட்டியார்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பங்களாவிற்கு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செட்டியாரே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முன்னின்று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அழைத்து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912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தாயாருடனும்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தம்பியுடனும்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வசதியாக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தங்குவதற்கு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அங்கு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தனியே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படுக்கை</a:t>
            </a:r>
            <a:r>
              <a:rPr lang="en-US" sz="4400" dirty="0" smtClean="0"/>
              <a:t> </a:t>
            </a:r>
            <a:r>
              <a:rPr lang="en-US" sz="4400" dirty="0" err="1" smtClean="0"/>
              <a:t>அறைகளைக்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ஒரு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இடம்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இருந்தது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913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செட்டியார்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ராமானுஜனுக்கு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எல்லா</a:t>
            </a:r>
            <a:r>
              <a:rPr lang="en-US" sz="4000" dirty="0" smtClean="0"/>
              <a:t> </a:t>
            </a:r>
            <a:r>
              <a:rPr lang="en-US" sz="4000" dirty="0" err="1" smtClean="0"/>
              <a:t>வசதிகளையும்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கொடுத்ததோடு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அவருக்கு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வேண்டிய</a:t>
            </a:r>
            <a:r>
              <a:rPr lang="en-US" sz="4000" dirty="0" smtClean="0"/>
              <a:t> </a:t>
            </a:r>
            <a:r>
              <a:rPr lang="en-US" sz="4000" dirty="0" err="1" smtClean="0"/>
              <a:t>மருந்துகளையும்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வாங்கிக்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கொடுத்து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அவருக்கு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ஆறுதல்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கூறி</a:t>
            </a:r>
            <a:r>
              <a:rPr lang="en-US" sz="4000" dirty="0" smtClean="0"/>
              <a:t> </a:t>
            </a:r>
            <a:r>
              <a:rPr lang="en-US" sz="4000" dirty="0" err="1" smtClean="0"/>
              <a:t>வந்தார்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914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சென்ட்ரல்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நிலையத்தில்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இருந்தே</a:t>
            </a:r>
            <a:r>
              <a:rPr lang="en-US" sz="4800" dirty="0" smtClean="0"/>
              <a:t> </a:t>
            </a:r>
            <a:r>
              <a:rPr lang="en-US" sz="4800" dirty="0" err="1" smtClean="0"/>
              <a:t>மைலாப்பூர்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சேருவதற்குள்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ஜானகி</a:t>
            </a:r>
            <a:r>
              <a:rPr lang="en-US" sz="4800" dirty="0" smtClean="0"/>
              <a:t> </a:t>
            </a:r>
            <a:r>
              <a:rPr lang="en-US" sz="4800" dirty="0" err="1" smtClean="0"/>
              <a:t>ஏன்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வரவில்லை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கேட்டதற்கு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விடுவாள்</a:t>
            </a:r>
            <a:r>
              <a:rPr lang="en-US" sz="4800" dirty="0" smtClean="0"/>
              <a:t>,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915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அவளுடைய</a:t>
            </a:r>
            <a:r>
              <a:rPr lang="en-US" sz="5400" dirty="0" smtClean="0"/>
              <a:t> </a:t>
            </a:r>
            <a:r>
              <a:rPr lang="en-US" sz="5400" dirty="0" err="1" smtClean="0"/>
              <a:t>அப்பாவிற்கு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உடம்பு</a:t>
            </a:r>
            <a:r>
              <a:rPr lang="en-US" sz="5400" dirty="0" smtClean="0"/>
              <a:t> </a:t>
            </a:r>
            <a:r>
              <a:rPr lang="en-US" sz="5400" dirty="0" err="1" smtClean="0"/>
              <a:t>சரியில்லை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கூறி</a:t>
            </a:r>
            <a:r>
              <a:rPr lang="en-US" sz="5400" dirty="0" smtClean="0"/>
              <a:t> </a:t>
            </a:r>
            <a:r>
              <a:rPr lang="en-US" sz="5400" dirty="0" err="1" smtClean="0"/>
              <a:t>அதோடு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நிறுத்திக்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கொண்டாள்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916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மைலாப்பூருக்கு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வந்து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சேர்ந்தபிறகு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தான்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ஓய்வாக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கோமளத்தம்மாள்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ராஜேந்திரத்திற்கு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எழுதி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விஷயத்தையும்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குறிப்பிட்டிருந்தார்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917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தன்னுடைய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சம்மந்தியிடம்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உடனே</a:t>
            </a:r>
            <a:r>
              <a:rPr lang="en-US" sz="4400" dirty="0" smtClean="0"/>
              <a:t> </a:t>
            </a:r>
            <a:r>
              <a:rPr lang="en-US" sz="4400" dirty="0" err="1" smtClean="0"/>
              <a:t>ஜானகியை</a:t>
            </a:r>
            <a:r>
              <a:rPr lang="en-US" sz="4400" dirty="0" smtClean="0"/>
              <a:t> </a:t>
            </a:r>
            <a:r>
              <a:rPr lang="en-US" sz="4400" dirty="0" err="1" smtClean="0"/>
              <a:t>அழைத்துக்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வரவேண்டும்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வலியுறுத்தி</a:t>
            </a:r>
            <a:r>
              <a:rPr lang="en-US" sz="4400" dirty="0" smtClean="0"/>
              <a:t> </a:t>
            </a:r>
            <a:r>
              <a:rPr lang="en-US" sz="4400" dirty="0" err="1" smtClean="0"/>
              <a:t>எழுதினார்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918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தன்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நாளில்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சென்னைக்கு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வரப்போகிறார்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ஜானகியம்மாளுக்கு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கோமளத்தம்மாள்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கூறவே</a:t>
            </a:r>
            <a:r>
              <a:rPr lang="en-US" sz="4800" dirty="0" smtClean="0"/>
              <a:t> </a:t>
            </a:r>
            <a:r>
              <a:rPr lang="en-US" sz="4800" dirty="0" err="1" smtClean="0"/>
              <a:t>இல்லை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919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ஆனால்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ராமானுஜனோ</a:t>
            </a:r>
            <a:r>
              <a:rPr lang="en-US" sz="4000" dirty="0" smtClean="0"/>
              <a:t> </a:t>
            </a:r>
            <a:r>
              <a:rPr lang="en-US" sz="4000" dirty="0" err="1" smtClean="0"/>
              <a:t>அதனைப்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பற்றி</a:t>
            </a:r>
            <a:r>
              <a:rPr lang="en-US" sz="4000" dirty="0" smtClean="0"/>
              <a:t> </a:t>
            </a:r>
            <a:r>
              <a:rPr lang="en-US" sz="4000" dirty="0" err="1" smtClean="0"/>
              <a:t>பொருட்படுத்தாமல்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சென்றார்</a:t>
            </a:r>
            <a:r>
              <a:rPr lang="en-US" sz="4000" dirty="0" smtClean="0"/>
              <a:t>. </a:t>
            </a:r>
            <a:r>
              <a:rPr lang="en-US" sz="4000" dirty="0" err="1" smtClean="0"/>
              <a:t>காரியமும்</a:t>
            </a:r>
            <a:r>
              <a:rPr lang="en-US" sz="4000" dirty="0" smtClean="0"/>
              <a:t>, </a:t>
            </a:r>
            <a:r>
              <a:rPr lang="en-US" sz="4000" dirty="0" err="1" smtClean="0"/>
              <a:t>கடமையும்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கண்ணாகக்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கொண்டவர்கள்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பிறருடைய</a:t>
            </a:r>
            <a:r>
              <a:rPr lang="en-US" sz="4000" dirty="0" smtClean="0"/>
              <a:t> </a:t>
            </a:r>
            <a:r>
              <a:rPr lang="en-US" sz="4000" dirty="0" err="1" smtClean="0"/>
              <a:t>தூற்றலுக்காக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மனமுடைந்துவிடவும்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மாட்டார்கள்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சென்னை</a:t>
            </a:r>
            <a:r>
              <a:rPr lang="en-US" sz="5400" dirty="0" smtClean="0"/>
              <a:t> </a:t>
            </a:r>
            <a:r>
              <a:rPr lang="en-US" sz="5400" dirty="0" err="1" smtClean="0"/>
              <a:t>மைலாப்பூர்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தன்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கணவரைக்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கண்ட</a:t>
            </a:r>
            <a:r>
              <a:rPr lang="en-US" sz="5400" dirty="0" smtClean="0"/>
              <a:t> </a:t>
            </a:r>
            <a:r>
              <a:rPr lang="en-US" sz="5400" dirty="0" err="1" smtClean="0"/>
              <a:t>ஜானகியம்மாள்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ராமனுஜனுடைய</a:t>
            </a:r>
            <a:r>
              <a:rPr lang="en-US" sz="5400" dirty="0" smtClean="0"/>
              <a:t> </a:t>
            </a:r>
            <a:r>
              <a:rPr lang="en-US" sz="5400" dirty="0" err="1" smtClean="0"/>
              <a:t>தோற்றம்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கண்டு</a:t>
            </a:r>
            <a:r>
              <a:rPr lang="en-US" sz="5400" dirty="0" smtClean="0"/>
              <a:t>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920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921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88066" name="Picture 2" descr="C:\Users\dsf\Desktop\RAMANUJAN-1\22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8000999" cy="44957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அவருடைய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பாதங்களைப்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பற்றியவராய்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மாலை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மாலையாய்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கண்ணீர்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வடித்துக்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கொண்டிருந்தார்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922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பின்னர்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எதையோ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சமாதானப்படுத்தி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அவருடைய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அழுகையை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நிறுத்துவதற்கு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முன்னர்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பெறும்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பாடுபட்டுவிட்டார்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923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பாரிஸ்டர்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ஆதி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நாராயண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செட்டியாரின்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பங்களாவிற்கு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விசேஷ</a:t>
            </a:r>
            <a:r>
              <a:rPr lang="en-US" sz="4400" dirty="0" smtClean="0"/>
              <a:t> </a:t>
            </a:r>
            <a:r>
              <a:rPr lang="en-US" sz="4400" dirty="0" err="1" smtClean="0"/>
              <a:t>டாக்டர்களை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வரவழைத்து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ராமானுஜத்திற்கு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சிகிச்சை</a:t>
            </a:r>
            <a:r>
              <a:rPr lang="en-US" sz="4400" dirty="0" smtClean="0"/>
              <a:t> </a:t>
            </a:r>
            <a:r>
              <a:rPr lang="en-US" sz="4400" dirty="0" err="1" smtClean="0"/>
              <a:t>அளிக்கப்பட்டது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மைலாப்பூர்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எட்வர்ட்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எலியட்ஸ்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ரோட்டில்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உள்ள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பாரிஸ்டர்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ஆதி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நாராயண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செட்டியார்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பங்களாவிற்கு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பார்ப்பதற்கு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நிறைய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பேர்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தொடங்கினர்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925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மைலாப்பூரில்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லஸ்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சர்ச்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ரோட்டில்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உள்ள</a:t>
            </a:r>
            <a:r>
              <a:rPr lang="en-US" sz="4800" dirty="0" smtClean="0"/>
              <a:t> </a:t>
            </a:r>
            <a:r>
              <a:rPr lang="en-US" sz="4800" dirty="0" err="1" smtClean="0"/>
              <a:t>வெங்கிட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விலாஸ்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பங்களாவிற்கு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மாறிச்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ஓய்வெடுக்கச்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செய்தார்கள்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926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அங்கு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அதிகம்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பேர்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வரவில்லை</a:t>
            </a:r>
            <a:r>
              <a:rPr lang="en-US" sz="5400" dirty="0" smtClean="0"/>
              <a:t>. </a:t>
            </a:r>
            <a:r>
              <a:rPr lang="en-US" sz="5400" dirty="0" err="1" smtClean="0"/>
              <a:t>மிக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முக்கியமானவர்கள்தான்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பார்த்துச்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சென்றார்கள்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927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வந்து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பார்த்துச்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செல்லும்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பிரமுகர்கள்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சிலர்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ராமானுஜனை</a:t>
            </a:r>
            <a:r>
              <a:rPr lang="en-US" sz="4000" dirty="0" smtClean="0"/>
              <a:t> </a:t>
            </a:r>
            <a:r>
              <a:rPr lang="en-US" sz="4000" dirty="0" err="1" smtClean="0"/>
              <a:t>இடம்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மாறி</a:t>
            </a:r>
            <a:r>
              <a:rPr lang="en-US" sz="4000" dirty="0" smtClean="0"/>
              <a:t> </a:t>
            </a:r>
            <a:r>
              <a:rPr lang="en-US" sz="4000" dirty="0" err="1" smtClean="0"/>
              <a:t>வைத்து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சிகிச்சை</a:t>
            </a:r>
            <a:r>
              <a:rPr lang="en-US" sz="4000" dirty="0" smtClean="0"/>
              <a:t> </a:t>
            </a:r>
            <a:r>
              <a:rPr lang="en-US" sz="4000" dirty="0" err="1" smtClean="0"/>
              <a:t>அளித்தால்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விரைவில்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குணம்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கிடைக்கும்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என்று</a:t>
            </a:r>
            <a:r>
              <a:rPr lang="en-US" sz="4000" dirty="0" smtClean="0"/>
              <a:t> </a:t>
            </a:r>
            <a:r>
              <a:rPr lang="en-US" sz="4000" dirty="0" err="1" smtClean="0"/>
              <a:t>கூறவே</a:t>
            </a:r>
            <a:r>
              <a:rPr lang="en-US" sz="4000" dirty="0" smtClean="0"/>
              <a:t> </a:t>
            </a:r>
            <a:r>
              <a:rPr lang="en-US" sz="4000" dirty="0" err="1" smtClean="0"/>
              <a:t>ஜீலை</a:t>
            </a:r>
            <a:r>
              <a:rPr lang="en-US" sz="4000" dirty="0" smtClean="0"/>
              <a:t> </a:t>
            </a:r>
            <a:r>
              <a:rPr lang="en-US" sz="4000" dirty="0" err="1" smtClean="0"/>
              <a:t>முதல்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வாரத்தில்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கொடுமுடிக்கு</a:t>
            </a:r>
            <a:r>
              <a:rPr lang="en-US" sz="4000" dirty="0" smtClean="0"/>
              <a:t> </a:t>
            </a:r>
            <a:r>
              <a:rPr lang="en-US" sz="4000" dirty="0" err="1" smtClean="0"/>
              <a:t>அழைத்துச்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சென்றார்கள்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928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அங்கு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ஒரு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மாதம்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வரை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இருந்தார்</a:t>
            </a:r>
            <a:r>
              <a:rPr lang="en-US" sz="4800" dirty="0" smtClean="0"/>
              <a:t>. </a:t>
            </a:r>
            <a:r>
              <a:rPr lang="en-US" sz="4800" dirty="0" err="1" smtClean="0"/>
              <a:t>அதன்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பின்னர்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கோயமுத்தூர்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சீதோஷண</a:t>
            </a:r>
            <a:r>
              <a:rPr lang="en-US" sz="4800" dirty="0" smtClean="0"/>
              <a:t> </a:t>
            </a:r>
            <a:r>
              <a:rPr lang="en-US" sz="4800" dirty="0" err="1" smtClean="0"/>
              <a:t>நிலை</a:t>
            </a:r>
            <a:r>
              <a:rPr lang="en-US" sz="4800" dirty="0" smtClean="0"/>
              <a:t> </a:t>
            </a:r>
            <a:r>
              <a:rPr lang="en-US" sz="4800" dirty="0" err="1" smtClean="0"/>
              <a:t>நன்றாக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இருக்கும்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என்றார்கள்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929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   </a:t>
            </a:r>
            <a:r>
              <a:rPr lang="en-US" sz="4400" dirty="0" err="1" smtClean="0"/>
              <a:t>போற்றுதலைக்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மனம்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நெகிழ்ந்து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விடவும்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மாட்டார்கள்</a:t>
            </a:r>
            <a:r>
              <a:rPr lang="en-US" sz="4400" dirty="0" smtClean="0"/>
              <a:t>. </a:t>
            </a:r>
            <a:r>
              <a:rPr lang="en-US" sz="4400" dirty="0" err="1" smtClean="0"/>
              <a:t>இப்படிப்பட்ட</a:t>
            </a:r>
            <a:r>
              <a:rPr lang="en-US" sz="4400" dirty="0" smtClean="0"/>
              <a:t> </a:t>
            </a:r>
            <a:r>
              <a:rPr lang="en-US" sz="4400" dirty="0" err="1" smtClean="0"/>
              <a:t>மனோபாவத்தை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ராமானுஜனோ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பள்ளிப்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பருவத்திலேயே</a:t>
            </a:r>
            <a:r>
              <a:rPr lang="en-US" sz="4400" dirty="0" smtClean="0"/>
              <a:t> </a:t>
            </a:r>
            <a:r>
              <a:rPr lang="en-US" sz="4400" dirty="0" err="1" smtClean="0"/>
              <a:t>வளர்த்துக்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எனவே</a:t>
            </a:r>
            <a:r>
              <a:rPr lang="en-US" sz="4800" dirty="0" smtClean="0"/>
              <a:t> </a:t>
            </a:r>
            <a:r>
              <a:rPr lang="en-US" sz="4800" dirty="0" err="1" smtClean="0"/>
              <a:t>அங்கு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அழைத்துச்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சென்றார்கள்</a:t>
            </a:r>
            <a:r>
              <a:rPr lang="en-US" sz="4800" dirty="0" smtClean="0"/>
              <a:t>. </a:t>
            </a:r>
            <a:r>
              <a:rPr lang="en-US" sz="4800" dirty="0" err="1" smtClean="0"/>
              <a:t>அங்கு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படுக்கையில்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இருக்கும்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போதே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கணக்குகளில்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கவனம்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செலுத்த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ஆரம்பித்தார்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930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பூரண</a:t>
            </a:r>
            <a:r>
              <a:rPr lang="en-US" sz="4400" dirty="0" smtClean="0"/>
              <a:t> </a:t>
            </a:r>
            <a:r>
              <a:rPr lang="en-US" sz="4400" dirty="0" err="1" smtClean="0"/>
              <a:t>ஓய்வு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எடுக்கும்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எதைப்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பற்றியுமே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சிந்திக்கக்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கூடாது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டாக்டர்கள்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எவ்வளவோ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பார்த்தார்கள்</a:t>
            </a:r>
            <a:r>
              <a:rPr lang="en-US" sz="4400" dirty="0" smtClean="0"/>
              <a:t>.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கேட்கவில்லை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931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கோயமுத்தூரில்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ஒரு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கழித்துவிட்டு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அவருடைய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சொந்த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ஊரான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கும்பகோணத்திற்குக்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சென்றால்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932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உடல்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தேறுவதற்கு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வாய்ப்பு</a:t>
            </a:r>
            <a:r>
              <a:rPr lang="en-US" sz="4800" dirty="0" smtClean="0"/>
              <a:t> </a:t>
            </a:r>
            <a:r>
              <a:rPr lang="en-US" sz="4800" dirty="0" err="1" smtClean="0"/>
              <a:t>உண்டு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ஆலோசனை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கூறவே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கும்பகோணத்திற்கு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அழைத்துச்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சென்றார்கள்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933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கும்பகோணத்தில்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சேர்த்தவுடன்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சென்னையிலுள்ள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பிரபல</a:t>
            </a:r>
            <a:r>
              <a:rPr lang="en-US" sz="4400" dirty="0" smtClean="0"/>
              <a:t> </a:t>
            </a:r>
            <a:r>
              <a:rPr lang="en-US" sz="4400" dirty="0" err="1" smtClean="0"/>
              <a:t>டாக்டரான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பி.எஸ்</a:t>
            </a:r>
            <a:r>
              <a:rPr lang="en-US" sz="4400" dirty="0" smtClean="0"/>
              <a:t>. </a:t>
            </a:r>
            <a:r>
              <a:rPr lang="en-US" sz="4400" dirty="0" err="1" smtClean="0"/>
              <a:t>சந்திர</a:t>
            </a:r>
            <a:r>
              <a:rPr lang="en-US" sz="4400" dirty="0" smtClean="0"/>
              <a:t> </a:t>
            </a:r>
            <a:r>
              <a:rPr lang="en-US" sz="4400" dirty="0" err="1" smtClean="0"/>
              <a:t>சேகர</a:t>
            </a:r>
            <a:r>
              <a:rPr lang="en-US" sz="4400" dirty="0" smtClean="0"/>
              <a:t> </a:t>
            </a:r>
            <a:r>
              <a:rPr lang="en-US" sz="4400" dirty="0" err="1" smtClean="0"/>
              <a:t>ஐயரை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934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அழைத்து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பார்த்தால்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குணம்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கிடக்குமே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அவரைச்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சென்னையிலிருந்து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கும்பகோணத்திற்கு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அழைத்து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வர</a:t>
            </a:r>
            <a:r>
              <a:rPr lang="en-US" sz="4400" dirty="0" smtClean="0"/>
              <a:t> </a:t>
            </a:r>
            <a:r>
              <a:rPr lang="en-US" sz="4400" dirty="0" err="1" smtClean="0"/>
              <a:t>ஏற்பாடு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செய்யப்பட்டது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935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கும்பகோணம்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ஐயர்</a:t>
            </a:r>
            <a:r>
              <a:rPr lang="en-US" sz="4400" dirty="0" smtClean="0"/>
              <a:t>, </a:t>
            </a:r>
            <a:r>
              <a:rPr lang="en-US" sz="4400" dirty="0" err="1" smtClean="0"/>
              <a:t>அடிக்கடி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வேண்டியிருப்பதால்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சென்னைக்கு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அழைத்து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வந்தால்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நலமாக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கூறினார்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936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இவ்விதம்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டாக்டர்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பி.எஸ்</a:t>
            </a:r>
            <a:r>
              <a:rPr lang="en-US" sz="5400" dirty="0" smtClean="0"/>
              <a:t>. </a:t>
            </a:r>
            <a:r>
              <a:rPr lang="en-US" sz="5400" dirty="0" err="1" smtClean="0"/>
              <a:t>சந்திர</a:t>
            </a:r>
            <a:r>
              <a:rPr lang="en-US" sz="5400" dirty="0" smtClean="0"/>
              <a:t> </a:t>
            </a:r>
            <a:r>
              <a:rPr lang="en-US" sz="5400" dirty="0" err="1" smtClean="0"/>
              <a:t>சேகர</a:t>
            </a:r>
            <a:r>
              <a:rPr lang="en-US" sz="5400" dirty="0" smtClean="0"/>
              <a:t> </a:t>
            </a:r>
            <a:r>
              <a:rPr lang="en-US" sz="5400" dirty="0" err="1" smtClean="0"/>
              <a:t>ஐயர்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கூறவும்</a:t>
            </a:r>
            <a:r>
              <a:rPr lang="en-US" sz="5400" dirty="0" smtClean="0"/>
              <a:t> 1920-ஜனவரி </a:t>
            </a:r>
            <a:r>
              <a:rPr lang="en-US" sz="5400" dirty="0" err="1" smtClean="0"/>
              <a:t>இருபதாம்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நாள்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ராமானுஜனை</a:t>
            </a:r>
            <a:r>
              <a:rPr lang="en-US" sz="5400" dirty="0" smtClean="0"/>
              <a:t>,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937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சேத்துப்பட்டு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ஹாரிங்டன்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ரோட்டிலுள்ள</a:t>
            </a:r>
            <a:r>
              <a:rPr lang="en-US" sz="4400" dirty="0" smtClean="0"/>
              <a:t> </a:t>
            </a:r>
            <a:r>
              <a:rPr lang="en-US" sz="4400" dirty="0" err="1" smtClean="0"/>
              <a:t>நம்பெருமாள்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செட்டியாரின்</a:t>
            </a:r>
            <a:r>
              <a:rPr lang="en-US" sz="4400" dirty="0" smtClean="0"/>
              <a:t> “</a:t>
            </a:r>
            <a:r>
              <a:rPr lang="en-US" sz="4400" dirty="0" err="1" smtClean="0"/>
              <a:t>கிரைனாண்ட்</a:t>
            </a:r>
            <a:r>
              <a:rPr lang="en-US" sz="4400" dirty="0" smtClean="0"/>
              <a:t>” </a:t>
            </a:r>
            <a:r>
              <a:rPr lang="en-US" sz="4400" dirty="0" err="1" smtClean="0"/>
              <a:t>பங்களாவிற்குக்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வந்தார்கள்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938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இவரின்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முழுப்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பெயர்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நாட்டுக்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ராஜா</a:t>
            </a:r>
            <a:r>
              <a:rPr lang="en-US" sz="4800" dirty="0" smtClean="0"/>
              <a:t> </a:t>
            </a:r>
            <a:r>
              <a:rPr lang="en-US" sz="4800" dirty="0" err="1" smtClean="0"/>
              <a:t>ஸ்ரீ</a:t>
            </a:r>
            <a:r>
              <a:rPr lang="en-US" sz="4800" dirty="0" smtClean="0"/>
              <a:t> </a:t>
            </a:r>
            <a:r>
              <a:rPr lang="en-US" sz="4800" dirty="0" err="1" smtClean="0"/>
              <a:t>நம்பெருமாள்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செட்டியார்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என்பதாகும்</a:t>
            </a:r>
            <a:r>
              <a:rPr lang="en-US" sz="4800" dirty="0" smtClean="0"/>
              <a:t>. </a:t>
            </a:r>
            <a:r>
              <a:rPr lang="en-US" sz="4800" dirty="0" err="1" smtClean="0"/>
              <a:t>இவர்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கட்டிடக்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கலையில்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மேதையாவார்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939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வரலாறு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0242" name="Picture 2" descr="C:\Users\dsf\Desktop\RAMANUJAN-1\11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00200"/>
            <a:ext cx="7315200" cy="45719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சென்னையில்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புகழ்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பெற்ற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உயர்நீதிமன்றக்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கட்டடம்</a:t>
            </a:r>
            <a:r>
              <a:rPr lang="en-US" sz="4800" dirty="0" smtClean="0"/>
              <a:t>, </a:t>
            </a:r>
            <a:r>
              <a:rPr lang="en-US" sz="4800" dirty="0" err="1" smtClean="0"/>
              <a:t>ஜெனரல்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போஸ்ட்</a:t>
            </a:r>
            <a:r>
              <a:rPr lang="en-US" sz="4800" dirty="0" smtClean="0"/>
              <a:t> </a:t>
            </a:r>
            <a:r>
              <a:rPr lang="en-US" sz="4800" dirty="0" err="1" smtClean="0"/>
              <a:t>ஆபீஸ்</a:t>
            </a:r>
            <a:r>
              <a:rPr lang="en-US" sz="4800" dirty="0" smtClean="0"/>
              <a:t>, </a:t>
            </a:r>
            <a:r>
              <a:rPr lang="en-US" sz="4800" dirty="0" err="1" smtClean="0"/>
              <a:t>சென்னை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மியூசியம்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தியேட்டர்</a:t>
            </a:r>
            <a:r>
              <a:rPr lang="en-US" sz="4800" dirty="0" smtClean="0"/>
              <a:t>,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940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நேஷனல்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ஆர்ட்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காலரி</a:t>
            </a:r>
            <a:r>
              <a:rPr lang="en-US" sz="4800" dirty="0" smtClean="0"/>
              <a:t>, </a:t>
            </a:r>
            <a:r>
              <a:rPr lang="en-US" sz="4800" dirty="0" err="1" smtClean="0"/>
              <a:t>ஜாட்ஜ்</a:t>
            </a:r>
            <a:r>
              <a:rPr lang="en-US" sz="4800" dirty="0" smtClean="0"/>
              <a:t> </a:t>
            </a:r>
            <a:r>
              <a:rPr lang="en-US" sz="4800" dirty="0" err="1" smtClean="0"/>
              <a:t>டவுனில்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உள்ள</a:t>
            </a:r>
            <a:r>
              <a:rPr lang="en-US" sz="4800" dirty="0" smtClean="0"/>
              <a:t> </a:t>
            </a:r>
            <a:r>
              <a:rPr lang="en-US" sz="4800" dirty="0" err="1" smtClean="0"/>
              <a:t>ஒய்.எம்.சி.ஏ</a:t>
            </a:r>
            <a:r>
              <a:rPr lang="en-US" sz="4800" dirty="0" smtClean="0"/>
              <a:t>. </a:t>
            </a:r>
            <a:r>
              <a:rPr lang="en-US" sz="4800" dirty="0" err="1" smtClean="0"/>
              <a:t>கட்டடம்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போன்ற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புகழ்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பெற்ற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கட்டடங்களைக்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கட்டியவராவார்</a:t>
            </a:r>
            <a:r>
              <a:rPr lang="en-US" sz="4800" dirty="0" smtClean="0"/>
              <a:t>.</a:t>
            </a: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941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   </a:t>
            </a:r>
            <a:r>
              <a:rPr lang="en-US" sz="4800" dirty="0" err="1" smtClean="0"/>
              <a:t>இவர்</a:t>
            </a:r>
            <a:r>
              <a:rPr lang="en-US" sz="4800" dirty="0" smtClean="0"/>
              <a:t>, </a:t>
            </a:r>
            <a:r>
              <a:rPr lang="en-US" sz="4800" dirty="0" err="1" smtClean="0"/>
              <a:t>சென்னைப்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போர்ட்</a:t>
            </a:r>
            <a:r>
              <a:rPr lang="en-US" sz="4800" dirty="0" smtClean="0"/>
              <a:t> </a:t>
            </a:r>
            <a:r>
              <a:rPr lang="en-US" sz="4800" dirty="0" err="1" smtClean="0"/>
              <a:t>டிரஸ்ட்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தலைவர்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பிரான்சிஸ்</a:t>
            </a:r>
            <a:r>
              <a:rPr lang="en-US" sz="4800" dirty="0" smtClean="0"/>
              <a:t> </a:t>
            </a:r>
            <a:r>
              <a:rPr lang="en-US" sz="4800" dirty="0" err="1" smtClean="0"/>
              <a:t>ஸ்பிரிங்கின்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நெருங்கிய</a:t>
            </a:r>
            <a:r>
              <a:rPr lang="en-US" sz="4800" dirty="0" smtClean="0"/>
              <a:t> </a:t>
            </a:r>
            <a:r>
              <a:rPr lang="en-US" sz="4800" dirty="0" err="1" smtClean="0"/>
              <a:t>நண்பராவார்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942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மூலம்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ராமானுஜனை</a:t>
            </a:r>
            <a:r>
              <a:rPr lang="en-US" sz="4400" dirty="0" smtClean="0"/>
              <a:t> </a:t>
            </a:r>
            <a:r>
              <a:rPr lang="en-US" sz="4400" dirty="0" err="1" smtClean="0"/>
              <a:t>இவருக்குத்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தெரியும்</a:t>
            </a:r>
            <a:r>
              <a:rPr lang="en-US" sz="4400" dirty="0" smtClean="0"/>
              <a:t>. </a:t>
            </a:r>
            <a:r>
              <a:rPr lang="en-US" sz="4400" dirty="0" err="1" smtClean="0"/>
              <a:t>எனவே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வேண்டிய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உதவிகளைச்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கொடுக்கத்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தயாராக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இருந்தார்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943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கிரைனான்ட்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பங்களாவில்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நல்ல</a:t>
            </a:r>
            <a:r>
              <a:rPr lang="en-US" sz="4400" dirty="0" smtClean="0"/>
              <a:t> </a:t>
            </a:r>
            <a:r>
              <a:rPr lang="en-US" sz="4400" dirty="0" err="1" smtClean="0"/>
              <a:t>சொகுசான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கட்டிலில்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படுப்பதற்கு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அசெளகரியமாக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இருந்ததோ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என்னவோ</a:t>
            </a:r>
            <a:r>
              <a:rPr lang="en-US" sz="4400" dirty="0" smtClean="0"/>
              <a:t>,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944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கட்டிலை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விட்டு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தரையில்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படுக்க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வேண்டும்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விரும்ப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அவ்வாறு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தரையில்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சாதாரண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பாய்</a:t>
            </a:r>
            <a:r>
              <a:rPr lang="en-US" sz="4400" dirty="0" smtClean="0"/>
              <a:t>, </a:t>
            </a:r>
            <a:r>
              <a:rPr lang="en-US" sz="4400" dirty="0" err="1" smtClean="0"/>
              <a:t>தலையணை</a:t>
            </a:r>
            <a:r>
              <a:rPr lang="en-US" sz="4400" dirty="0" smtClean="0"/>
              <a:t> </a:t>
            </a:r>
            <a:r>
              <a:rPr lang="en-US" sz="4400" dirty="0" err="1" smtClean="0"/>
              <a:t>வைத்துப்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படுத்துப்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பார்த்தார்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945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அப்போதும்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சும்மா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இருக்க</a:t>
            </a:r>
            <a:r>
              <a:rPr lang="en-US" sz="4800" dirty="0" smtClean="0"/>
              <a:t> </a:t>
            </a:r>
            <a:r>
              <a:rPr lang="en-US" sz="4800" dirty="0" err="1" smtClean="0"/>
              <a:t>மாட்டார்</a:t>
            </a:r>
            <a:r>
              <a:rPr lang="en-US" sz="4800" dirty="0" smtClean="0"/>
              <a:t>. </a:t>
            </a:r>
            <a:r>
              <a:rPr lang="en-US" sz="4800" dirty="0" err="1" smtClean="0"/>
              <a:t>கணக்குகளைப்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போட்டுப்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பார்த்த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வண்ணம்தன்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இருப்பார்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946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   </a:t>
            </a:r>
            <a:r>
              <a:rPr lang="en-US" sz="3600" dirty="0" err="1" smtClean="0"/>
              <a:t>நெல்லூரில்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கலெக்டராக</a:t>
            </a:r>
            <a:r>
              <a:rPr lang="en-US" sz="3600" dirty="0" smtClean="0"/>
              <a:t> </a:t>
            </a:r>
            <a:r>
              <a:rPr lang="en-US" sz="3600" dirty="0" err="1" smtClean="0"/>
              <a:t>இருந்த</a:t>
            </a:r>
            <a:r>
              <a:rPr lang="en-US" sz="3600" dirty="0" smtClean="0"/>
              <a:t> </a:t>
            </a:r>
            <a:r>
              <a:rPr lang="en-US" sz="3600" dirty="0" err="1" smtClean="0"/>
              <a:t>திவான்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பகதூர்</a:t>
            </a:r>
            <a:r>
              <a:rPr lang="en-US" sz="3600" dirty="0" smtClean="0"/>
              <a:t> </a:t>
            </a:r>
            <a:r>
              <a:rPr lang="en-US" sz="3600" dirty="0" err="1" smtClean="0"/>
              <a:t>ராமச்சந்திர</a:t>
            </a:r>
            <a:r>
              <a:rPr lang="en-US" sz="3600" dirty="0" smtClean="0"/>
              <a:t> </a:t>
            </a:r>
            <a:r>
              <a:rPr lang="en-US" sz="3600" dirty="0" err="1" smtClean="0"/>
              <a:t>ராவின்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மாப்பிள்ளையான</a:t>
            </a:r>
            <a:r>
              <a:rPr lang="en-US" sz="3600" dirty="0" smtClean="0"/>
              <a:t> </a:t>
            </a:r>
            <a:r>
              <a:rPr lang="en-US" sz="3600" dirty="0" err="1" smtClean="0"/>
              <a:t>சி.எஸ்</a:t>
            </a:r>
            <a:r>
              <a:rPr lang="en-US" sz="3600" dirty="0" smtClean="0"/>
              <a:t>. </a:t>
            </a:r>
            <a:r>
              <a:rPr lang="en-US" sz="3600" dirty="0" err="1" smtClean="0"/>
              <a:t>ராமாராவ்</a:t>
            </a:r>
            <a:r>
              <a:rPr lang="en-US" sz="3600" dirty="0" smtClean="0"/>
              <a:t> </a:t>
            </a:r>
            <a:r>
              <a:rPr lang="en-US" sz="3600" dirty="0" err="1" smtClean="0"/>
              <a:t>என்பவர்</a:t>
            </a:r>
            <a:r>
              <a:rPr lang="en-US" sz="3600" dirty="0" smtClean="0"/>
              <a:t> </a:t>
            </a:r>
            <a:r>
              <a:rPr lang="en-US" sz="3600" dirty="0" err="1" smtClean="0"/>
              <a:t>ராமானுஜனின்</a:t>
            </a:r>
            <a:r>
              <a:rPr lang="en-US" sz="3600" dirty="0" smtClean="0"/>
              <a:t> </a:t>
            </a:r>
            <a:r>
              <a:rPr lang="en-US" sz="3600" dirty="0" err="1" smtClean="0"/>
              <a:t>உடல்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நலக்கேட்டை</a:t>
            </a:r>
            <a:r>
              <a:rPr lang="en-US" sz="3600" dirty="0" smtClean="0"/>
              <a:t> </a:t>
            </a:r>
            <a:r>
              <a:rPr lang="en-US" sz="3600" dirty="0" err="1" smtClean="0"/>
              <a:t>பறிந்து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பார்க்க</a:t>
            </a:r>
            <a:r>
              <a:rPr lang="en-US" sz="3600" dirty="0" smtClean="0"/>
              <a:t> </a:t>
            </a:r>
            <a:r>
              <a:rPr lang="en-US" sz="3600" dirty="0" err="1" smtClean="0"/>
              <a:t>வந்திருந்தார்</a:t>
            </a:r>
            <a:r>
              <a:rPr lang="en-US" sz="3600" dirty="0" smtClean="0"/>
              <a:t>. </a:t>
            </a:r>
          </a:p>
          <a:p>
            <a:pPr>
              <a:buNone/>
            </a:pP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947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அவரிடம்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தனக்குத்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திருவல்லிக்கேணி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விக்டோரியா</a:t>
            </a:r>
            <a:r>
              <a:rPr lang="en-US" sz="4400" dirty="0" smtClean="0"/>
              <a:t> </a:t>
            </a:r>
            <a:r>
              <a:rPr lang="en-US" sz="4400" dirty="0" err="1" smtClean="0"/>
              <a:t>ஹாஸ்டலில்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தயாராகும்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ரசம்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வேண்டும்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கேட்க</a:t>
            </a:r>
            <a:r>
              <a:rPr lang="en-US" sz="4400" dirty="0" smtClean="0"/>
              <a:t>, </a:t>
            </a:r>
            <a:r>
              <a:rPr lang="en-US" sz="4400" dirty="0" err="1" smtClean="0"/>
              <a:t>அந்த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ரசத்தில்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என்ன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சிறப்பு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ராமாராவ்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கேட்டார்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948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அதற்குத்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விக்டோரியா</a:t>
            </a:r>
            <a:r>
              <a:rPr lang="en-US" sz="4400" dirty="0" smtClean="0"/>
              <a:t> </a:t>
            </a:r>
            <a:r>
              <a:rPr lang="en-US" sz="4400" dirty="0" err="1" smtClean="0"/>
              <a:t>ஹாஸ்டலில்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தம்முடைய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நண்பர்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விஸ்வநாத</a:t>
            </a:r>
            <a:r>
              <a:rPr lang="en-US" sz="4400" dirty="0" smtClean="0"/>
              <a:t> </a:t>
            </a:r>
            <a:r>
              <a:rPr lang="en-US" sz="4400" dirty="0" err="1" smtClean="0"/>
              <a:t>சாஸ்திரியுடன்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தங்கியிருந்த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போது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ரசத்தைச்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சாப்பிட்டிருப்பதாகவும்</a:t>
            </a:r>
            <a:r>
              <a:rPr lang="en-US" sz="4400" dirty="0" smtClean="0"/>
              <a:t>,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949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ஆதலால்தான்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எதிர்காலத்தில்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உலகே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போற்றும்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</a:t>
            </a:r>
            <a:r>
              <a:rPr lang="en-US" sz="4800" dirty="0" smtClean="0"/>
              <a:t> </a:t>
            </a:r>
            <a:r>
              <a:rPr lang="en-US" sz="4800" dirty="0" err="1" smtClean="0"/>
              <a:t>மேதை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பெயரெடுத்து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சரித்திரம்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படைக்க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முடிந்தது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அதன்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ருசியும்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வாசனையும்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அலாதி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கூறவே</a:t>
            </a:r>
            <a:r>
              <a:rPr lang="en-US" sz="4400" dirty="0" smtClean="0"/>
              <a:t>, </a:t>
            </a:r>
            <a:r>
              <a:rPr lang="en-US" sz="4400" dirty="0" err="1" smtClean="0"/>
              <a:t>ராமாராவ்</a:t>
            </a:r>
            <a:r>
              <a:rPr lang="en-US" sz="4400" dirty="0" smtClean="0"/>
              <a:t> </a:t>
            </a:r>
            <a:r>
              <a:rPr lang="en-US" sz="4400" dirty="0" err="1" smtClean="0"/>
              <a:t>ஒரு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நபரைத்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திருவல்லிக்கேணி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விக்டோரியா</a:t>
            </a:r>
            <a:r>
              <a:rPr lang="en-US" sz="4400" dirty="0" smtClean="0"/>
              <a:t> </a:t>
            </a:r>
            <a:r>
              <a:rPr lang="en-US" sz="4400" dirty="0" err="1" smtClean="0"/>
              <a:t>ஹாஸ்டலுக்கு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அனுப்பி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950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4400" dirty="0" err="1" smtClean="0"/>
              <a:t>அந்த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ரசத்தை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வாங்கி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ராமானுஜனுக்குக்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கொடுக்க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அதை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மிகவும்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ரசித்துப்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பருகி</a:t>
            </a:r>
            <a:r>
              <a:rPr lang="en-US" sz="4400" dirty="0" smtClean="0"/>
              <a:t> </a:t>
            </a:r>
            <a:r>
              <a:rPr lang="en-US" sz="4400" dirty="0" err="1" smtClean="0"/>
              <a:t>மகிழ்ந்தார்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951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சேத்துப்பட்டு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ஹாரிங்டன்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சாலையிலுள்ள</a:t>
            </a:r>
            <a:r>
              <a:rPr lang="en-US" sz="4400" dirty="0" smtClean="0"/>
              <a:t> “</a:t>
            </a:r>
            <a:r>
              <a:rPr lang="en-US" sz="4400" dirty="0" err="1" smtClean="0"/>
              <a:t>கிரைனான்ட்</a:t>
            </a:r>
            <a:r>
              <a:rPr lang="en-US" sz="4400" dirty="0" smtClean="0"/>
              <a:t>” </a:t>
            </a:r>
            <a:r>
              <a:rPr lang="en-US" sz="4400" dirty="0" err="1" smtClean="0"/>
              <a:t>பங்களாவில்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தங்கியிருந்தபோது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வருபவர்களின்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கூட்டம்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952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அதிகமாகவே</a:t>
            </a:r>
            <a:r>
              <a:rPr lang="en-US" sz="4400" dirty="0" smtClean="0"/>
              <a:t>, </a:t>
            </a:r>
            <a:r>
              <a:rPr lang="en-US" sz="4400" dirty="0" err="1" smtClean="0"/>
              <a:t>ராமானுஜனித்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தனது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பங்களாவிற்குப்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பக்கத்திலுள்ள</a:t>
            </a:r>
            <a:r>
              <a:rPr lang="en-US" sz="4400" dirty="0" smtClean="0"/>
              <a:t> “</a:t>
            </a:r>
            <a:r>
              <a:rPr lang="en-US" sz="4400" dirty="0" err="1" smtClean="0"/>
              <a:t>கோமித்ரா</a:t>
            </a:r>
            <a:r>
              <a:rPr lang="en-US" sz="4400" dirty="0" smtClean="0"/>
              <a:t>” </a:t>
            </a:r>
            <a:r>
              <a:rPr lang="en-US" sz="4400" dirty="0" err="1" smtClean="0"/>
              <a:t>என்ற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பங்களாவில்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தங்க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வைத்தார்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953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இந்த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பங்களாவில்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இருந்த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சில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கணிதக்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குறிப்புகளைத்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தயாரித்துப்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பேராசிரியர்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ஹார்டிக்கு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அனுப்பி</a:t>
            </a:r>
            <a:r>
              <a:rPr lang="en-US" sz="4800" dirty="0" smtClean="0"/>
              <a:t> </a:t>
            </a:r>
            <a:r>
              <a:rPr lang="en-US" sz="4800" dirty="0" err="1" smtClean="0"/>
              <a:t>வைத்தார்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954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கணிதக்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குறிப்புகளையும்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கடிதத்தையும்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கண்ட</a:t>
            </a:r>
            <a:r>
              <a:rPr lang="en-US" sz="4400" dirty="0" smtClean="0"/>
              <a:t>  </a:t>
            </a:r>
            <a:r>
              <a:rPr lang="en-US" sz="4400" dirty="0" err="1" smtClean="0"/>
              <a:t>பேராசிரியர்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ஹார்டி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ஓரளவு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தேறி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வருகிறார்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எண்ணினார்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955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மீண்டும்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ராமானுஜனை</a:t>
            </a:r>
            <a:r>
              <a:rPr lang="en-US" sz="4800" dirty="0" smtClean="0"/>
              <a:t> </a:t>
            </a:r>
            <a:r>
              <a:rPr lang="en-US" sz="4800" dirty="0" err="1" smtClean="0"/>
              <a:t>லண்டனுக்கு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அழைத்து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விடலாம்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என்றெண்ணி</a:t>
            </a:r>
            <a:r>
              <a:rPr lang="en-US" sz="4800" dirty="0" smtClean="0"/>
              <a:t> </a:t>
            </a:r>
            <a:r>
              <a:rPr lang="en-US" sz="4800" dirty="0" err="1" smtClean="0"/>
              <a:t>மகிழ்ந்தார்</a:t>
            </a:r>
            <a:r>
              <a:rPr lang="en-US" sz="4800" dirty="0" smtClean="0"/>
              <a:t>. 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956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b="1" dirty="0" err="1" smtClean="0">
                <a:solidFill>
                  <a:srgbClr val="7030A0"/>
                </a:solidFill>
              </a:rPr>
              <a:t>அவருக்கு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</a:p>
          <a:p>
            <a:pPr algn="ctr">
              <a:buNone/>
            </a:pPr>
            <a:endParaRPr lang="en-US" sz="4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rgbClr val="7030A0"/>
                </a:solidFill>
              </a:rPr>
              <a:t>மரணம்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</a:p>
          <a:p>
            <a:pPr algn="ctr">
              <a:buNone/>
            </a:pPr>
            <a:endParaRPr lang="en-US" sz="4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rgbClr val="7030A0"/>
                </a:solidFill>
              </a:rPr>
              <a:t>வந்தது</a:t>
            </a:r>
            <a:endParaRPr lang="en-US" sz="4400" b="1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957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dsf\Desktop\RAMANUJAN\2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4114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ராமானுஜனுடைய</a:t>
            </a:r>
            <a:r>
              <a:rPr lang="en-US" sz="6000" dirty="0" smtClean="0"/>
              <a:t> </a:t>
            </a:r>
            <a:r>
              <a:rPr lang="en-US" sz="6000" dirty="0" err="1" smtClean="0"/>
              <a:t>உடல்</a:t>
            </a:r>
            <a:r>
              <a:rPr lang="en-US" sz="6000" dirty="0" smtClean="0"/>
              <a:t> </a:t>
            </a:r>
            <a:r>
              <a:rPr lang="en-US" sz="6000" dirty="0" err="1" smtClean="0"/>
              <a:t>நிலை</a:t>
            </a:r>
            <a:r>
              <a:rPr lang="en-US" sz="6000" dirty="0" smtClean="0"/>
              <a:t> </a:t>
            </a:r>
            <a:r>
              <a:rPr lang="en-US" sz="6000" dirty="0" err="1" smtClean="0"/>
              <a:t>நாளுக்கு</a:t>
            </a:r>
            <a:r>
              <a:rPr lang="en-US" sz="6000" dirty="0" smtClean="0"/>
              <a:t> </a:t>
            </a:r>
            <a:r>
              <a:rPr lang="en-US" sz="6000" dirty="0" err="1" smtClean="0"/>
              <a:t>நாள்</a:t>
            </a:r>
            <a:r>
              <a:rPr lang="en-US" sz="6000" dirty="0" smtClean="0"/>
              <a:t> </a:t>
            </a:r>
            <a:r>
              <a:rPr lang="en-US" sz="6000" dirty="0" err="1" smtClean="0"/>
              <a:t>சீர்கெட்டு</a:t>
            </a:r>
            <a:r>
              <a:rPr lang="en-US" sz="6000" dirty="0" smtClean="0"/>
              <a:t> </a:t>
            </a:r>
            <a:r>
              <a:rPr lang="en-US" sz="6000" dirty="0" err="1" smtClean="0"/>
              <a:t>வந்தது</a:t>
            </a:r>
            <a:r>
              <a:rPr lang="en-US" sz="6000" dirty="0" smtClean="0"/>
              <a:t>.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958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குறிப்பாக</a:t>
            </a:r>
            <a:r>
              <a:rPr lang="en-US" sz="4400" dirty="0" smtClean="0"/>
              <a:t> 1920 </a:t>
            </a:r>
            <a:r>
              <a:rPr lang="en-US" sz="4400" dirty="0" err="1" smtClean="0"/>
              <a:t>ஏப்ரல்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மாதத்திலிருந்து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உடல்நிலை</a:t>
            </a:r>
            <a:r>
              <a:rPr lang="en-US" sz="4400" dirty="0" smtClean="0"/>
              <a:t> </a:t>
            </a:r>
            <a:r>
              <a:rPr lang="en-US" sz="4400" dirty="0" err="1" smtClean="0"/>
              <a:t>மிகவும்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மோசமானது</a:t>
            </a:r>
            <a:r>
              <a:rPr lang="en-US" sz="4400" dirty="0" smtClean="0"/>
              <a:t>. </a:t>
            </a:r>
            <a:r>
              <a:rPr lang="en-US" sz="4400" dirty="0" err="1" smtClean="0"/>
              <a:t>இருந்தாலும்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மருந்துகளுக்கும்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மாத்திரைகளுக்கும்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குறைவே</a:t>
            </a:r>
            <a:r>
              <a:rPr lang="en-US" sz="4400" dirty="0" smtClean="0"/>
              <a:t> </a:t>
            </a:r>
            <a:r>
              <a:rPr lang="en-US" sz="4400" dirty="0" err="1" smtClean="0"/>
              <a:t>இல்லை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959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err="1" smtClean="0">
                <a:solidFill>
                  <a:srgbClr val="7030A0"/>
                </a:solidFill>
              </a:rPr>
              <a:t>வறுமையும்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endParaRPr lang="en-US" sz="36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36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3600" b="1" dirty="0" err="1" smtClean="0">
                <a:solidFill>
                  <a:srgbClr val="7030A0"/>
                </a:solidFill>
              </a:rPr>
              <a:t>வாழ்க்கையும்</a:t>
            </a:r>
            <a:endParaRPr lang="en-US" sz="36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dsf\Desktop\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524000"/>
            <a:ext cx="4267200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எப்படியும்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குணப்படுத்தி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விட</a:t>
            </a:r>
            <a:r>
              <a:rPr lang="en-US" sz="5400" dirty="0" smtClean="0"/>
              <a:t> </a:t>
            </a:r>
            <a:r>
              <a:rPr lang="en-US" sz="5400" dirty="0" err="1" smtClean="0"/>
              <a:t>வேண்டும்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எண்ணி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முயற்சி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செய்து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வந்தார்கள்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960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961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92162" name="Picture 2" descr="C:\Users\dsf\Desktop\RAMANUJAN-1\26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76962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அவருடைய</a:t>
            </a:r>
            <a:r>
              <a:rPr lang="en-US" sz="5400" dirty="0" smtClean="0"/>
              <a:t> </a:t>
            </a:r>
            <a:r>
              <a:rPr lang="en-US" sz="5400" dirty="0" err="1" smtClean="0"/>
              <a:t>மருத்துவச்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செலவை</a:t>
            </a:r>
            <a:r>
              <a:rPr lang="en-US" sz="5400" dirty="0" smtClean="0"/>
              <a:t> </a:t>
            </a:r>
            <a:r>
              <a:rPr lang="en-US" sz="5400" dirty="0" err="1" smtClean="0"/>
              <a:t>மயிலாப்பூர்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பிரபல</a:t>
            </a:r>
            <a:r>
              <a:rPr lang="en-US" sz="5400" dirty="0" smtClean="0"/>
              <a:t> </a:t>
            </a:r>
            <a:r>
              <a:rPr lang="en-US" sz="5400" dirty="0" err="1" smtClean="0"/>
              <a:t>வக்கீலான</a:t>
            </a:r>
            <a:r>
              <a:rPr lang="en-US" sz="5400" dirty="0" smtClean="0"/>
              <a:t> </a:t>
            </a:r>
            <a:r>
              <a:rPr lang="en-US" sz="5400" dirty="0" err="1" smtClean="0"/>
              <a:t>எஸ்</a:t>
            </a:r>
            <a:r>
              <a:rPr lang="en-US" sz="5400" dirty="0" smtClean="0"/>
              <a:t>. </a:t>
            </a:r>
            <a:r>
              <a:rPr lang="en-US" sz="5400" dirty="0" err="1" smtClean="0"/>
              <a:t>சீனிவாச</a:t>
            </a:r>
            <a:r>
              <a:rPr lang="en-US" sz="5400" dirty="0" smtClean="0"/>
              <a:t> </a:t>
            </a:r>
            <a:r>
              <a:rPr lang="en-US" sz="5400" dirty="0" err="1" smtClean="0"/>
              <a:t>ஐயங்காரும்</a:t>
            </a: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962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சென்னைப்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பல்கலைக்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கழகச்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சிண்டிகேட்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அங்கத்தினர்களும்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ஏற்றுக்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கொண்டு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எப்படியும்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குணப்படுத்த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முயற்சி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மேற்கொண்டார்கள்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963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ராமானுஜனின்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குடும்பச்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செலவு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முழுவதையும்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நம்பெருமாள்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செட்டியார்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ஏற்றுக்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964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டாக்டர்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பி.எஸ்</a:t>
            </a:r>
            <a:r>
              <a:rPr lang="en-US" sz="5400" dirty="0" smtClean="0"/>
              <a:t>. </a:t>
            </a:r>
            <a:r>
              <a:rPr lang="en-US" sz="5400" dirty="0" err="1" smtClean="0"/>
              <a:t>சந்திர</a:t>
            </a:r>
            <a:r>
              <a:rPr lang="en-US" sz="5400" dirty="0" smtClean="0"/>
              <a:t> </a:t>
            </a:r>
            <a:r>
              <a:rPr lang="en-US" sz="5400" dirty="0" err="1" smtClean="0"/>
              <a:t>சேகர</a:t>
            </a:r>
            <a:r>
              <a:rPr lang="en-US" sz="5400" dirty="0" smtClean="0"/>
              <a:t> </a:t>
            </a:r>
            <a:r>
              <a:rPr lang="en-US" sz="5400" dirty="0" err="1" smtClean="0"/>
              <a:t>ஐயர்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இரவு</a:t>
            </a:r>
            <a:r>
              <a:rPr lang="en-US" sz="5400" dirty="0" smtClean="0"/>
              <a:t> </a:t>
            </a:r>
            <a:r>
              <a:rPr lang="en-US" sz="5400" dirty="0" err="1" smtClean="0"/>
              <a:t>பகல்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பாராமல்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வேண்டிய</a:t>
            </a:r>
            <a:r>
              <a:rPr lang="en-US" sz="5400" dirty="0" smtClean="0"/>
              <a:t> </a:t>
            </a:r>
            <a:r>
              <a:rPr lang="en-US" sz="5400" dirty="0" err="1" smtClean="0"/>
              <a:t>சிகிச்சை</a:t>
            </a:r>
            <a:r>
              <a:rPr lang="en-US" sz="5400" dirty="0" smtClean="0"/>
              <a:t> </a:t>
            </a:r>
            <a:r>
              <a:rPr lang="en-US" sz="5400" dirty="0" err="1" smtClean="0"/>
              <a:t>அளித்துச்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சென்றார்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965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ராமானுஜனின்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உண்மையான</a:t>
            </a:r>
            <a:r>
              <a:rPr lang="en-US" sz="5400" dirty="0" smtClean="0"/>
              <a:t> </a:t>
            </a:r>
            <a:r>
              <a:rPr lang="en-US" sz="5400" dirty="0" err="1" smtClean="0"/>
              <a:t>நிலையை</a:t>
            </a:r>
            <a:r>
              <a:rPr lang="en-US" sz="5400" dirty="0" smtClean="0"/>
              <a:t> </a:t>
            </a:r>
            <a:r>
              <a:rPr lang="en-US" sz="5400" dirty="0" err="1" smtClean="0"/>
              <a:t>பற்றி</a:t>
            </a:r>
            <a:r>
              <a:rPr lang="en-US" sz="5400" dirty="0" smtClean="0"/>
              <a:t> </a:t>
            </a:r>
            <a:r>
              <a:rPr lang="en-US" sz="5400" dirty="0" err="1" smtClean="0"/>
              <a:t>அறிய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விரும்பிய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செட்டியார்</a:t>
            </a:r>
            <a:r>
              <a:rPr lang="en-US" sz="5400" dirty="0" smtClean="0"/>
              <a:t>,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966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டாக்டர்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சந்திரசேகர</a:t>
            </a:r>
            <a:r>
              <a:rPr lang="en-US" sz="4800" dirty="0" smtClean="0"/>
              <a:t> </a:t>
            </a:r>
            <a:r>
              <a:rPr lang="en-US" sz="4800" dirty="0" err="1" smtClean="0"/>
              <a:t>ஐயரிடம்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யாரும்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இல்லாத</a:t>
            </a:r>
            <a:r>
              <a:rPr lang="en-US" sz="4800" dirty="0" smtClean="0"/>
              <a:t> </a:t>
            </a:r>
            <a:r>
              <a:rPr lang="en-US" sz="4800" dirty="0" err="1" smtClean="0"/>
              <a:t>நேரத்தில்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நிலையைப்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பற்றிக்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கேட்டதற்கு</a:t>
            </a:r>
            <a:endParaRPr lang="en-US" sz="4800" dirty="0" smtClean="0"/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967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“</a:t>
            </a:r>
            <a:r>
              <a:rPr lang="en-US" sz="4400" dirty="0" err="1" smtClean="0"/>
              <a:t>தெய்வீகச்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செயல்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என்பது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மனித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முயற்சிகளுக்கும்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அப்பாற்பட்டதாகும்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ராமானுஜத்தை</a:t>
            </a:r>
            <a:r>
              <a:rPr lang="en-US" sz="4400" dirty="0" smtClean="0"/>
              <a:t> </a:t>
            </a:r>
            <a:r>
              <a:rPr lang="en-US" sz="4400" dirty="0" err="1" smtClean="0"/>
              <a:t>இறைவன்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காப்பாற்ற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வேண்டும்</a:t>
            </a:r>
            <a:r>
              <a:rPr lang="en-US" sz="4400" dirty="0" smtClean="0"/>
              <a:t>”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</a:t>
            </a:r>
            <a:r>
              <a:rPr lang="en-US" sz="4400" dirty="0" smtClean="0"/>
              <a:t> </a:t>
            </a:r>
            <a:r>
              <a:rPr lang="en-US" sz="4400" dirty="0" err="1" smtClean="0"/>
              <a:t>விட்டார்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968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ராமானுஜத்திற்கு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வேளா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வேளைக்கு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மருந்து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கொடுப்பதற்கு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ஒரு</a:t>
            </a:r>
            <a:r>
              <a:rPr lang="en-US" sz="4800" dirty="0" smtClean="0"/>
              <a:t> </a:t>
            </a:r>
            <a:r>
              <a:rPr lang="en-US" sz="4800" dirty="0" err="1" smtClean="0"/>
              <a:t>நர்சையும்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டாக்டர்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ஏற்பாடு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செய்திருந்தார்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969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4800" dirty="0" err="1" smtClean="0"/>
              <a:t>ராமானுஜனின்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தந்தையின்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சொற்ப</a:t>
            </a:r>
            <a:r>
              <a:rPr lang="en-US" sz="4800" dirty="0" smtClean="0"/>
              <a:t> </a:t>
            </a:r>
            <a:r>
              <a:rPr lang="en-US" sz="4800" dirty="0" err="1" smtClean="0"/>
              <a:t>வருமானத்தைக்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குடும்பம்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நடத்த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கோமளத்தம்மாள்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மிகுந்த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சிரமப்பட்டார்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அந்த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நர்சுக்கு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உதவியாக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ராமானுஜத்தின்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மனைவி</a:t>
            </a:r>
            <a:r>
              <a:rPr lang="en-US" sz="5400" dirty="0" smtClean="0"/>
              <a:t> </a:t>
            </a:r>
            <a:r>
              <a:rPr lang="en-US" sz="5400" dirty="0" err="1" smtClean="0"/>
              <a:t>இருந்து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வந்தார்</a:t>
            </a:r>
            <a:r>
              <a:rPr lang="en-US" sz="5400" dirty="0" smtClean="0"/>
              <a:t>.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970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/>
              <a:t>ஒருநாள்</a:t>
            </a:r>
            <a:r>
              <a:rPr lang="en-US" sz="4800" dirty="0" smtClean="0"/>
              <a:t>, </a:t>
            </a:r>
            <a:r>
              <a:rPr lang="en-US" sz="4800" dirty="0" err="1" smtClean="0"/>
              <a:t>ராமானுஜனுடைய</a:t>
            </a:r>
            <a:r>
              <a:rPr lang="en-US" sz="4800" dirty="0" smtClean="0"/>
              <a:t> </a:t>
            </a:r>
            <a:r>
              <a:rPr lang="en-US" sz="4800" dirty="0" err="1" smtClean="0"/>
              <a:t>பக்கத்தில்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வேதனையுடன்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இருந்த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கோமளத்தம்மாளிடம்</a:t>
            </a:r>
            <a:endParaRPr lang="en-US" sz="4800" dirty="0" smtClean="0"/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971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“</a:t>
            </a:r>
            <a:r>
              <a:rPr lang="en-US" sz="4400" dirty="0" err="1" smtClean="0"/>
              <a:t>அம்மா</a:t>
            </a:r>
            <a:r>
              <a:rPr lang="en-US" sz="4400" dirty="0" smtClean="0"/>
              <a:t>, </a:t>
            </a:r>
            <a:r>
              <a:rPr lang="en-US" sz="4400" dirty="0" err="1" smtClean="0"/>
              <a:t>இந்த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உலகத்திலே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பிறந்தவர்கள்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எல்லாரும்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இறந்துதான்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தீரணும்</a:t>
            </a:r>
            <a:r>
              <a:rPr lang="en-US" sz="4400" dirty="0" smtClean="0"/>
              <a:t>, </a:t>
            </a:r>
            <a:r>
              <a:rPr lang="en-US" sz="4400" dirty="0" err="1" smtClean="0"/>
              <a:t>யாருமே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நிரந்தரமாக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இருக்க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முடியாது</a:t>
            </a:r>
            <a:r>
              <a:rPr lang="en-US" sz="4400" dirty="0" smtClean="0"/>
              <a:t>” </a:t>
            </a:r>
            <a:r>
              <a:rPr lang="en-US" sz="4400" dirty="0" err="1" smtClean="0"/>
              <a:t>என்றார்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972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4400" dirty="0" smtClean="0"/>
              <a:t>“</a:t>
            </a:r>
            <a:r>
              <a:rPr lang="en-US" sz="4400" dirty="0" err="1" smtClean="0"/>
              <a:t>அதெல்லாம்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உண்மைதான்</a:t>
            </a:r>
            <a:r>
              <a:rPr lang="en-US" sz="4400" dirty="0" smtClean="0"/>
              <a:t>; </a:t>
            </a:r>
            <a:r>
              <a:rPr lang="en-US" sz="4400" dirty="0" err="1" smtClean="0"/>
              <a:t>சாவு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வருவதற்கும்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ஒரு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வயசு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வேண்டுமல்லவா</a:t>
            </a:r>
            <a:r>
              <a:rPr lang="en-US" sz="4400" dirty="0" smtClean="0"/>
              <a:t>?” </a:t>
            </a:r>
            <a:r>
              <a:rPr lang="en-US" sz="4400" dirty="0" err="1" smtClean="0"/>
              <a:t>என்றார்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கோமளத்தம்மாள்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973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974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93186" name="Picture 2" descr="C:\Users\dsf\Desktop\RAMANUJAN-1\27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7924800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“</a:t>
            </a:r>
            <a:r>
              <a:rPr lang="en-US" sz="4800" dirty="0" err="1" smtClean="0"/>
              <a:t>அதற்கு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என்னம்மா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செய்ய</a:t>
            </a:r>
            <a:r>
              <a:rPr lang="en-US" sz="4800" dirty="0" smtClean="0"/>
              <a:t> </a:t>
            </a:r>
            <a:r>
              <a:rPr lang="en-US" sz="4800" dirty="0" err="1" smtClean="0"/>
              <a:t>முடியும்</a:t>
            </a:r>
            <a:r>
              <a:rPr lang="en-US" sz="4800" dirty="0" smtClean="0"/>
              <a:t>? </a:t>
            </a:r>
            <a:r>
              <a:rPr lang="en-US" sz="4800" dirty="0" err="1" smtClean="0"/>
              <a:t>எனக்கு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இந்த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வயதிலே</a:t>
            </a:r>
            <a:r>
              <a:rPr lang="en-US" sz="4800" dirty="0" smtClean="0"/>
              <a:t> </a:t>
            </a:r>
            <a:r>
              <a:rPr lang="en-US" sz="4800" dirty="0" err="1" smtClean="0"/>
              <a:t>இந்த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நோய்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விட்டது</a:t>
            </a:r>
            <a:r>
              <a:rPr lang="en-US" sz="4800" dirty="0" smtClean="0"/>
              <a:t>. </a:t>
            </a:r>
            <a:r>
              <a:rPr lang="en-US" sz="4800" dirty="0" err="1" smtClean="0"/>
              <a:t>இதுதான்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எனக்கு</a:t>
            </a:r>
            <a:r>
              <a:rPr lang="en-US" sz="4800" dirty="0" smtClean="0"/>
              <a:t> </a:t>
            </a:r>
            <a:r>
              <a:rPr lang="en-US" sz="4800" dirty="0" err="1" smtClean="0"/>
              <a:t>எமன்</a:t>
            </a:r>
            <a:r>
              <a:rPr lang="en-US" sz="4800" dirty="0" smtClean="0"/>
              <a:t>.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975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எனக்கு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அற்பாயுசு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தான்</a:t>
            </a:r>
            <a:r>
              <a:rPr lang="en-US" sz="4400" dirty="0" smtClean="0"/>
              <a:t>; </a:t>
            </a:r>
            <a:r>
              <a:rPr lang="en-US" sz="4400" dirty="0" err="1" smtClean="0"/>
              <a:t>என்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கை</a:t>
            </a:r>
            <a:r>
              <a:rPr lang="en-US" sz="4400" dirty="0" smtClean="0"/>
              <a:t> </a:t>
            </a:r>
            <a:r>
              <a:rPr lang="en-US" sz="4400" dirty="0" err="1" smtClean="0"/>
              <a:t>ரேகைப்படி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முப்பத்திரண்டு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வயசு</a:t>
            </a:r>
            <a:r>
              <a:rPr lang="en-US" sz="4400" dirty="0" smtClean="0"/>
              <a:t> </a:t>
            </a:r>
            <a:r>
              <a:rPr lang="en-US" sz="4400" dirty="0" err="1" smtClean="0"/>
              <a:t>ஐந்து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மாதங்கள்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வரை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என்னுடைய</a:t>
            </a:r>
            <a:r>
              <a:rPr lang="en-US" sz="4400" dirty="0" smtClean="0"/>
              <a:t> </a:t>
            </a:r>
            <a:r>
              <a:rPr lang="en-US" sz="4400" dirty="0" err="1" smtClean="0"/>
              <a:t>வாழ்நாள்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இருக்கும்</a:t>
            </a:r>
            <a:r>
              <a:rPr lang="en-US" sz="4400" dirty="0" smtClean="0"/>
              <a:t>” </a:t>
            </a:r>
            <a:r>
              <a:rPr lang="en-US" sz="4400" dirty="0" err="1" smtClean="0"/>
              <a:t>என்றார்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976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ராமானுஜனுக்கு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கைரேகை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பார்ப்பதிலும்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ஜாதகம்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பார்ப்பதிலும்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நல்ல</a:t>
            </a:r>
            <a:r>
              <a:rPr lang="en-US" sz="4400" dirty="0" smtClean="0"/>
              <a:t> </a:t>
            </a:r>
            <a:r>
              <a:rPr lang="en-US" sz="4400" dirty="0" err="1" smtClean="0"/>
              <a:t>புலமையுண்டு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கோமளத்தம்மாளுக்குத்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தெரியும்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977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எனவே</a:t>
            </a:r>
            <a:r>
              <a:rPr lang="en-US" sz="4800" dirty="0" smtClean="0"/>
              <a:t>, </a:t>
            </a:r>
            <a:r>
              <a:rPr lang="en-US" sz="4800" dirty="0" err="1" smtClean="0"/>
              <a:t>ராமானுஜன்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கூறியதைக்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கேட்டுக்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கண்ணீர்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உகுத்த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வண்ணம்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காணப்பட்டார்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978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அதிக</a:t>
            </a:r>
            <a:r>
              <a:rPr lang="en-US" sz="5400" dirty="0" smtClean="0"/>
              <a:t> </a:t>
            </a:r>
            <a:r>
              <a:rPr lang="en-US" sz="5400" dirty="0" err="1" smtClean="0"/>
              <a:t>நாட்கள்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உயிர்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வாழ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முடியாது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விரைவில்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சாகத்தான்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போகிறோம்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979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err="1" smtClean="0"/>
              <a:t>ஏனெனில்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ராமானுஜனின்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பெற்றோர்கள்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எப்படியும்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வாழலாம்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என்ற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கொள்கையை</a:t>
            </a:r>
            <a:r>
              <a:rPr lang="en-US" sz="4800" dirty="0" smtClean="0"/>
              <a:t> </a:t>
            </a:r>
            <a:r>
              <a:rPr lang="en-US" sz="4800" dirty="0" err="1" smtClean="0"/>
              <a:t>விடுத்து</a:t>
            </a:r>
            <a:r>
              <a:rPr lang="en-US" sz="4800" dirty="0" smtClean="0"/>
              <a:t>,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எனவே</a:t>
            </a:r>
            <a:r>
              <a:rPr lang="en-US" sz="5400" dirty="0" smtClean="0"/>
              <a:t> </a:t>
            </a:r>
            <a:r>
              <a:rPr lang="en-US" sz="5400" dirty="0" err="1" smtClean="0"/>
              <a:t>அதை</a:t>
            </a:r>
            <a:r>
              <a:rPr lang="en-US" sz="5400" dirty="0" smtClean="0"/>
              <a:t> </a:t>
            </a:r>
            <a:r>
              <a:rPr lang="en-US" sz="5400" dirty="0" err="1" smtClean="0"/>
              <a:t>மெல்ல</a:t>
            </a:r>
            <a:r>
              <a:rPr lang="en-US" sz="5400" dirty="0" smtClean="0"/>
              <a:t> </a:t>
            </a:r>
            <a:r>
              <a:rPr lang="en-US" sz="5400" dirty="0" err="1" smtClean="0"/>
              <a:t>மெல்லக்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கூறி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விடலாமே</a:t>
            </a:r>
            <a:r>
              <a:rPr lang="en-US" sz="5400" dirty="0" smtClean="0"/>
              <a:t> </a:t>
            </a:r>
            <a:r>
              <a:rPr lang="en-US" sz="5400" dirty="0" err="1" smtClean="0"/>
              <a:t>என்ற</a:t>
            </a:r>
            <a:r>
              <a:rPr lang="en-US" sz="5400" dirty="0" smtClean="0"/>
              <a:t> </a:t>
            </a:r>
            <a:r>
              <a:rPr lang="en-US" sz="5400" dirty="0" err="1" smtClean="0"/>
              <a:t>எண்ணத்தில்தான்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இவ்விதம்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கூறினார்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980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1920-ஏப்ரல் </a:t>
            </a:r>
            <a:r>
              <a:rPr lang="en-US" sz="4400" dirty="0" err="1" smtClean="0"/>
              <a:t>மாதம்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இருபதாம்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நாள்</a:t>
            </a:r>
            <a:r>
              <a:rPr lang="en-US" sz="4400" dirty="0" smtClean="0"/>
              <a:t>…! </a:t>
            </a:r>
            <a:r>
              <a:rPr lang="en-US" sz="4400" dirty="0" err="1" smtClean="0"/>
              <a:t>அன்று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திங்கட்கிழமை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காலையிலிருந்தே</a:t>
            </a:r>
            <a:r>
              <a:rPr lang="en-US" sz="4400" dirty="0" smtClean="0"/>
              <a:t> 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உடல்நிலை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மோசம்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அடைந்தது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981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உடலில்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எந்தவித</a:t>
            </a:r>
            <a:r>
              <a:rPr lang="en-US" sz="4000" dirty="0" smtClean="0"/>
              <a:t> </a:t>
            </a:r>
            <a:r>
              <a:rPr lang="en-US" sz="4000" dirty="0" err="1" smtClean="0"/>
              <a:t>அசைவும்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இல்லை</a:t>
            </a:r>
            <a:r>
              <a:rPr lang="en-US" sz="4000" dirty="0" smtClean="0"/>
              <a:t>. </a:t>
            </a:r>
            <a:r>
              <a:rPr lang="en-US" sz="4000" dirty="0" err="1" smtClean="0"/>
              <a:t>இவ்விதமாக</a:t>
            </a:r>
            <a:r>
              <a:rPr lang="en-US" sz="4000" dirty="0" smtClean="0"/>
              <a:t> </a:t>
            </a:r>
            <a:r>
              <a:rPr lang="en-US" sz="4000" dirty="0" err="1" smtClean="0"/>
              <a:t>அசைவற்றுக்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கிடந்த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அவருடைய</a:t>
            </a:r>
            <a:r>
              <a:rPr lang="en-US" sz="4000" dirty="0" smtClean="0"/>
              <a:t> </a:t>
            </a:r>
            <a:r>
              <a:rPr lang="en-US" sz="4000" dirty="0" err="1" smtClean="0"/>
              <a:t>உடலை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விட்டுக்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காலை</a:t>
            </a:r>
            <a:r>
              <a:rPr lang="en-US" sz="4000" dirty="0" smtClean="0"/>
              <a:t> </a:t>
            </a:r>
            <a:r>
              <a:rPr lang="en-US" sz="4000" dirty="0" err="1" smtClean="0"/>
              <a:t>பத்தரை</a:t>
            </a:r>
            <a:r>
              <a:rPr lang="en-US" sz="4000" dirty="0" smtClean="0"/>
              <a:t> </a:t>
            </a:r>
            <a:r>
              <a:rPr lang="en-US" sz="4000" dirty="0" err="1" smtClean="0"/>
              <a:t>மணியளவில்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உயிர்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பிரிந்து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சென்றது</a:t>
            </a:r>
            <a:r>
              <a:rPr lang="en-US" sz="4000" dirty="0" smtClean="0"/>
              <a:t>. </a:t>
            </a:r>
            <a:r>
              <a:rPr lang="en-US" sz="4000" dirty="0" err="1" smtClean="0"/>
              <a:t>ஆம்</a:t>
            </a:r>
            <a:r>
              <a:rPr lang="en-US" sz="4000" dirty="0" smtClean="0"/>
              <a:t>, </a:t>
            </a:r>
            <a:r>
              <a:rPr lang="en-US" sz="4000" dirty="0" err="1" smtClean="0"/>
              <a:t>கணித</a:t>
            </a:r>
            <a:r>
              <a:rPr lang="en-US" sz="4000" dirty="0" smtClean="0"/>
              <a:t> </a:t>
            </a:r>
            <a:r>
              <a:rPr lang="en-US" sz="4000" dirty="0" err="1" smtClean="0"/>
              <a:t>மேதை</a:t>
            </a:r>
            <a:r>
              <a:rPr lang="en-US" sz="4000" dirty="0" smtClean="0"/>
              <a:t> </a:t>
            </a:r>
            <a:r>
              <a:rPr lang="en-US" sz="4000" dirty="0" err="1" smtClean="0"/>
              <a:t>மறந்தார்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982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அவர்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கடைசி</a:t>
            </a:r>
            <a:r>
              <a:rPr lang="en-US" sz="4800" dirty="0" smtClean="0"/>
              <a:t> </a:t>
            </a:r>
            <a:r>
              <a:rPr lang="en-US" sz="4800" dirty="0" err="1" smtClean="0"/>
              <a:t>நாட்களில்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சொன்னது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போல</a:t>
            </a:r>
            <a:r>
              <a:rPr lang="en-US" sz="4800" dirty="0" smtClean="0"/>
              <a:t> </a:t>
            </a:r>
            <a:r>
              <a:rPr lang="en-US" sz="4800" dirty="0" err="1" smtClean="0"/>
              <a:t>எல்லாருமே</a:t>
            </a:r>
            <a:r>
              <a:rPr lang="en-US" sz="4800" dirty="0" smtClean="0"/>
              <a:t> </a:t>
            </a:r>
            <a:r>
              <a:rPr lang="en-US" sz="4800" dirty="0" err="1" smtClean="0"/>
              <a:t>ஒரு</a:t>
            </a:r>
            <a:r>
              <a:rPr lang="en-US" sz="4800" dirty="0" smtClean="0"/>
              <a:t> </a:t>
            </a:r>
            <a:r>
              <a:rPr lang="en-US" sz="4800" dirty="0" err="1" smtClean="0"/>
              <a:t>நாள்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மறையத்தான்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வேண்டும்</a:t>
            </a:r>
            <a:r>
              <a:rPr lang="en-US" sz="4800" dirty="0" smtClean="0"/>
              <a:t>; 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983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3600" dirty="0" err="1" smtClean="0"/>
              <a:t>எனவே</a:t>
            </a:r>
            <a:r>
              <a:rPr lang="en-US" sz="3600" dirty="0" smtClean="0"/>
              <a:t> </a:t>
            </a:r>
            <a:r>
              <a:rPr lang="en-US" sz="3600" dirty="0" err="1" smtClean="0"/>
              <a:t>அவர்</a:t>
            </a:r>
            <a:r>
              <a:rPr lang="en-US" sz="3600" dirty="0" smtClean="0"/>
              <a:t> </a:t>
            </a:r>
            <a:r>
              <a:rPr lang="en-US" sz="3600" dirty="0" err="1" smtClean="0"/>
              <a:t>மறைந்து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விட்டார்</a:t>
            </a:r>
            <a:r>
              <a:rPr lang="en-US" sz="3600" dirty="0" smtClean="0"/>
              <a:t>. </a:t>
            </a:r>
            <a:r>
              <a:rPr lang="en-US" sz="3600" dirty="0" err="1" smtClean="0"/>
              <a:t>கை</a:t>
            </a:r>
            <a:r>
              <a:rPr lang="en-US" sz="3600" dirty="0" smtClean="0"/>
              <a:t> </a:t>
            </a:r>
            <a:r>
              <a:rPr lang="en-US" sz="3600" dirty="0" err="1" smtClean="0"/>
              <a:t>ரேகை</a:t>
            </a:r>
            <a:r>
              <a:rPr lang="en-US" sz="3600" dirty="0" smtClean="0"/>
              <a:t> </a:t>
            </a:r>
            <a:r>
              <a:rPr lang="en-US" sz="3600" dirty="0" err="1" smtClean="0"/>
              <a:t>பார்த்துக்</a:t>
            </a:r>
            <a:r>
              <a:rPr lang="en-US" sz="3600" dirty="0" smtClean="0"/>
              <a:t> </a:t>
            </a:r>
            <a:r>
              <a:rPr lang="en-US" sz="3600" dirty="0" err="1" smtClean="0"/>
              <a:t>கூறியது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போல</a:t>
            </a:r>
            <a:r>
              <a:rPr lang="en-US" sz="3600" dirty="0" smtClean="0"/>
              <a:t> </a:t>
            </a:r>
            <a:r>
              <a:rPr lang="en-US" sz="3600" dirty="0" err="1" smtClean="0"/>
              <a:t>முப்பத்திரண்டு</a:t>
            </a:r>
            <a:r>
              <a:rPr lang="en-US" sz="3600" dirty="0" smtClean="0"/>
              <a:t> </a:t>
            </a:r>
            <a:r>
              <a:rPr lang="en-US" sz="3600" dirty="0" err="1" smtClean="0"/>
              <a:t>வயது</a:t>
            </a:r>
            <a:r>
              <a:rPr lang="en-US" sz="3600" dirty="0" smtClean="0"/>
              <a:t> </a:t>
            </a:r>
            <a:r>
              <a:rPr lang="en-US" sz="3600" dirty="0" err="1" smtClean="0"/>
              <a:t>நான்கு</a:t>
            </a:r>
            <a:r>
              <a:rPr lang="en-US" sz="3600" dirty="0" smtClean="0"/>
              <a:t> </a:t>
            </a:r>
            <a:r>
              <a:rPr lang="en-US" sz="3600" dirty="0" err="1" smtClean="0"/>
              <a:t>மாதங்கள்</a:t>
            </a:r>
            <a:r>
              <a:rPr lang="en-US" sz="3600" dirty="0" smtClean="0"/>
              <a:t> </a:t>
            </a:r>
            <a:r>
              <a:rPr lang="en-US" sz="3600" dirty="0" err="1" smtClean="0"/>
              <a:t>இருபத்தாறு</a:t>
            </a:r>
            <a:r>
              <a:rPr lang="en-US" sz="3600" dirty="0" smtClean="0"/>
              <a:t> </a:t>
            </a:r>
            <a:r>
              <a:rPr lang="en-US" sz="3600" dirty="0" err="1" smtClean="0"/>
              <a:t>நாட்களில்</a:t>
            </a:r>
            <a:r>
              <a:rPr lang="en-US" sz="3600" dirty="0" smtClean="0"/>
              <a:t> </a:t>
            </a:r>
            <a:r>
              <a:rPr lang="en-US" sz="3600" dirty="0" err="1" smtClean="0"/>
              <a:t>அவர்</a:t>
            </a:r>
            <a:r>
              <a:rPr lang="en-US" sz="3600" dirty="0" smtClean="0"/>
              <a:t> </a:t>
            </a:r>
            <a:r>
              <a:rPr lang="en-US" sz="3600" dirty="0" err="1" smtClean="0"/>
              <a:t>அமரரானார்</a:t>
            </a:r>
            <a:r>
              <a:rPr lang="en-US" sz="3600" dirty="0" smtClean="0"/>
              <a:t>. </a:t>
            </a:r>
            <a:r>
              <a:rPr lang="en-US" sz="3600" dirty="0" err="1" smtClean="0"/>
              <a:t>ஆம்</a:t>
            </a:r>
            <a:r>
              <a:rPr lang="en-US" sz="3600" dirty="0" smtClean="0"/>
              <a:t>, </a:t>
            </a:r>
            <a:r>
              <a:rPr lang="en-US" sz="3600" dirty="0" err="1" smtClean="0"/>
              <a:t>அவரை</a:t>
            </a:r>
            <a:r>
              <a:rPr lang="en-US" sz="3600" dirty="0" smtClean="0"/>
              <a:t> </a:t>
            </a:r>
            <a:r>
              <a:rPr lang="en-US" sz="3600" dirty="0" err="1" smtClean="0"/>
              <a:t>நாடி</a:t>
            </a:r>
            <a:r>
              <a:rPr lang="en-US" sz="3600" dirty="0" smtClean="0"/>
              <a:t> </a:t>
            </a:r>
            <a:r>
              <a:rPr lang="en-US" sz="3600" dirty="0" err="1" smtClean="0"/>
              <a:t>மரணம்</a:t>
            </a:r>
            <a:r>
              <a:rPr lang="en-US" sz="3600" dirty="0" smtClean="0"/>
              <a:t> </a:t>
            </a:r>
            <a:r>
              <a:rPr lang="en-US" sz="3600" dirty="0" err="1" smtClean="0"/>
              <a:t>வந்தது</a:t>
            </a:r>
            <a:r>
              <a:rPr lang="en-US" sz="3600" dirty="0" smtClean="0"/>
              <a:t>. </a:t>
            </a: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984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985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94210" name="Picture 2" descr="C:\Users\dsf\Desktop\RAMANUJAN-1\2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0"/>
            <a:ext cx="78486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ராமானுஜனின்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மரணச்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செய்தி</a:t>
            </a:r>
            <a:r>
              <a:rPr lang="en-US" sz="5400" dirty="0" smtClean="0"/>
              <a:t> </a:t>
            </a:r>
            <a:r>
              <a:rPr lang="en-US" sz="5400" dirty="0" err="1" smtClean="0"/>
              <a:t>நன்பெருமாள்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செட்டியாரைப்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பெரிதும்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வருத்தியது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986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பின்னர்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சிறிது</a:t>
            </a:r>
            <a:r>
              <a:rPr lang="en-US" sz="4400" dirty="0" smtClean="0"/>
              <a:t> </a:t>
            </a:r>
            <a:r>
              <a:rPr lang="en-US" sz="4400" dirty="0" err="1" smtClean="0"/>
              <a:t>பொறுத்துக்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கோமளத்தம்மாள்</a:t>
            </a:r>
            <a:r>
              <a:rPr lang="en-US" sz="4400" dirty="0" smtClean="0"/>
              <a:t>, </a:t>
            </a:r>
            <a:r>
              <a:rPr lang="en-US" sz="4400" dirty="0" err="1" smtClean="0"/>
              <a:t>ஜானகி</a:t>
            </a:r>
            <a:r>
              <a:rPr lang="en-US" sz="4400" dirty="0" smtClean="0"/>
              <a:t> </a:t>
            </a:r>
            <a:r>
              <a:rPr lang="en-US" sz="4400" dirty="0" err="1" smtClean="0"/>
              <a:t>மற்றும்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அங்கிருந்த</a:t>
            </a:r>
            <a:r>
              <a:rPr lang="en-US" sz="4400" dirty="0" smtClean="0"/>
              <a:t> </a:t>
            </a:r>
            <a:r>
              <a:rPr lang="en-US" sz="4400" dirty="0" err="1" smtClean="0"/>
              <a:t>நெருங்கிய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உறவினர்களுக்கு</a:t>
            </a:r>
            <a:r>
              <a:rPr lang="en-US" sz="4400" dirty="0" smtClean="0"/>
              <a:t> </a:t>
            </a:r>
            <a:r>
              <a:rPr lang="en-US" sz="4400" dirty="0" err="1" smtClean="0"/>
              <a:t>ஆறுதல்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கூறினார்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987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err="1" smtClean="0"/>
              <a:t>அதன்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பின்னர்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எஸ்</a:t>
            </a:r>
            <a:r>
              <a:rPr lang="en-US" sz="4000" dirty="0" smtClean="0"/>
              <a:t>. </a:t>
            </a:r>
            <a:r>
              <a:rPr lang="en-US" sz="4000" dirty="0" err="1" smtClean="0"/>
              <a:t>சீனிவாச</a:t>
            </a:r>
            <a:r>
              <a:rPr lang="en-US" sz="4000" dirty="0" smtClean="0"/>
              <a:t> </a:t>
            </a:r>
            <a:r>
              <a:rPr lang="en-US" sz="4000" dirty="0" err="1" smtClean="0"/>
              <a:t>ஐயங்கார்</a:t>
            </a:r>
            <a:r>
              <a:rPr lang="en-US" sz="4000" dirty="0" smtClean="0"/>
              <a:t>, </a:t>
            </a:r>
            <a:r>
              <a:rPr lang="en-US" sz="4000" dirty="0" err="1" smtClean="0"/>
              <a:t>இராஜாஜி</a:t>
            </a:r>
            <a:r>
              <a:rPr lang="en-US" sz="4000" dirty="0" smtClean="0"/>
              <a:t>, </a:t>
            </a:r>
            <a:r>
              <a:rPr lang="en-US" sz="4000" dirty="0" err="1" smtClean="0"/>
              <a:t>சென்னையில்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இருந்த</a:t>
            </a:r>
            <a:r>
              <a:rPr lang="en-US" sz="4000" dirty="0" smtClean="0"/>
              <a:t> </a:t>
            </a:r>
            <a:r>
              <a:rPr lang="en-US" sz="4000" dirty="0" err="1" smtClean="0"/>
              <a:t>நெல்லூர்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கலெக்டர்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ராமச்சந்திர</a:t>
            </a:r>
            <a:r>
              <a:rPr lang="en-US" sz="4000" dirty="0" smtClean="0"/>
              <a:t> </a:t>
            </a:r>
            <a:r>
              <a:rPr lang="en-US" sz="4000" dirty="0" err="1" smtClean="0"/>
              <a:t>ராவ்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போன்றோருக்குச்</a:t>
            </a:r>
            <a:r>
              <a:rPr lang="en-US" sz="4000" dirty="0" smtClean="0"/>
              <a:t> </a:t>
            </a:r>
            <a:r>
              <a:rPr lang="en-US" sz="4000" dirty="0" err="1" smtClean="0"/>
              <a:t>செய்தி</a:t>
            </a:r>
            <a:r>
              <a:rPr lang="en-US" sz="4000" dirty="0" smtClean="0"/>
              <a:t> </a:t>
            </a:r>
            <a:r>
              <a:rPr lang="en-US" sz="4000" dirty="0" err="1" smtClean="0"/>
              <a:t>தெரிவித்தார்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988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இறுதிச்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சடங்குகளைச்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செய்வதற்கு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ஏற்பாடு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செய்திருந்த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புரோகிதர்கள்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வரவில்லை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989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dirty="0" err="1" smtClean="0"/>
              <a:t>இப்படித்தான்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வாழவேண்டும்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நியதியுடையோர்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கால</a:t>
            </a:r>
            <a:r>
              <a:rPr lang="en-US" sz="4400" dirty="0" smtClean="0"/>
              <a:t> </a:t>
            </a:r>
            <a:r>
              <a:rPr lang="en-US" sz="4400" dirty="0" err="1" smtClean="0"/>
              <a:t>ஓட்டத்தினிடையே</a:t>
            </a:r>
            <a:r>
              <a:rPr lang="en-US" sz="4400" dirty="0" smtClean="0"/>
              <a:t> </a:t>
            </a:r>
            <a:r>
              <a:rPr lang="en-US" sz="4400" dirty="0" err="1" smtClean="0"/>
              <a:t>கோமளத்தம்மாள்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மேலும்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இரண்டு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குழந்தைகளுக்குத்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தாயானார்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ராமானுஜன்</a:t>
            </a:r>
            <a:r>
              <a:rPr lang="en-US" sz="6000" dirty="0" smtClean="0"/>
              <a:t> </a:t>
            </a:r>
            <a:r>
              <a:rPr lang="en-US" sz="6000" dirty="0" err="1" smtClean="0"/>
              <a:t>சமுத்திரம்</a:t>
            </a:r>
            <a:r>
              <a:rPr lang="en-US" sz="6000" dirty="0" smtClean="0"/>
              <a:t> </a:t>
            </a:r>
            <a:r>
              <a:rPr lang="en-US" sz="6000" dirty="0" err="1" smtClean="0"/>
              <a:t>தாண்டிச்</a:t>
            </a:r>
            <a:r>
              <a:rPr lang="en-US" sz="6000" dirty="0" smtClean="0"/>
              <a:t> </a:t>
            </a:r>
            <a:r>
              <a:rPr lang="en-US" sz="6000" dirty="0" err="1" smtClean="0"/>
              <a:t>சென்று</a:t>
            </a:r>
            <a:r>
              <a:rPr lang="en-US" sz="6000" dirty="0" smtClean="0"/>
              <a:t> </a:t>
            </a:r>
            <a:r>
              <a:rPr lang="en-US" sz="6000" dirty="0" err="1" smtClean="0"/>
              <a:t>வந்தவர்</a:t>
            </a:r>
            <a:r>
              <a:rPr lang="en-US" sz="6000" dirty="0" smtClean="0"/>
              <a:t> </a:t>
            </a:r>
            <a:r>
              <a:rPr lang="en-US" sz="6000" dirty="0" err="1" smtClean="0"/>
              <a:t>என்பது</a:t>
            </a:r>
            <a:r>
              <a:rPr lang="en-US" sz="6000" dirty="0" smtClean="0"/>
              <a:t> </a:t>
            </a:r>
            <a:r>
              <a:rPr lang="en-US" sz="6000" dirty="0" err="1" smtClean="0"/>
              <a:t>காரணமாம்</a:t>
            </a:r>
            <a:r>
              <a:rPr lang="en-US" sz="6000" dirty="0" smtClean="0"/>
              <a:t>! </a:t>
            </a:r>
          </a:p>
          <a:p>
            <a:pPr>
              <a:buNone/>
            </a:pPr>
            <a:endParaRPr lang="en-US" sz="6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990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வெளிநாட்டிற்குச்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சென்று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வந்த</a:t>
            </a:r>
            <a:r>
              <a:rPr lang="en-US" sz="5400" dirty="0" smtClean="0"/>
              <a:t> </a:t>
            </a:r>
            <a:r>
              <a:rPr lang="en-US" sz="5400" dirty="0" err="1" smtClean="0"/>
              <a:t>பின்னரும்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அவர்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பரிகாரங்கள்</a:t>
            </a:r>
            <a:r>
              <a:rPr lang="en-US" sz="5400" dirty="0" smtClean="0"/>
              <a:t> </a:t>
            </a:r>
            <a:r>
              <a:rPr lang="en-US" sz="5400" dirty="0" err="1" smtClean="0"/>
              <a:t>எதுவும்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செய்ய</a:t>
            </a:r>
            <a:r>
              <a:rPr lang="en-US" sz="5400" dirty="0" smtClean="0"/>
              <a:t> </a:t>
            </a:r>
            <a:r>
              <a:rPr lang="en-US" sz="5400" dirty="0" err="1" smtClean="0"/>
              <a:t>வில்லையாம்</a:t>
            </a:r>
            <a:r>
              <a:rPr lang="en-US" sz="5400" dirty="0" smtClean="0"/>
              <a:t>!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991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அதன்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பின்னர்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வேறு</a:t>
            </a:r>
            <a:r>
              <a:rPr lang="en-US" sz="5400" dirty="0" smtClean="0"/>
              <a:t> </a:t>
            </a:r>
            <a:r>
              <a:rPr lang="en-US" sz="5400" dirty="0" err="1" smtClean="0"/>
              <a:t>புரோகிதர்களை</a:t>
            </a:r>
            <a:r>
              <a:rPr lang="en-US" sz="5400" dirty="0" smtClean="0"/>
              <a:t> </a:t>
            </a:r>
            <a:r>
              <a:rPr lang="en-US" sz="5400" dirty="0" err="1" smtClean="0"/>
              <a:t>வரவழைத்து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சடங்குகளைச்</a:t>
            </a:r>
            <a:r>
              <a:rPr lang="en-US" sz="5400" dirty="0" smtClean="0"/>
              <a:t> </a:t>
            </a:r>
            <a:r>
              <a:rPr lang="en-US" sz="5400" dirty="0" err="1" smtClean="0"/>
              <a:t>செய்து</a:t>
            </a:r>
            <a:r>
              <a:rPr lang="en-US" sz="5400" dirty="0" smtClean="0"/>
              <a:t> </a:t>
            </a:r>
            <a:r>
              <a:rPr lang="en-US" sz="5400" dirty="0" err="1" smtClean="0"/>
              <a:t>முடித்தார்கள்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992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7200" dirty="0" smtClean="0"/>
              <a:t> </a:t>
            </a:r>
            <a:r>
              <a:rPr lang="en-US" sz="7200" dirty="0" err="1" smtClean="0"/>
              <a:t>இந்தப்</a:t>
            </a:r>
            <a:r>
              <a:rPr lang="en-US" sz="7200" dirty="0" smtClean="0"/>
              <a:t> </a:t>
            </a:r>
            <a:r>
              <a:rPr lang="en-US" sz="7200" dirty="0" err="1" smtClean="0"/>
              <a:t>புரோகிதர்களும்</a:t>
            </a:r>
            <a:r>
              <a:rPr lang="en-US" sz="7200" dirty="0" smtClean="0"/>
              <a:t> </a:t>
            </a:r>
            <a:r>
              <a:rPr lang="en-US" sz="7200" dirty="0" err="1" smtClean="0"/>
              <a:t>முதலில்</a:t>
            </a:r>
            <a:r>
              <a:rPr lang="en-US" sz="7200" dirty="0" smtClean="0"/>
              <a:t> </a:t>
            </a:r>
            <a:r>
              <a:rPr lang="en-US" sz="7200" dirty="0" err="1" smtClean="0"/>
              <a:t>வர</a:t>
            </a:r>
            <a:r>
              <a:rPr lang="en-US" sz="7200" dirty="0" smtClean="0"/>
              <a:t> </a:t>
            </a:r>
            <a:r>
              <a:rPr lang="en-US" sz="7200" dirty="0" err="1" smtClean="0"/>
              <a:t>மறுத்தார்கள்</a:t>
            </a:r>
            <a:r>
              <a:rPr lang="en-US" sz="7200" dirty="0" smtClean="0"/>
              <a:t>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993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ராமச்சந்திர</a:t>
            </a:r>
            <a:r>
              <a:rPr lang="en-US" sz="4800" dirty="0" smtClean="0"/>
              <a:t> </a:t>
            </a:r>
            <a:r>
              <a:rPr lang="en-US" sz="4800" dirty="0" err="1" smtClean="0"/>
              <a:t>ராவ்</a:t>
            </a:r>
            <a:r>
              <a:rPr lang="en-US" sz="4800" dirty="0" smtClean="0"/>
              <a:t>, </a:t>
            </a:r>
            <a:r>
              <a:rPr lang="en-US" sz="4800" dirty="0" err="1" smtClean="0"/>
              <a:t>நம்பெருமாள்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செட்டியார்</a:t>
            </a:r>
            <a:r>
              <a:rPr lang="en-US" sz="4800" dirty="0" smtClean="0"/>
              <a:t> </a:t>
            </a:r>
            <a:r>
              <a:rPr lang="en-US" sz="4800" dirty="0" err="1" smtClean="0"/>
              <a:t>ஆகியோரின்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செல்வாக்கிற்குப்</a:t>
            </a:r>
            <a:r>
              <a:rPr lang="en-US" sz="4800" dirty="0" smtClean="0"/>
              <a:t> </a:t>
            </a:r>
            <a:r>
              <a:rPr lang="en-US" sz="4800" dirty="0" err="1" smtClean="0"/>
              <a:t>பயந்து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தான்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இவர்கள்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வந்தார்கள்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en-US" sz="4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994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err="1" smtClean="0"/>
              <a:t>உறவினர்களும்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இதே</a:t>
            </a:r>
            <a:r>
              <a:rPr lang="en-US" sz="5400" dirty="0" smtClean="0"/>
              <a:t> </a:t>
            </a:r>
            <a:r>
              <a:rPr lang="en-US" sz="5400" dirty="0" err="1" smtClean="0"/>
              <a:t>காரணம்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காட்டி</a:t>
            </a:r>
            <a:r>
              <a:rPr lang="en-US" sz="5400" dirty="0" smtClean="0"/>
              <a:t> </a:t>
            </a:r>
            <a:r>
              <a:rPr lang="en-US" sz="5400" dirty="0" err="1" smtClean="0"/>
              <a:t>வரவில்லை</a:t>
            </a:r>
            <a:r>
              <a:rPr lang="en-US" sz="5400" dirty="0" smtClean="0"/>
              <a:t>. </a:t>
            </a:r>
            <a:r>
              <a:rPr lang="en-US" sz="5400" dirty="0" err="1" smtClean="0"/>
              <a:t>யார்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வந்தாலும்</a:t>
            </a:r>
            <a:r>
              <a:rPr lang="en-US" sz="5400" dirty="0" smtClean="0"/>
              <a:t> </a:t>
            </a:r>
            <a:r>
              <a:rPr lang="en-US" sz="5400" dirty="0" err="1" smtClean="0"/>
              <a:t>வராவிட்டாலும்</a:t>
            </a:r>
            <a:endParaRPr lang="en-US" sz="5400" dirty="0" smtClean="0"/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995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996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pic>
        <p:nvPicPr>
          <p:cNvPr id="95234" name="Picture 2" descr="C:\Users\dsf\Desktop\RAMANUJAN-1\29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77724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err="1" smtClean="0"/>
              <a:t>ராமானுஜனின்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பிரேதம்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எரியாமலா</a:t>
            </a:r>
            <a:r>
              <a:rPr lang="en-US" sz="4400" dirty="0" smtClean="0"/>
              <a:t> </a:t>
            </a:r>
            <a:r>
              <a:rPr lang="en-US" sz="4400" dirty="0" err="1" smtClean="0"/>
              <a:t>இருக்கும்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கூறிய</a:t>
            </a:r>
            <a:r>
              <a:rPr lang="en-US" sz="4400" dirty="0" smtClean="0"/>
              <a:t> </a:t>
            </a:r>
            <a:r>
              <a:rPr lang="en-US" sz="4400" dirty="0" err="1" smtClean="0"/>
              <a:t>நம்பெருமாள்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செட்டியார்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எல்லா</a:t>
            </a:r>
            <a:r>
              <a:rPr lang="en-US" sz="4400" dirty="0" smtClean="0"/>
              <a:t> </a:t>
            </a:r>
            <a:r>
              <a:rPr lang="en-US" sz="4400" dirty="0" err="1" smtClean="0"/>
              <a:t>ஏற்பாடுகளையும்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அவரே</a:t>
            </a:r>
            <a:r>
              <a:rPr lang="en-US" sz="4400" dirty="0" smtClean="0"/>
              <a:t> </a:t>
            </a:r>
            <a:r>
              <a:rPr lang="en-US" sz="4400" dirty="0" err="1" smtClean="0"/>
              <a:t>முன்</a:t>
            </a:r>
            <a:r>
              <a:rPr lang="en-US" sz="4400" dirty="0" smtClean="0"/>
              <a:t> </a:t>
            </a:r>
            <a:r>
              <a:rPr lang="en-US" sz="4400" dirty="0" err="1" smtClean="0"/>
              <a:t>நின்று</a:t>
            </a:r>
            <a:r>
              <a:rPr lang="en-US" sz="4400" dirty="0" smtClean="0"/>
              <a:t> </a:t>
            </a:r>
            <a:r>
              <a:rPr lang="en-US" sz="4400" dirty="0" err="1" smtClean="0"/>
              <a:t>நடத்தினார்</a:t>
            </a:r>
            <a:r>
              <a:rPr lang="en-US" sz="4400" dirty="0" smtClean="0"/>
              <a:t>. </a:t>
            </a:r>
          </a:p>
          <a:p>
            <a:pPr>
              <a:buNone/>
            </a:pP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997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4800" dirty="0" err="1" smtClean="0"/>
              <a:t>விரல்விட்டு</a:t>
            </a:r>
            <a:r>
              <a:rPr lang="en-US" sz="4800" dirty="0" smtClean="0"/>
              <a:t> </a:t>
            </a:r>
            <a:r>
              <a:rPr lang="en-US" sz="4800" dirty="0" err="1" smtClean="0"/>
              <a:t>எண்ணக்கூடியவர்கள்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தான்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இந்த</a:t>
            </a:r>
            <a:r>
              <a:rPr lang="en-US" sz="4800" dirty="0" smtClean="0"/>
              <a:t> </a:t>
            </a:r>
            <a:r>
              <a:rPr lang="en-US" sz="4800" dirty="0" err="1" smtClean="0"/>
              <a:t>மேதையின்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இறுதி</a:t>
            </a:r>
            <a:r>
              <a:rPr lang="en-US" sz="4800" dirty="0" smtClean="0"/>
              <a:t> </a:t>
            </a:r>
            <a:r>
              <a:rPr lang="en-US" sz="4800" dirty="0" err="1" smtClean="0"/>
              <a:t>ஊர்வலத்தில்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கலந்து</a:t>
            </a:r>
            <a:r>
              <a:rPr lang="en-US" sz="4800" dirty="0" smtClean="0"/>
              <a:t> </a:t>
            </a:r>
            <a:r>
              <a:rPr lang="en-US" sz="4800" dirty="0" err="1" smtClean="0"/>
              <a:t>கொண்டனர்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998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slides/slide9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சீனிவாச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இராமானுஜன்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வாழ்க்கை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வரலாறு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பிற்பகல்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ஒரு</a:t>
            </a:r>
            <a:r>
              <a:rPr lang="en-US" sz="5400" dirty="0" smtClean="0"/>
              <a:t> </a:t>
            </a:r>
            <a:r>
              <a:rPr lang="en-US" sz="5400" dirty="0" err="1" smtClean="0"/>
              <a:t>மணியளவில்</a:t>
            </a:r>
            <a:r>
              <a:rPr lang="en-US" sz="5400" dirty="0" smtClean="0"/>
              <a:t> </a:t>
            </a:r>
            <a:r>
              <a:rPr lang="en-US" sz="5400" dirty="0" err="1" smtClean="0"/>
              <a:t>ராமானுஜனின்</a:t>
            </a:r>
            <a:r>
              <a:rPr lang="en-US" sz="5400" dirty="0" smtClean="0"/>
              <a:t> </a:t>
            </a:r>
            <a:r>
              <a:rPr lang="en-US" sz="5400" dirty="0" err="1" smtClean="0"/>
              <a:t>பூத</a:t>
            </a:r>
            <a:r>
              <a:rPr lang="en-US" sz="5400" dirty="0" smtClean="0"/>
              <a:t> </a:t>
            </a:r>
            <a:r>
              <a:rPr lang="en-US" sz="5400" dirty="0" err="1" smtClean="0"/>
              <a:t>உடலுக்கு</a:t>
            </a:r>
            <a:r>
              <a:rPr lang="en-US" sz="5400" dirty="0" smtClean="0"/>
              <a:t> </a:t>
            </a:r>
            <a:r>
              <a:rPr lang="en-US" sz="5400" dirty="0" err="1" smtClean="0"/>
              <a:t>எரியூட்டப்பட்டது</a:t>
            </a:r>
            <a:r>
              <a:rPr lang="en-US" sz="5400" dirty="0" smtClean="0"/>
              <a:t>. </a:t>
            </a:r>
          </a:p>
          <a:p>
            <a:pPr>
              <a:buNone/>
            </a:pP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999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8000">
    <p:dissolve/>
    <p:sndAc>
      <p:stSnd>
        <p:snd r:embed="rId2" name="camera.wav" builtIn="1"/>
      </p:stSnd>
    </p:sndAc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</TotalTime>
  <Words>30312</Words>
  <Application>Microsoft Office PowerPoint</Application>
  <PresentationFormat>On-screen Show (4:3)</PresentationFormat>
  <Paragraphs>5210</Paragraphs>
  <Slides>1729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1729</vt:i4>
      </vt:variant>
    </vt:vector>
  </HeadingPairs>
  <TitlesOfParts>
    <vt:vector size="1730" baseType="lpstr">
      <vt:lpstr>Trek</vt:lpstr>
      <vt:lpstr> தேசிய கணித தினத்தை  முன்னிட்டு மாணவர்களுக்கு பரிசாக-1729 நழுவங்களில்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     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      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    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   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   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 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சீனிவாச இராமானுஜன் வாழ்க்கை வரலாறு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  <vt:lpstr>Srinivasa  Ramanujan  life  history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dsf</dc:creator>
  <cp:lastModifiedBy>dsf</cp:lastModifiedBy>
  <cp:revision>209</cp:revision>
  <dcterms:created xsi:type="dcterms:W3CDTF">2012-12-02T08:28:38Z</dcterms:created>
  <dcterms:modified xsi:type="dcterms:W3CDTF">2012-12-20T01:54:57Z</dcterms:modified>
</cp:coreProperties>
</file>