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6" r:id="rId4"/>
    <p:sldId id="267" r:id="rId5"/>
    <p:sldId id="265" r:id="rId6"/>
    <p:sldId id="263" r:id="rId7"/>
    <p:sldId id="275" r:id="rId8"/>
    <p:sldId id="270" r:id="rId9"/>
    <p:sldId id="276" r:id="rId10"/>
    <p:sldId id="277" r:id="rId11"/>
    <p:sldId id="279" r:id="rId12"/>
    <p:sldId id="280" r:id="rId13"/>
    <p:sldId id="268" r:id="rId14"/>
    <p:sldId id="278" r:id="rId15"/>
    <p:sldId id="274" r:id="rId16"/>
    <p:sldId id="273" r:id="rId17"/>
    <p:sldId id="272" r:id="rId18"/>
    <p:sldId id="271" r:id="rId19"/>
    <p:sldId id="282"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4660"/>
  </p:normalViewPr>
  <p:slideViewPr>
    <p:cSldViewPr>
      <p:cViewPr varScale="1">
        <p:scale>
          <a:sx n="120" d="100"/>
          <a:sy n="120" d="100"/>
        </p:scale>
        <p:origin x="127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CA681BFF-7C60-414F-A587-33D93CFA3E4E}" type="datetimeFigureOut">
              <a:rPr lang="en-US" smtClean="0"/>
              <a:pPr/>
              <a:t>11/12/2024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4CD443-8ACD-4552-9476-52ADDFA0118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A681BFF-7C60-414F-A587-33D93CFA3E4E}" type="datetimeFigureOut">
              <a:rPr lang="en-US" smtClean="0"/>
              <a:pPr/>
              <a:t>11/12/2024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4CD443-8ACD-4552-9476-52ADDFA0118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A681BFF-7C60-414F-A587-33D93CFA3E4E}" type="datetimeFigureOut">
              <a:rPr lang="en-US" smtClean="0"/>
              <a:pPr/>
              <a:t>11/12/2024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4CD443-8ACD-4552-9476-52ADDFA0118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A681BFF-7C60-414F-A587-33D93CFA3E4E}" type="datetimeFigureOut">
              <a:rPr lang="en-US" smtClean="0"/>
              <a:pPr/>
              <a:t>11/12/2024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4CD443-8ACD-4552-9476-52ADDFA0118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681BFF-7C60-414F-A587-33D93CFA3E4E}" type="datetimeFigureOut">
              <a:rPr lang="en-US" smtClean="0"/>
              <a:pPr/>
              <a:t>11/12/2024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4CD443-8ACD-4552-9476-52ADDFA0118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CA681BFF-7C60-414F-A587-33D93CFA3E4E}" type="datetimeFigureOut">
              <a:rPr lang="en-US" smtClean="0"/>
              <a:pPr/>
              <a:t>11/12/2024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4CD443-8ACD-4552-9476-52ADDFA0118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CA681BFF-7C60-414F-A587-33D93CFA3E4E}" type="datetimeFigureOut">
              <a:rPr lang="en-US" smtClean="0"/>
              <a:pPr/>
              <a:t>11/12/2024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04CD443-8ACD-4552-9476-52ADDFA0118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CA681BFF-7C60-414F-A587-33D93CFA3E4E}" type="datetimeFigureOut">
              <a:rPr lang="en-US" smtClean="0"/>
              <a:pPr/>
              <a:t>11/12/2024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04CD443-8ACD-4552-9476-52ADDFA0118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681BFF-7C60-414F-A587-33D93CFA3E4E}" type="datetimeFigureOut">
              <a:rPr lang="en-US" smtClean="0"/>
              <a:pPr/>
              <a:t>11/12/2024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04CD443-8ACD-4552-9476-52ADDFA0118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681BFF-7C60-414F-A587-33D93CFA3E4E}" type="datetimeFigureOut">
              <a:rPr lang="en-US" smtClean="0"/>
              <a:pPr/>
              <a:t>11/12/2024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4CD443-8ACD-4552-9476-52ADDFA0118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681BFF-7C60-414F-A587-33D93CFA3E4E}" type="datetimeFigureOut">
              <a:rPr lang="en-US" smtClean="0"/>
              <a:pPr/>
              <a:t>11/12/2024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4CD443-8ACD-4552-9476-52ADDFA0118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681BFF-7C60-414F-A587-33D93CFA3E4E}" type="datetimeFigureOut">
              <a:rPr lang="en-US" smtClean="0"/>
              <a:pPr/>
              <a:t>11/12/2024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4CD443-8ACD-4552-9476-52ADDFA0118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3" name="Picture 3"/>
          <p:cNvPicPr>
            <a:picLocks noChangeAspect="1" noChangeArrowheads="1"/>
          </p:cNvPicPr>
          <p:nvPr/>
        </p:nvPicPr>
        <p:blipFill>
          <a:blip r:embed="rId3"/>
          <a:srcRect/>
          <a:stretch>
            <a:fillRect/>
          </a:stretch>
        </p:blipFill>
        <p:spPr bwMode="auto">
          <a:xfrm>
            <a:off x="5214942" y="1714488"/>
            <a:ext cx="3043243" cy="3286148"/>
          </a:xfrm>
          <a:prstGeom prst="rect">
            <a:avLst/>
          </a:prstGeom>
          <a:noFill/>
          <a:ln w="9525">
            <a:noFill/>
            <a:miter lim="800000"/>
            <a:headEnd/>
            <a:tailEnd/>
          </a:ln>
          <a:effectLst/>
        </p:spPr>
      </p:pic>
      <p:sp>
        <p:nvSpPr>
          <p:cNvPr id="6" name="TextBox 5"/>
          <p:cNvSpPr txBox="1"/>
          <p:nvPr/>
        </p:nvSpPr>
        <p:spPr>
          <a:xfrm>
            <a:off x="500034" y="2643182"/>
            <a:ext cx="4357718" cy="1077218"/>
          </a:xfrm>
          <a:prstGeom prst="rect">
            <a:avLst/>
          </a:prstGeom>
          <a:noFill/>
        </p:spPr>
        <p:txBody>
          <a:bodyPr wrap="square" rtlCol="0">
            <a:spAutoFit/>
          </a:bodyPr>
          <a:lstStyle/>
          <a:p>
            <a:r>
              <a:rPr lang="en-US" sz="3200" b="1" dirty="0">
                <a:latin typeface="Lucida Calligraphy" pitchFamily="66" charset="0"/>
              </a:rPr>
              <a:t>THE MID NIGHT    </a:t>
            </a:r>
          </a:p>
          <a:p>
            <a:r>
              <a:rPr lang="en-US" sz="3200" b="1" dirty="0">
                <a:latin typeface="Lucida Calligraphy" pitchFamily="66" charset="0"/>
              </a:rPr>
              <a:t>       VISITOR</a:t>
            </a:r>
            <a:endParaRPr lang="en-IN" sz="3200" b="1" dirty="0">
              <a:latin typeface="Lucida Calligraphy" pitchFamily="66" charset="0"/>
            </a:endParaRPr>
          </a:p>
        </p:txBody>
      </p:sp>
      <p:sp>
        <p:nvSpPr>
          <p:cNvPr id="2" name="Rectangle 1">
            <a:extLst>
              <a:ext uri="{FF2B5EF4-FFF2-40B4-BE49-F238E27FC236}">
                <a16:creationId xmlns:a16="http://schemas.microsoft.com/office/drawing/2014/main" id="{079DCFB9-4462-4EA4-9A6B-93759013C49C}"/>
              </a:ext>
            </a:extLst>
          </p:cNvPr>
          <p:cNvSpPr/>
          <p:nvPr/>
        </p:nvSpPr>
        <p:spPr>
          <a:xfrm>
            <a:off x="1662778" y="692696"/>
            <a:ext cx="6005566" cy="92333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rgbClr val="FF0000"/>
                </a:solidFill>
                <a:effectLst/>
              </a:rPr>
              <a:t>www.Padasalai.Net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Rectangle 3"/>
          <p:cNvSpPr/>
          <p:nvPr/>
        </p:nvSpPr>
        <p:spPr>
          <a:xfrm>
            <a:off x="1357290" y="1000108"/>
            <a:ext cx="6858048" cy="1938992"/>
          </a:xfrm>
          <a:prstGeom prst="rect">
            <a:avLst/>
          </a:prstGeom>
        </p:spPr>
        <p:txBody>
          <a:bodyPr wrap="square">
            <a:spAutoFit/>
          </a:bodyPr>
          <a:lstStyle/>
          <a:p>
            <a:pPr algn="just"/>
            <a:r>
              <a:rPr lang="en-IN" sz="2400" dirty="0"/>
              <a:t>when they entered the room a guy with a gun named Max was standing in the room. He asked them to be comfortable until the reports about the missiles arrived in 30 minutes as he was there to steal the reports.</a:t>
            </a:r>
          </a:p>
        </p:txBody>
      </p:sp>
      <p:pic>
        <p:nvPicPr>
          <p:cNvPr id="5" name="Picture 8" descr="E:\Users\Win\Desktop\TEXT BOOK\22397344-6b4d-499d-9eee-4282af64fb3d.jpg"/>
          <p:cNvPicPr>
            <a:picLocks noChangeAspect="1" noChangeArrowheads="1"/>
          </p:cNvPicPr>
          <p:nvPr/>
        </p:nvPicPr>
        <p:blipFill>
          <a:blip r:embed="rId3"/>
          <a:srcRect l="8333" t="6250" r="10648" b="76042"/>
          <a:stretch>
            <a:fillRect/>
          </a:stretch>
        </p:blipFill>
        <p:spPr bwMode="auto">
          <a:xfrm>
            <a:off x="3143240" y="3214686"/>
            <a:ext cx="3429024" cy="321471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3143240" y="2643182"/>
            <a:ext cx="4572000" cy="1569660"/>
          </a:xfrm>
          <a:prstGeom prst="rect">
            <a:avLst/>
          </a:prstGeom>
        </p:spPr>
        <p:txBody>
          <a:bodyPr wrap="square">
            <a:spAutoFit/>
          </a:bodyPr>
          <a:lstStyle/>
          <a:p>
            <a:pPr algn="just"/>
            <a:r>
              <a:rPr lang="en-IN" sz="2400" b="1" dirty="0"/>
              <a:t>This was the first adventure out of many that Fowler had expected when he had thought of meeting a secret agent. </a:t>
            </a:r>
          </a:p>
        </p:txBody>
      </p:sp>
      <p:pic>
        <p:nvPicPr>
          <p:cNvPr id="4" name="Picture 7" descr="E:\Users\Win\Desktop\TEXT BOOK\5d2b5ad2-9eda-426d-b21a-645bc2126998.jpg"/>
          <p:cNvPicPr>
            <a:picLocks noChangeAspect="1" noChangeArrowheads="1"/>
          </p:cNvPicPr>
          <p:nvPr/>
        </p:nvPicPr>
        <p:blipFill>
          <a:blip r:embed="rId3"/>
          <a:srcRect l="13959" t="8929" r="60160" b="75000"/>
          <a:stretch>
            <a:fillRect/>
          </a:stretch>
        </p:blipFill>
        <p:spPr bwMode="auto">
          <a:xfrm>
            <a:off x="857224" y="1571612"/>
            <a:ext cx="2000264" cy="392909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1285852" y="1000108"/>
            <a:ext cx="6643734" cy="1938992"/>
          </a:xfrm>
          <a:prstGeom prst="rect">
            <a:avLst/>
          </a:prstGeom>
        </p:spPr>
        <p:txBody>
          <a:bodyPr wrap="square">
            <a:spAutoFit/>
          </a:bodyPr>
          <a:lstStyle/>
          <a:p>
            <a:pPr algn="just"/>
            <a:r>
              <a:rPr lang="en-IN" sz="2400" b="1" dirty="0"/>
              <a:t>While they were talking, </a:t>
            </a:r>
            <a:r>
              <a:rPr lang="en-IN" sz="2400" b="1" dirty="0" err="1"/>
              <a:t>Ausable</a:t>
            </a:r>
            <a:r>
              <a:rPr lang="en-IN" sz="2400" b="1" dirty="0"/>
              <a:t> started with a story about how a guy had entered from the balcony last month below his room. While this talk was going on, a sudden knock was heard at the door. </a:t>
            </a:r>
          </a:p>
        </p:txBody>
      </p:sp>
      <p:pic>
        <p:nvPicPr>
          <p:cNvPr id="4" name="Picture 6" descr="E:\Users\Win\Desktop\TEXT BOOK\cacf2d6e-ae87-40c1-84e9-759549b934f2.jpg"/>
          <p:cNvPicPr>
            <a:picLocks noChangeAspect="1" noChangeArrowheads="1"/>
          </p:cNvPicPr>
          <p:nvPr/>
        </p:nvPicPr>
        <p:blipFill>
          <a:blip r:embed="rId3"/>
          <a:srcRect l="9259" t="6250" r="9722" b="75000"/>
          <a:stretch>
            <a:fillRect/>
          </a:stretch>
        </p:blipFill>
        <p:spPr bwMode="auto">
          <a:xfrm>
            <a:off x="1714480" y="3643314"/>
            <a:ext cx="2500330" cy="2143140"/>
          </a:xfrm>
          <a:prstGeom prst="rect">
            <a:avLst/>
          </a:prstGeom>
          <a:noFill/>
        </p:spPr>
      </p:pic>
      <p:sp>
        <p:nvSpPr>
          <p:cNvPr id="1026" name="AutoShape 2" descr="Nashville TN Attorney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28" name="AutoShape 4" descr="Knock Knock House Door Photos, Images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029" name="Picture 5" descr="E:\Users\Win\Desktop\TEXT BOOK\download.jpg"/>
          <p:cNvPicPr>
            <a:picLocks noChangeAspect="1" noChangeArrowheads="1"/>
          </p:cNvPicPr>
          <p:nvPr/>
        </p:nvPicPr>
        <p:blipFill>
          <a:blip r:embed="rId4"/>
          <a:srcRect l="45283" r="17924" b="9210"/>
          <a:stretch>
            <a:fillRect/>
          </a:stretch>
        </p:blipFill>
        <p:spPr bwMode="auto">
          <a:xfrm>
            <a:off x="6929454" y="3929066"/>
            <a:ext cx="928694" cy="164307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1500166" y="857232"/>
            <a:ext cx="6429420" cy="2246769"/>
          </a:xfrm>
          <a:prstGeom prst="rect">
            <a:avLst/>
          </a:prstGeom>
        </p:spPr>
        <p:txBody>
          <a:bodyPr wrap="square">
            <a:spAutoFit/>
          </a:bodyPr>
          <a:lstStyle/>
          <a:p>
            <a:pPr algn="just"/>
            <a:r>
              <a:rPr lang="en-IN" sz="2800" b="1" dirty="0" err="1"/>
              <a:t>Ausable</a:t>
            </a:r>
            <a:r>
              <a:rPr lang="en-IN" sz="2800" b="1" dirty="0"/>
              <a:t> said that it must be the police as he wanted them to check on him after sometime because he wanted to make the reports that were coming in extra secure.</a:t>
            </a:r>
          </a:p>
        </p:txBody>
      </p:sp>
      <p:pic>
        <p:nvPicPr>
          <p:cNvPr id="4" name="Picture 6" descr="E:\Users\Win\Desktop\TEXT BOOK\cacf2d6e-ae87-40c1-84e9-759549b934f2.jpg"/>
          <p:cNvPicPr>
            <a:picLocks noChangeAspect="1" noChangeArrowheads="1"/>
          </p:cNvPicPr>
          <p:nvPr/>
        </p:nvPicPr>
        <p:blipFill>
          <a:blip r:embed="rId3"/>
          <a:srcRect l="9259" t="6250" r="9722" b="75000"/>
          <a:stretch>
            <a:fillRect/>
          </a:stretch>
        </p:blipFill>
        <p:spPr bwMode="auto">
          <a:xfrm>
            <a:off x="2285984" y="3857628"/>
            <a:ext cx="4572032" cy="264320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1071538" y="1071546"/>
            <a:ext cx="6929486" cy="1938992"/>
          </a:xfrm>
          <a:prstGeom prst="rect">
            <a:avLst/>
          </a:prstGeom>
        </p:spPr>
        <p:txBody>
          <a:bodyPr wrap="square">
            <a:spAutoFit/>
          </a:bodyPr>
          <a:lstStyle/>
          <a:p>
            <a:pPr algn="just"/>
            <a:r>
              <a:rPr lang="en-IN" sz="2400" b="1" dirty="0"/>
              <a:t>Max, pointing his gun towards them, said that he would be waiting in the balcony and that </a:t>
            </a:r>
            <a:r>
              <a:rPr lang="en-IN" sz="2400" b="1" dirty="0" err="1"/>
              <a:t>Ausable</a:t>
            </a:r>
            <a:r>
              <a:rPr lang="en-IN" sz="2400" b="1" dirty="0"/>
              <a:t> should send away the police otherwise he would shoot them and even take the risk of being caught by the police. </a:t>
            </a:r>
          </a:p>
        </p:txBody>
      </p:sp>
      <p:pic>
        <p:nvPicPr>
          <p:cNvPr id="4" name="Picture 10" descr="E:\Users\Win\Desktop\TEXT BOOK\f4a785e0-5763-48ea-bc72-02bad6df2461.jpg"/>
          <p:cNvPicPr>
            <a:picLocks noChangeAspect="1" noChangeArrowheads="1"/>
          </p:cNvPicPr>
          <p:nvPr/>
        </p:nvPicPr>
        <p:blipFill>
          <a:blip r:embed="rId3"/>
          <a:srcRect l="8333" t="6250" r="10648" b="75000"/>
          <a:stretch>
            <a:fillRect/>
          </a:stretch>
        </p:blipFill>
        <p:spPr bwMode="auto">
          <a:xfrm>
            <a:off x="2285984" y="3071810"/>
            <a:ext cx="4429156" cy="307183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1928794" y="1285860"/>
            <a:ext cx="5572164" cy="830997"/>
          </a:xfrm>
          <a:prstGeom prst="rect">
            <a:avLst/>
          </a:prstGeom>
        </p:spPr>
        <p:txBody>
          <a:bodyPr wrap="square">
            <a:spAutoFit/>
          </a:bodyPr>
          <a:lstStyle/>
          <a:p>
            <a:r>
              <a:rPr lang="en-IN" sz="2400" b="1" dirty="0"/>
              <a:t>As the doorknob is turned, Max jumps out of the window and a loud scream is heard. </a:t>
            </a:r>
          </a:p>
        </p:txBody>
      </p:sp>
      <p:pic>
        <p:nvPicPr>
          <p:cNvPr id="4" name="Picture 10" descr="E:\Users\Win\Desktop\TEXT BOOK\f4a785e0-5763-48ea-bc72-02bad6df2461.jpg"/>
          <p:cNvPicPr>
            <a:picLocks noChangeAspect="1" noChangeArrowheads="1"/>
          </p:cNvPicPr>
          <p:nvPr/>
        </p:nvPicPr>
        <p:blipFill>
          <a:blip r:embed="rId3"/>
          <a:srcRect l="25785" t="6250" r="10648" b="75000"/>
          <a:stretch>
            <a:fillRect/>
          </a:stretch>
        </p:blipFill>
        <p:spPr bwMode="auto">
          <a:xfrm>
            <a:off x="1000100" y="2928934"/>
            <a:ext cx="3143272" cy="2928958"/>
          </a:xfrm>
          <a:prstGeom prst="rect">
            <a:avLst/>
          </a:prstGeom>
          <a:noFill/>
        </p:spPr>
      </p:pic>
      <p:pic>
        <p:nvPicPr>
          <p:cNvPr id="12289" name="Picture 1" descr="E:\Users\Win\Desktop\TEXT BOOK\sddefault.jpg"/>
          <p:cNvPicPr>
            <a:picLocks noChangeAspect="1" noChangeArrowheads="1"/>
          </p:cNvPicPr>
          <p:nvPr/>
        </p:nvPicPr>
        <p:blipFill>
          <a:blip r:embed="rId4"/>
          <a:srcRect t="29787" r="25599" b="12766"/>
          <a:stretch>
            <a:fillRect/>
          </a:stretch>
        </p:blipFill>
        <p:spPr bwMode="auto">
          <a:xfrm>
            <a:off x="5572132" y="3143248"/>
            <a:ext cx="2857520" cy="257176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928662" y="428604"/>
            <a:ext cx="7286676" cy="2308324"/>
          </a:xfrm>
          <a:prstGeom prst="rect">
            <a:avLst/>
          </a:prstGeom>
        </p:spPr>
        <p:txBody>
          <a:bodyPr wrap="square">
            <a:spAutoFit/>
          </a:bodyPr>
          <a:lstStyle/>
          <a:p>
            <a:pPr algn="just"/>
            <a:r>
              <a:rPr lang="en-IN" sz="2400" b="1" dirty="0"/>
              <a:t>The door opens and a waiter comes in and says that he has brought the wine that Mr. </a:t>
            </a:r>
            <a:r>
              <a:rPr lang="en-IN" sz="2400" b="1" dirty="0" err="1"/>
              <a:t>Ausable</a:t>
            </a:r>
            <a:r>
              <a:rPr lang="en-IN" sz="2400" b="1" dirty="0"/>
              <a:t> had ordered. He keeps the bottle, tray and glasses on the table and leaves. Fowler is surprised and asks him about the police to which </a:t>
            </a:r>
            <a:r>
              <a:rPr lang="en-IN" sz="2400" b="1" dirty="0" err="1"/>
              <a:t>Ausable</a:t>
            </a:r>
            <a:r>
              <a:rPr lang="en-IN" sz="2400" b="1" dirty="0"/>
              <a:t> replied that there was no police. </a:t>
            </a:r>
          </a:p>
        </p:txBody>
      </p:sp>
      <p:pic>
        <p:nvPicPr>
          <p:cNvPr id="4" name="Picture 1" descr="C:\Users\Win\Downloads\WhatsApp Image 2024-09-02 at 8.22.45 PM.jpeg"/>
          <p:cNvPicPr>
            <a:picLocks noChangeAspect="1" noChangeArrowheads="1"/>
          </p:cNvPicPr>
          <p:nvPr/>
        </p:nvPicPr>
        <p:blipFill>
          <a:blip r:embed="rId3"/>
          <a:srcRect l="8333" t="5743" r="10648" b="75000"/>
          <a:stretch>
            <a:fillRect/>
          </a:stretch>
        </p:blipFill>
        <p:spPr bwMode="auto">
          <a:xfrm>
            <a:off x="2928926" y="2857496"/>
            <a:ext cx="4071966" cy="364333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1428728" y="857232"/>
            <a:ext cx="6500858" cy="1569660"/>
          </a:xfrm>
          <a:prstGeom prst="rect">
            <a:avLst/>
          </a:prstGeom>
        </p:spPr>
        <p:txBody>
          <a:bodyPr wrap="square">
            <a:spAutoFit/>
          </a:bodyPr>
          <a:lstStyle/>
          <a:p>
            <a:pPr algn="just"/>
            <a:r>
              <a:rPr lang="en-IN" sz="2400" b="1" dirty="0"/>
              <a:t>Then Fowler asked what about the person who was waiting in the balcony outside the window to which </a:t>
            </a:r>
            <a:r>
              <a:rPr lang="en-IN" sz="2400" b="1" dirty="0" err="1"/>
              <a:t>Ausable</a:t>
            </a:r>
            <a:r>
              <a:rPr lang="en-IN" sz="2400" b="1" dirty="0"/>
              <a:t> replied that the person would not return and that there was no balcony there. </a:t>
            </a:r>
          </a:p>
        </p:txBody>
      </p:sp>
      <p:pic>
        <p:nvPicPr>
          <p:cNvPr id="4" name="Picture 1" descr="C:\Users\Win\Downloads\WhatsApp Image 2024-09-02 at 8.22.45 PM.jpeg"/>
          <p:cNvPicPr>
            <a:picLocks noChangeAspect="1" noChangeArrowheads="1"/>
          </p:cNvPicPr>
          <p:nvPr/>
        </p:nvPicPr>
        <p:blipFill>
          <a:blip r:embed="rId3"/>
          <a:srcRect l="31075" t="10274" r="16334" b="75313"/>
          <a:stretch>
            <a:fillRect/>
          </a:stretch>
        </p:blipFill>
        <p:spPr bwMode="auto">
          <a:xfrm>
            <a:off x="3500430" y="3071810"/>
            <a:ext cx="2857520" cy="328614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9219" name="Rectangle 3"/>
          <p:cNvSpPr>
            <a:spLocks noChangeArrowheads="1"/>
          </p:cNvSpPr>
          <p:nvPr/>
        </p:nvSpPr>
        <p:spPr bwMode="auto">
          <a:xfrm>
            <a:off x="714348" y="2000240"/>
            <a:ext cx="7715272" cy="2805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This shows the quick wit of </a:t>
            </a:r>
            <a:r>
              <a:rPr kumimoji="0" lang="en-US" sz="20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Ausable</a:t>
            </a:r>
            <a:r>
              <a:rPr kumimoji="0" lang="en-US"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 as he took advantage of the situation and made Max nervous due to which he jumped out of the window without thinking and looking down. He had jumped from the top floor of the hotel and would have possibly died. This is how </a:t>
            </a:r>
            <a:r>
              <a:rPr kumimoji="0" lang="en-US" sz="20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Ausable</a:t>
            </a:r>
            <a:r>
              <a:rPr kumimoji="0" lang="en-US"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 outwitted Max and saved himself from a very dangerous situation.</a:t>
            </a:r>
            <a:endParaRPr kumimoji="0" lang="en-US" sz="2000" b="1"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TextBox 2"/>
          <p:cNvSpPr txBox="1"/>
          <p:nvPr/>
        </p:nvSpPr>
        <p:spPr>
          <a:xfrm>
            <a:off x="1857356" y="3286124"/>
            <a:ext cx="6462685" cy="523220"/>
          </a:xfrm>
          <a:prstGeom prst="rect">
            <a:avLst/>
          </a:prstGeom>
          <a:noFill/>
        </p:spPr>
        <p:txBody>
          <a:bodyPr wrap="square" rtlCol="0">
            <a:spAutoFit/>
          </a:bodyPr>
          <a:lstStyle/>
          <a:p>
            <a:pPr algn="just"/>
            <a:r>
              <a:rPr lang="en-US" sz="2800" b="1" dirty="0"/>
              <a:t>APPEARENCES ARE  OFTEN DECEPTIVE</a:t>
            </a:r>
            <a:endParaRPr lang="en-IN"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642910" y="2285992"/>
            <a:ext cx="4714908" cy="3693319"/>
          </a:xfrm>
          <a:prstGeom prst="rect">
            <a:avLst/>
          </a:prstGeom>
        </p:spPr>
        <p:txBody>
          <a:bodyPr wrap="square">
            <a:spAutoFit/>
          </a:bodyPr>
          <a:lstStyle/>
          <a:p>
            <a:r>
              <a:rPr lang="en-US" b="1" dirty="0"/>
              <a:t>ABOUT THE AUTHOR</a:t>
            </a:r>
            <a:endParaRPr lang="en-IN" b="1" dirty="0"/>
          </a:p>
          <a:p>
            <a:endParaRPr lang="en-IN" b="1" dirty="0"/>
          </a:p>
          <a:p>
            <a:pPr algn="just"/>
            <a:r>
              <a:rPr lang="en-IN" b="1" dirty="0">
                <a:solidFill>
                  <a:srgbClr val="FF0000"/>
                </a:solidFill>
              </a:rPr>
              <a:t>Robert Jay Arthur Jr. </a:t>
            </a:r>
            <a:r>
              <a:rPr lang="en-IN" b="1" dirty="0"/>
              <a:t>(November 10, 1909 – May 2, 1969) was a writer of speculative fiction and specialised in crime fiction, and mystery fiction. He was known for his work with </a:t>
            </a:r>
            <a:r>
              <a:rPr lang="en-IN" b="1" i="1" dirty="0"/>
              <a:t>The Mysterious </a:t>
            </a:r>
            <a:r>
              <a:rPr lang="en-IN" b="1" i="1" dirty="0" err="1"/>
              <a:t>Traveler</a:t>
            </a:r>
            <a:r>
              <a:rPr lang="en-IN" b="1" i="1" dirty="0"/>
              <a:t> radio series and for writing The Three Investigators, a series of young adult novels. Arthur was honoured twice by the Mystery Writers of America with an Edgar Award for Best Radio Drama. He also wrote scripts for television</a:t>
            </a:r>
            <a:endParaRPr lang="en-IN" dirty="0"/>
          </a:p>
          <a:p>
            <a:pPr algn="just"/>
            <a:r>
              <a:rPr lang="en-IN" i="1" dirty="0"/>
              <a:t>.</a:t>
            </a:r>
            <a:endParaRPr lang="en-IN" dirty="0"/>
          </a:p>
        </p:txBody>
      </p:sp>
      <p:pic>
        <p:nvPicPr>
          <p:cNvPr id="19459" name="Picture 3"/>
          <p:cNvPicPr>
            <a:picLocks noChangeAspect="1" noChangeArrowheads="1"/>
          </p:cNvPicPr>
          <p:nvPr/>
        </p:nvPicPr>
        <p:blipFill>
          <a:blip r:embed="rId3"/>
          <a:srcRect/>
          <a:stretch>
            <a:fillRect/>
          </a:stretch>
        </p:blipFill>
        <p:spPr bwMode="auto">
          <a:xfrm>
            <a:off x="5857884" y="2285992"/>
            <a:ext cx="2571768" cy="2786082"/>
          </a:xfrm>
          <a:prstGeom prst="rect">
            <a:avLst/>
          </a:prstGeom>
          <a:noFill/>
          <a:ln w="9525">
            <a:noFill/>
            <a:miter lim="800000"/>
            <a:headEnd/>
            <a:tailEnd/>
          </a:ln>
          <a:effectLst/>
        </p:spPr>
      </p:pic>
      <p:sp>
        <p:nvSpPr>
          <p:cNvPr id="2" name="Rectangle 1">
            <a:extLst>
              <a:ext uri="{FF2B5EF4-FFF2-40B4-BE49-F238E27FC236}">
                <a16:creationId xmlns:a16="http://schemas.microsoft.com/office/drawing/2014/main" id="{D40DDBC0-67C8-4666-A72A-5185DCE990ED}"/>
              </a:ext>
            </a:extLst>
          </p:cNvPr>
          <p:cNvSpPr/>
          <p:nvPr/>
        </p:nvSpPr>
        <p:spPr>
          <a:xfrm>
            <a:off x="539552" y="548680"/>
            <a:ext cx="7632848" cy="923330"/>
          </a:xfrm>
          <a:prstGeom prst="rect">
            <a:avLst/>
          </a:prstGeom>
        </p:spPr>
        <p:txBody>
          <a:bodyPr wrap="square">
            <a:spAutoFit/>
          </a:bodyPr>
          <a:lstStyle/>
          <a:p>
            <a:pPr algn="ctr"/>
            <a:r>
              <a:rPr lang="en-US" sz="5400" b="1" dirty="0">
                <a:ln/>
                <a:solidFill>
                  <a:srgbClr val="FF0000"/>
                </a:solidFill>
              </a:rPr>
              <a:t>www.Padasalai.Net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TextBox 3"/>
          <p:cNvSpPr txBox="1"/>
          <p:nvPr/>
        </p:nvSpPr>
        <p:spPr>
          <a:xfrm>
            <a:off x="4572000" y="3357562"/>
            <a:ext cx="3500462" cy="2677656"/>
          </a:xfrm>
          <a:prstGeom prst="rect">
            <a:avLst/>
          </a:prstGeom>
          <a:noFill/>
        </p:spPr>
        <p:txBody>
          <a:bodyPr wrap="square" rtlCol="0">
            <a:spAutoFit/>
          </a:bodyPr>
          <a:lstStyle/>
          <a:p>
            <a:r>
              <a:rPr lang="en-US" sz="2400" b="1" dirty="0"/>
              <a:t>PRESENTED  BY</a:t>
            </a:r>
          </a:p>
          <a:p>
            <a:endParaRPr lang="en-US" sz="2400" b="1" dirty="0"/>
          </a:p>
          <a:p>
            <a:r>
              <a:rPr lang="en-US" sz="2400" b="1" dirty="0"/>
              <a:t>N.J.GOMATHI,</a:t>
            </a:r>
          </a:p>
          <a:p>
            <a:r>
              <a:rPr lang="en-US" sz="2400" b="1" dirty="0"/>
              <a:t>P.G.ASSISTANT (ENGLISH)</a:t>
            </a:r>
          </a:p>
          <a:p>
            <a:r>
              <a:rPr lang="en-US" sz="2400" b="1" dirty="0"/>
              <a:t>GGHSS, WALAJAPET,</a:t>
            </a:r>
          </a:p>
          <a:p>
            <a:r>
              <a:rPr lang="en-US" sz="2400" b="1" dirty="0"/>
              <a:t>RANIPET DISTRICT</a:t>
            </a:r>
          </a:p>
          <a:p>
            <a:r>
              <a:rPr lang="en-US" sz="2400" b="1" dirty="0"/>
              <a:t>6379464189</a:t>
            </a:r>
            <a:endParaRPr lang="en-IN"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214338"/>
            <a:ext cx="9144000" cy="7072338"/>
          </a:xfrm>
          <a:prstGeom prst="rect">
            <a:avLst/>
          </a:prstGeom>
          <a:noFill/>
        </p:spPr>
      </p:pic>
      <p:sp>
        <p:nvSpPr>
          <p:cNvPr id="3" name="TextBox 2"/>
          <p:cNvSpPr txBox="1"/>
          <p:nvPr/>
        </p:nvSpPr>
        <p:spPr>
          <a:xfrm>
            <a:off x="428596" y="2571744"/>
            <a:ext cx="8341514" cy="1354217"/>
          </a:xfrm>
          <a:prstGeom prst="rect">
            <a:avLst/>
          </a:prstGeom>
          <a:noFill/>
        </p:spPr>
        <p:txBody>
          <a:bodyPr wrap="none" rtlCol="0">
            <a:spAutoFit/>
          </a:bodyPr>
          <a:lstStyle/>
          <a:p>
            <a:r>
              <a:rPr lang="en-US" sz="3200" b="1" dirty="0"/>
              <a:t>Have you ever seen any movies of Secret agent?</a:t>
            </a:r>
          </a:p>
          <a:p>
            <a:endParaRPr lang="en-US" dirty="0"/>
          </a:p>
          <a:p>
            <a:r>
              <a:rPr lang="en-US" sz="3200" b="1" dirty="0"/>
              <a:t>What is your impression of a secret agent?</a:t>
            </a:r>
            <a:endParaRPr lang="en-IN" sz="3200" b="1" dirty="0"/>
          </a:p>
        </p:txBody>
      </p:sp>
      <p:sp>
        <p:nvSpPr>
          <p:cNvPr id="2" name="Rectangle 1">
            <a:extLst>
              <a:ext uri="{FF2B5EF4-FFF2-40B4-BE49-F238E27FC236}">
                <a16:creationId xmlns:a16="http://schemas.microsoft.com/office/drawing/2014/main" id="{8A51987C-3D9D-4A2A-8047-04C82BCDCA27}"/>
              </a:ext>
            </a:extLst>
          </p:cNvPr>
          <p:cNvSpPr/>
          <p:nvPr/>
        </p:nvSpPr>
        <p:spPr>
          <a:xfrm>
            <a:off x="899592" y="548680"/>
            <a:ext cx="7560840" cy="923330"/>
          </a:xfrm>
          <a:prstGeom prst="rect">
            <a:avLst/>
          </a:prstGeom>
        </p:spPr>
        <p:txBody>
          <a:bodyPr wrap="square">
            <a:spAutoFit/>
          </a:bodyPr>
          <a:lstStyle/>
          <a:p>
            <a:pPr algn="ctr"/>
            <a:r>
              <a:rPr lang="en-US" sz="5400" b="1" dirty="0">
                <a:ln/>
                <a:solidFill>
                  <a:srgbClr val="FF0000"/>
                </a:solidFill>
              </a:rPr>
              <a:t>www.Padasalai.Net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Cloud 4"/>
          <p:cNvSpPr/>
          <p:nvPr/>
        </p:nvSpPr>
        <p:spPr>
          <a:xfrm>
            <a:off x="285720" y="1428736"/>
            <a:ext cx="5429288" cy="4572032"/>
          </a:xfrm>
          <a:prstGeom prst="cloud">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a:p>
            <a:pPr algn="ctr"/>
            <a:r>
              <a:rPr lang="en-US" sz="2400" b="1" dirty="0">
                <a:solidFill>
                  <a:schemeClr val="tx1"/>
                </a:solidFill>
              </a:rPr>
              <a:t>Words to describe  secret agents</a:t>
            </a:r>
          </a:p>
          <a:p>
            <a:pPr algn="ctr"/>
            <a:endParaRPr lang="en-US" sz="2400" b="1" dirty="0">
              <a:solidFill>
                <a:schemeClr val="tx1"/>
              </a:solidFill>
            </a:endParaRPr>
          </a:p>
          <a:p>
            <a:pPr algn="ctr"/>
            <a:r>
              <a:rPr lang="en-US" sz="2400" b="1" dirty="0">
                <a:solidFill>
                  <a:schemeClr val="tx1"/>
                </a:solidFill>
              </a:rPr>
              <a:t>Intelligent</a:t>
            </a:r>
          </a:p>
          <a:p>
            <a:pPr algn="ctr"/>
            <a:r>
              <a:rPr lang="en-US" sz="2400" b="1" dirty="0">
                <a:solidFill>
                  <a:schemeClr val="tx1"/>
                </a:solidFill>
              </a:rPr>
              <a:t>Handsome</a:t>
            </a:r>
          </a:p>
          <a:p>
            <a:pPr algn="ctr"/>
            <a:r>
              <a:rPr lang="en-US" sz="2400" b="1" dirty="0">
                <a:solidFill>
                  <a:schemeClr val="tx1"/>
                </a:solidFill>
              </a:rPr>
              <a:t>Attractive</a:t>
            </a:r>
          </a:p>
          <a:p>
            <a:pPr algn="ctr"/>
            <a:r>
              <a:rPr lang="en-US" sz="2400" b="1" dirty="0">
                <a:solidFill>
                  <a:schemeClr val="tx1"/>
                </a:solidFill>
              </a:rPr>
              <a:t>Fit</a:t>
            </a:r>
          </a:p>
          <a:p>
            <a:pPr algn="ctr"/>
            <a:r>
              <a:rPr lang="en-US" sz="2400" b="1" dirty="0">
                <a:solidFill>
                  <a:schemeClr val="tx1"/>
                </a:solidFill>
              </a:rPr>
              <a:t>Tall</a:t>
            </a:r>
          </a:p>
          <a:p>
            <a:pPr algn="ctr"/>
            <a:r>
              <a:rPr lang="en-US" sz="2400" b="1" dirty="0">
                <a:solidFill>
                  <a:schemeClr val="tx1"/>
                </a:solidFill>
              </a:rPr>
              <a:t>Holding weapons</a:t>
            </a:r>
            <a:endParaRPr lang="en-IN" sz="2400" b="1" dirty="0">
              <a:solidFill>
                <a:schemeClr val="tx1"/>
              </a:solidFill>
            </a:endParaRPr>
          </a:p>
        </p:txBody>
      </p:sp>
      <p:pic>
        <p:nvPicPr>
          <p:cNvPr id="6" name="Picture 2" descr="E:\Users\Win\Desktop\TEXT BOOK\png-transparent-spy-secret-agent-detective-male-security-gangster-secretive-espionage-undercover-thumbnail.png"/>
          <p:cNvPicPr>
            <a:picLocks noChangeAspect="1" noChangeArrowheads="1"/>
          </p:cNvPicPr>
          <p:nvPr/>
        </p:nvPicPr>
        <p:blipFill>
          <a:blip r:embed="rId3"/>
          <a:srcRect l="4762" r="4762"/>
          <a:stretch>
            <a:fillRect/>
          </a:stretch>
        </p:blipFill>
        <p:spPr bwMode="auto">
          <a:xfrm>
            <a:off x="6215074" y="1142984"/>
            <a:ext cx="2571768" cy="4857784"/>
          </a:xfrm>
          <a:prstGeom prst="rect">
            <a:avLst/>
          </a:prstGeom>
          <a:noFill/>
          <a:ln>
            <a:solidFill>
              <a:schemeClr val="tx1"/>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extBox 4"/>
          <p:cNvSpPr txBox="1"/>
          <p:nvPr/>
        </p:nvSpPr>
        <p:spPr>
          <a:xfrm>
            <a:off x="2214546" y="1785926"/>
            <a:ext cx="5532237" cy="707886"/>
          </a:xfrm>
          <a:prstGeom prst="rect">
            <a:avLst/>
          </a:prstGeom>
          <a:noFill/>
        </p:spPr>
        <p:txBody>
          <a:bodyPr wrap="square" rtlCol="0">
            <a:spAutoFit/>
          </a:bodyPr>
          <a:lstStyle/>
          <a:p>
            <a:r>
              <a:rPr lang="en-US" sz="4000" b="1" dirty="0"/>
              <a:t>Characters of the Play</a:t>
            </a:r>
            <a:endParaRPr lang="en-IN" sz="4000" b="1" dirty="0"/>
          </a:p>
        </p:txBody>
      </p:sp>
      <p:sp>
        <p:nvSpPr>
          <p:cNvPr id="6" name="TextBox 5"/>
          <p:cNvSpPr txBox="1"/>
          <p:nvPr/>
        </p:nvSpPr>
        <p:spPr>
          <a:xfrm>
            <a:off x="2714612" y="3071810"/>
            <a:ext cx="4064831" cy="2308324"/>
          </a:xfrm>
          <a:prstGeom prst="rect">
            <a:avLst/>
          </a:prstGeom>
          <a:noFill/>
        </p:spPr>
        <p:txBody>
          <a:bodyPr wrap="none" rtlCol="0">
            <a:spAutoFit/>
          </a:bodyPr>
          <a:lstStyle/>
          <a:p>
            <a:r>
              <a:rPr lang="en-US" b="1" dirty="0"/>
              <a:t>AUSABLE  </a:t>
            </a:r>
            <a:r>
              <a:rPr lang="en-US" dirty="0"/>
              <a:t>                -----      A  Secret agent</a:t>
            </a:r>
          </a:p>
          <a:p>
            <a:endParaRPr lang="en-US" dirty="0"/>
          </a:p>
          <a:p>
            <a:r>
              <a:rPr lang="en-US" b="1" dirty="0"/>
              <a:t>Max  </a:t>
            </a:r>
            <a:r>
              <a:rPr lang="en-US" dirty="0"/>
              <a:t>                         -----     A Secret  agent</a:t>
            </a:r>
          </a:p>
          <a:p>
            <a:endParaRPr lang="en-US" dirty="0"/>
          </a:p>
          <a:p>
            <a:r>
              <a:rPr lang="en-US" b="1" dirty="0"/>
              <a:t>Fowler </a:t>
            </a:r>
            <a:r>
              <a:rPr lang="en-US" dirty="0"/>
              <a:t>                      -----     A journalist</a:t>
            </a:r>
          </a:p>
          <a:p>
            <a:endParaRPr lang="en-US" dirty="0"/>
          </a:p>
          <a:p>
            <a:r>
              <a:rPr lang="en-US" b="1" dirty="0"/>
              <a:t> Henry                        </a:t>
            </a:r>
            <a:r>
              <a:rPr lang="en-US" dirty="0"/>
              <a:t>------    Waiter</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785786" y="1071546"/>
            <a:ext cx="7429552" cy="2308324"/>
          </a:xfrm>
          <a:prstGeom prst="rect">
            <a:avLst/>
          </a:prstGeom>
        </p:spPr>
        <p:txBody>
          <a:bodyPr wrap="square">
            <a:spAutoFit/>
          </a:bodyPr>
          <a:lstStyle/>
          <a:p>
            <a:pPr algn="just"/>
            <a:r>
              <a:rPr lang="en-IN" sz="2400" dirty="0"/>
              <a:t>The story is about </a:t>
            </a:r>
            <a:r>
              <a:rPr lang="en-IN" sz="2400" dirty="0" err="1"/>
              <a:t>Ausable</a:t>
            </a:r>
            <a:r>
              <a:rPr lang="en-IN" sz="2400" dirty="0"/>
              <a:t>, a witty secret agent. He was with a writer named Fowler throughout the evening as Fowler was interested in spending time with a secret agent but when he spends time with </a:t>
            </a:r>
            <a:r>
              <a:rPr lang="en-IN" sz="2400" dirty="0" err="1"/>
              <a:t>Ausable</a:t>
            </a:r>
            <a:r>
              <a:rPr lang="en-IN" sz="2400" dirty="0"/>
              <a:t> he realizes that he is exactly the opposite of what he had imagined and that he was a bore.</a:t>
            </a:r>
          </a:p>
        </p:txBody>
      </p:sp>
      <p:pic>
        <p:nvPicPr>
          <p:cNvPr id="6" name="Picture 2" descr="E:\Users\Win\Desktop\TEXT BOOK\png-transparent-spy-secret-agent-detective-male-security-gangster-secretive-espionage-undercover-thumbnail.png"/>
          <p:cNvPicPr>
            <a:picLocks noChangeAspect="1" noChangeArrowheads="1"/>
          </p:cNvPicPr>
          <p:nvPr/>
        </p:nvPicPr>
        <p:blipFill>
          <a:blip r:embed="rId3" cstate="print"/>
          <a:srcRect l="4762" r="4762"/>
          <a:stretch>
            <a:fillRect/>
          </a:stretch>
        </p:blipFill>
        <p:spPr bwMode="auto">
          <a:xfrm>
            <a:off x="1596804" y="3929066"/>
            <a:ext cx="1189246" cy="2071702"/>
          </a:xfrm>
          <a:prstGeom prst="rect">
            <a:avLst/>
          </a:prstGeom>
          <a:noFill/>
          <a:ln>
            <a:solidFill>
              <a:schemeClr val="tx1"/>
            </a:solidFill>
          </a:ln>
        </p:spPr>
      </p:pic>
      <p:sp>
        <p:nvSpPr>
          <p:cNvPr id="7" name="TextBox 6"/>
          <p:cNvSpPr txBox="1"/>
          <p:nvPr/>
        </p:nvSpPr>
        <p:spPr>
          <a:xfrm>
            <a:off x="1500166" y="3500438"/>
            <a:ext cx="1501718" cy="369332"/>
          </a:xfrm>
          <a:prstGeom prst="rect">
            <a:avLst/>
          </a:prstGeom>
          <a:noFill/>
        </p:spPr>
        <p:txBody>
          <a:bodyPr wrap="square" rtlCol="0">
            <a:spAutoFit/>
          </a:bodyPr>
          <a:lstStyle/>
          <a:p>
            <a:r>
              <a:rPr lang="en-US" dirty="0"/>
              <a:t>Expectation</a:t>
            </a:r>
            <a:endParaRPr lang="en-IN" dirty="0"/>
          </a:p>
        </p:txBody>
      </p:sp>
      <p:sp>
        <p:nvSpPr>
          <p:cNvPr id="8" name="TextBox 7"/>
          <p:cNvSpPr txBox="1"/>
          <p:nvPr/>
        </p:nvSpPr>
        <p:spPr>
          <a:xfrm>
            <a:off x="6500826" y="3571876"/>
            <a:ext cx="818622" cy="369332"/>
          </a:xfrm>
          <a:prstGeom prst="rect">
            <a:avLst/>
          </a:prstGeom>
          <a:noFill/>
        </p:spPr>
        <p:txBody>
          <a:bodyPr wrap="none" rtlCol="0">
            <a:spAutoFit/>
          </a:bodyPr>
          <a:lstStyle/>
          <a:p>
            <a:r>
              <a:rPr lang="en-US" dirty="0"/>
              <a:t>Reality</a:t>
            </a:r>
            <a:endParaRPr lang="en-IN" dirty="0"/>
          </a:p>
        </p:txBody>
      </p:sp>
      <p:sp>
        <p:nvSpPr>
          <p:cNvPr id="9" name="TextBox 8"/>
          <p:cNvSpPr txBox="1"/>
          <p:nvPr/>
        </p:nvSpPr>
        <p:spPr>
          <a:xfrm>
            <a:off x="4143372" y="5000636"/>
            <a:ext cx="395749" cy="369332"/>
          </a:xfrm>
          <a:prstGeom prst="rect">
            <a:avLst/>
          </a:prstGeom>
          <a:noFill/>
        </p:spPr>
        <p:txBody>
          <a:bodyPr wrap="none" rtlCol="0">
            <a:spAutoFit/>
          </a:bodyPr>
          <a:lstStyle/>
          <a:p>
            <a:r>
              <a:rPr lang="en-US" dirty="0"/>
              <a:t>Vs</a:t>
            </a:r>
            <a:endParaRPr lang="en-IN" dirty="0"/>
          </a:p>
        </p:txBody>
      </p:sp>
      <p:pic>
        <p:nvPicPr>
          <p:cNvPr id="10" name="Picture 7" descr="E:\Users\Win\Desktop\TEXT BOOK\5d2b5ad2-9eda-426d-b21a-645bc2126998.jpg"/>
          <p:cNvPicPr>
            <a:picLocks noChangeAspect="1" noChangeArrowheads="1"/>
          </p:cNvPicPr>
          <p:nvPr/>
        </p:nvPicPr>
        <p:blipFill>
          <a:blip r:embed="rId4"/>
          <a:srcRect l="38426" t="10156" r="36111" b="75000"/>
          <a:stretch>
            <a:fillRect/>
          </a:stretch>
        </p:blipFill>
        <p:spPr bwMode="auto">
          <a:xfrm>
            <a:off x="5786446" y="4000504"/>
            <a:ext cx="2071702" cy="214314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TextBox 2"/>
          <p:cNvSpPr txBox="1"/>
          <p:nvPr/>
        </p:nvSpPr>
        <p:spPr>
          <a:xfrm>
            <a:off x="1000100" y="1357298"/>
            <a:ext cx="6215106" cy="1938992"/>
          </a:xfrm>
          <a:prstGeom prst="rect">
            <a:avLst/>
          </a:prstGeom>
          <a:noFill/>
        </p:spPr>
        <p:txBody>
          <a:bodyPr wrap="square" rtlCol="0">
            <a:spAutoFit/>
          </a:bodyPr>
          <a:lstStyle/>
          <a:p>
            <a:pPr algn="just"/>
            <a:r>
              <a:rPr lang="en-US" sz="2000" b="1" dirty="0" err="1"/>
              <a:t>Ausable</a:t>
            </a:r>
            <a:r>
              <a:rPr lang="en-US" sz="2000" b="1" dirty="0"/>
              <a:t>  did not fit any description of a secret agent Fowler had ever read. </a:t>
            </a:r>
            <a:r>
              <a:rPr lang="en-US" sz="2000" b="1" dirty="0" err="1"/>
              <a:t>Ausable</a:t>
            </a:r>
            <a:r>
              <a:rPr lang="en-US" sz="2000" b="1" dirty="0"/>
              <a:t> was fat. very fat. Then there was his accent. Though he spoke French and German passably, he had never altogether lost the American accent he had brought to Paris from Boston 20 years ago.</a:t>
            </a:r>
            <a:endParaRPr lang="en-IN" sz="2000" b="1" dirty="0"/>
          </a:p>
        </p:txBody>
      </p:sp>
      <p:pic>
        <p:nvPicPr>
          <p:cNvPr id="5" name="Picture 7" descr="E:\Users\Win\Desktop\TEXT BOOK\5d2b5ad2-9eda-426d-b21a-645bc2126998.jpg"/>
          <p:cNvPicPr>
            <a:picLocks noChangeAspect="1" noChangeArrowheads="1"/>
          </p:cNvPicPr>
          <p:nvPr/>
        </p:nvPicPr>
        <p:blipFill>
          <a:blip r:embed="rId3"/>
          <a:srcRect l="38426" t="10156" r="36111" b="75000"/>
          <a:stretch>
            <a:fillRect/>
          </a:stretch>
        </p:blipFill>
        <p:spPr bwMode="auto">
          <a:xfrm>
            <a:off x="2714612" y="3714752"/>
            <a:ext cx="2571768" cy="250033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785786" y="2071678"/>
            <a:ext cx="4572000" cy="2677656"/>
          </a:xfrm>
          <a:prstGeom prst="rect">
            <a:avLst/>
          </a:prstGeom>
        </p:spPr>
        <p:txBody>
          <a:bodyPr wrap="square">
            <a:spAutoFit/>
          </a:bodyPr>
          <a:lstStyle/>
          <a:p>
            <a:pPr algn="just"/>
            <a:r>
              <a:rPr lang="en-IN" sz="2800" b="1" dirty="0"/>
              <a:t>	</a:t>
            </a:r>
            <a:r>
              <a:rPr lang="en-IN" sz="2800" b="1" dirty="0" err="1"/>
              <a:t>Ausable</a:t>
            </a:r>
            <a:r>
              <a:rPr lang="en-IN" sz="2800" b="1" dirty="0"/>
              <a:t> then told Fowler that he had been thinking wrong and that soon he would be looking at a report that would change the country’s futur</a:t>
            </a:r>
            <a:r>
              <a:rPr lang="en-IN" sz="2800" dirty="0"/>
              <a:t>e. </a:t>
            </a:r>
          </a:p>
        </p:txBody>
      </p:sp>
      <p:pic>
        <p:nvPicPr>
          <p:cNvPr id="4" name="Picture 7" descr="E:\Users\Win\Desktop\TEXT BOOK\5d2b5ad2-9eda-426d-b21a-645bc2126998.jpg"/>
          <p:cNvPicPr>
            <a:picLocks noChangeAspect="1" noChangeArrowheads="1"/>
          </p:cNvPicPr>
          <p:nvPr/>
        </p:nvPicPr>
        <p:blipFill>
          <a:blip r:embed="rId3"/>
          <a:srcRect l="15277" t="7292" r="36111" b="75000"/>
          <a:stretch>
            <a:fillRect/>
          </a:stretch>
        </p:blipFill>
        <p:spPr bwMode="auto">
          <a:xfrm>
            <a:off x="6000760" y="1857364"/>
            <a:ext cx="2571768" cy="314327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Old and worn parchment paper backgrounds HD wallpaper | Pxfue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2928926" y="5429264"/>
            <a:ext cx="5192319" cy="461665"/>
          </a:xfrm>
          <a:prstGeom prst="rect">
            <a:avLst/>
          </a:prstGeom>
        </p:spPr>
        <p:txBody>
          <a:bodyPr wrap="none">
            <a:spAutoFit/>
          </a:bodyPr>
          <a:lstStyle/>
          <a:p>
            <a:pPr algn="just"/>
            <a:r>
              <a:rPr lang="en-IN" sz="2400" b="1" dirty="0"/>
              <a:t>Then </a:t>
            </a:r>
            <a:r>
              <a:rPr lang="en-IN" sz="2400" b="1" dirty="0" err="1"/>
              <a:t>Ausable</a:t>
            </a:r>
            <a:r>
              <a:rPr lang="en-IN" sz="2400" b="1" dirty="0"/>
              <a:t> takes Fowler to his room </a:t>
            </a:r>
          </a:p>
        </p:txBody>
      </p:sp>
      <p:pic>
        <p:nvPicPr>
          <p:cNvPr id="4" name="Picture 7" descr="E:\Users\Win\Desktop\TEXT BOOK\5d2b5ad2-9eda-426d-b21a-645bc2126998.jpg"/>
          <p:cNvPicPr>
            <a:picLocks noChangeAspect="1" noChangeArrowheads="1"/>
          </p:cNvPicPr>
          <p:nvPr/>
        </p:nvPicPr>
        <p:blipFill>
          <a:blip r:embed="rId3"/>
          <a:srcRect l="8333" t="6250" r="10648" b="75000"/>
          <a:stretch>
            <a:fillRect/>
          </a:stretch>
        </p:blipFill>
        <p:spPr bwMode="auto">
          <a:xfrm>
            <a:off x="2214546" y="928670"/>
            <a:ext cx="5143536" cy="4000528"/>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664</Words>
  <Application>Microsoft Office PowerPoint</Application>
  <PresentationFormat>On-screen Show (4:3)</PresentationFormat>
  <Paragraphs>53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Lucida Calligraphy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c:creator>
  <cp:lastModifiedBy>SysSoft</cp:lastModifiedBy>
  <cp:revision>31</cp:revision>
  <dcterms:created xsi:type="dcterms:W3CDTF">2024-08-29T14:58:15Z</dcterms:created>
  <dcterms:modified xsi:type="dcterms:W3CDTF">2024-11-12T07:27:47Z</dcterms:modified>
</cp:coreProperties>
</file>