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3"/>
  </p:notesMasterIdLst>
  <p:sldIdLst>
    <p:sldId id="257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400" r:id="rId22"/>
    <p:sldId id="401" r:id="rId23"/>
    <p:sldId id="402" r:id="rId24"/>
    <p:sldId id="403" r:id="rId25"/>
    <p:sldId id="404" r:id="rId26"/>
    <p:sldId id="405" r:id="rId27"/>
    <p:sldId id="406" r:id="rId28"/>
    <p:sldId id="407" r:id="rId29"/>
    <p:sldId id="382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398" r:id="rId45"/>
    <p:sldId id="344" r:id="rId46"/>
    <p:sldId id="345" r:id="rId47"/>
    <p:sldId id="346" r:id="rId48"/>
    <p:sldId id="347" r:id="rId49"/>
    <p:sldId id="348" r:id="rId50"/>
    <p:sldId id="349" r:id="rId51"/>
    <p:sldId id="350" r:id="rId52"/>
    <p:sldId id="351" r:id="rId53"/>
    <p:sldId id="352" r:id="rId54"/>
    <p:sldId id="353" r:id="rId55"/>
    <p:sldId id="354" r:id="rId56"/>
    <p:sldId id="355" r:id="rId57"/>
    <p:sldId id="356" r:id="rId58"/>
    <p:sldId id="357" r:id="rId59"/>
    <p:sldId id="358" r:id="rId60"/>
    <p:sldId id="359" r:id="rId61"/>
    <p:sldId id="360" r:id="rId62"/>
    <p:sldId id="361" r:id="rId63"/>
    <p:sldId id="362" r:id="rId64"/>
    <p:sldId id="363" r:id="rId65"/>
    <p:sldId id="364" r:id="rId66"/>
    <p:sldId id="365" r:id="rId67"/>
    <p:sldId id="366" r:id="rId68"/>
    <p:sldId id="368" r:id="rId69"/>
    <p:sldId id="369" r:id="rId70"/>
    <p:sldId id="370" r:id="rId71"/>
    <p:sldId id="371" r:id="rId72"/>
    <p:sldId id="372" r:id="rId73"/>
    <p:sldId id="374" r:id="rId74"/>
    <p:sldId id="375" r:id="rId75"/>
    <p:sldId id="377" r:id="rId76"/>
    <p:sldId id="378" r:id="rId77"/>
    <p:sldId id="379" r:id="rId78"/>
    <p:sldId id="380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09" r:id="rId95"/>
    <p:sldId id="310" r:id="rId96"/>
    <p:sldId id="311" r:id="rId97"/>
    <p:sldId id="312" r:id="rId98"/>
    <p:sldId id="313" r:id="rId99"/>
    <p:sldId id="314" r:id="rId100"/>
    <p:sldId id="315" r:id="rId101"/>
    <p:sldId id="316" r:id="rId102"/>
    <p:sldId id="317" r:id="rId103"/>
    <p:sldId id="318" r:id="rId104"/>
    <p:sldId id="319" r:id="rId105"/>
    <p:sldId id="320" r:id="rId106"/>
    <p:sldId id="321" r:id="rId107"/>
    <p:sldId id="322" r:id="rId108"/>
    <p:sldId id="323" r:id="rId109"/>
    <p:sldId id="324" r:id="rId110"/>
    <p:sldId id="454" r:id="rId111"/>
    <p:sldId id="455" r:id="rId112"/>
    <p:sldId id="456" r:id="rId113"/>
    <p:sldId id="457" r:id="rId114"/>
    <p:sldId id="458" r:id="rId115"/>
    <p:sldId id="459" r:id="rId116"/>
    <p:sldId id="460" r:id="rId117"/>
    <p:sldId id="461" r:id="rId118"/>
    <p:sldId id="462" r:id="rId119"/>
    <p:sldId id="463" r:id="rId120"/>
    <p:sldId id="464" r:id="rId121"/>
    <p:sldId id="465" r:id="rId122"/>
    <p:sldId id="466" r:id="rId123"/>
    <p:sldId id="258" r:id="rId124"/>
    <p:sldId id="260" r:id="rId125"/>
    <p:sldId id="259" r:id="rId126"/>
    <p:sldId id="261" r:id="rId127"/>
    <p:sldId id="262" r:id="rId128"/>
    <p:sldId id="264" r:id="rId129"/>
    <p:sldId id="263" r:id="rId130"/>
    <p:sldId id="265" r:id="rId131"/>
    <p:sldId id="266" r:id="rId132"/>
    <p:sldId id="267" r:id="rId133"/>
    <p:sldId id="268" r:id="rId134"/>
    <p:sldId id="269" r:id="rId135"/>
    <p:sldId id="270" r:id="rId136"/>
    <p:sldId id="271" r:id="rId137"/>
    <p:sldId id="272" r:id="rId138"/>
    <p:sldId id="273" r:id="rId139"/>
    <p:sldId id="422" r:id="rId140"/>
    <p:sldId id="423" r:id="rId141"/>
    <p:sldId id="424" r:id="rId142"/>
    <p:sldId id="425" r:id="rId143"/>
    <p:sldId id="426" r:id="rId144"/>
    <p:sldId id="427" r:id="rId145"/>
    <p:sldId id="428" r:id="rId146"/>
    <p:sldId id="429" r:id="rId147"/>
    <p:sldId id="430" r:id="rId148"/>
    <p:sldId id="431" r:id="rId149"/>
    <p:sldId id="432" r:id="rId150"/>
    <p:sldId id="467" r:id="rId151"/>
    <p:sldId id="453" r:id="rId1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81884D-09A3-4272-89D7-155193D7E956}" type="doc">
      <dgm:prSet loTypeId="urn:microsoft.com/office/officeart/2005/8/layout/radial2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57CDC59-973B-4D46-934E-33595A3A2231}">
      <dgm:prSet phldrT="[Text]" custT="1"/>
      <dgm:spPr/>
      <dgm:t>
        <a:bodyPr/>
        <a:lstStyle/>
        <a:p>
          <a:r>
            <a:rPr lang="en-US" sz="2400" b="1" dirty="0" smtClean="0">
              <a:latin typeface="SunSuraj" pitchFamily="2" charset="0"/>
            </a:rPr>
            <a:t>1.jd;ik</a:t>
          </a:r>
          <a:endParaRPr lang="en-US" sz="2400" b="1" dirty="0">
            <a:latin typeface="SunSuraj" pitchFamily="2" charset="0"/>
          </a:endParaRPr>
        </a:p>
      </dgm:t>
    </dgm:pt>
    <dgm:pt modelId="{ED12EF55-35DE-4BF6-9D3C-F846DCBEC629}" type="parTrans" cxnId="{74C1150E-B66C-4A5F-BFFB-D2FA43BD8BEF}">
      <dgm:prSet/>
      <dgm:spPr/>
      <dgm:t>
        <a:bodyPr/>
        <a:lstStyle/>
        <a:p>
          <a:endParaRPr lang="en-US"/>
        </a:p>
      </dgm:t>
    </dgm:pt>
    <dgm:pt modelId="{BF22AB50-6839-4F51-B5AA-9D531EBBC2F9}" type="sibTrans" cxnId="{74C1150E-B66C-4A5F-BFFB-D2FA43BD8BEF}">
      <dgm:prSet/>
      <dgm:spPr/>
      <dgm:t>
        <a:bodyPr/>
        <a:lstStyle/>
        <a:p>
          <a:endParaRPr lang="en-US"/>
        </a:p>
      </dgm:t>
    </dgm:pt>
    <dgm:pt modelId="{3185D502-E4CC-4851-A526-86A95A812B1B}">
      <dgm:prSet phldrT="[Text]"/>
      <dgm:spPr/>
      <dgm:t>
        <a:bodyPr/>
        <a:lstStyle/>
        <a:p>
          <a:r>
            <a:rPr lang="en-US" b="0" dirty="0" err="1" smtClean="0">
              <a:latin typeface="SunSuraj" pitchFamily="2" charset="0"/>
            </a:rPr>
            <a:t>ehd</a:t>
          </a:r>
          <a:r>
            <a:rPr lang="en-US" b="0" dirty="0" smtClean="0">
              <a:latin typeface="SunSuraj" pitchFamily="2" charset="0"/>
            </a:rPr>
            <a:t>; </a:t>
          </a:r>
          <a:r>
            <a:rPr lang="en-US" b="0" dirty="0" err="1" smtClean="0">
              <a:latin typeface="SunSuraj" pitchFamily="2" charset="0"/>
            </a:rPr>
            <a:t>ahd</a:t>
          </a:r>
          <a:r>
            <a:rPr lang="en-US" b="0" dirty="0" smtClean="0">
              <a:latin typeface="SunSuraj" pitchFamily="2" charset="0"/>
            </a:rPr>
            <a:t>;</a:t>
          </a:r>
          <a:endParaRPr lang="en-US" b="0" dirty="0">
            <a:latin typeface="SunSuraj" pitchFamily="2" charset="0"/>
          </a:endParaRPr>
        </a:p>
      </dgm:t>
    </dgm:pt>
    <dgm:pt modelId="{E0CCB0FF-A8A3-4B3D-9F6D-3C61E2D26AA2}" type="parTrans" cxnId="{34A9D57D-64D2-44D3-BE93-FB05F6E013E2}">
      <dgm:prSet/>
      <dgm:spPr/>
      <dgm:t>
        <a:bodyPr/>
        <a:lstStyle/>
        <a:p>
          <a:endParaRPr lang="en-US"/>
        </a:p>
      </dgm:t>
    </dgm:pt>
    <dgm:pt modelId="{0915E1D0-C3F8-4DB1-BEA3-DEE0AB744770}" type="sibTrans" cxnId="{34A9D57D-64D2-44D3-BE93-FB05F6E013E2}">
      <dgm:prSet/>
      <dgm:spPr/>
      <dgm:t>
        <a:bodyPr/>
        <a:lstStyle/>
        <a:p>
          <a:endParaRPr lang="en-US"/>
        </a:p>
      </dgm:t>
    </dgm:pt>
    <dgm:pt modelId="{92C5DC79-955E-4161-AE30-CC31ADA8E0EA}">
      <dgm:prSet phldrT="[Text]"/>
      <dgm:spPr/>
      <dgm:t>
        <a:bodyPr/>
        <a:lstStyle/>
        <a:p>
          <a:r>
            <a:rPr lang="en-US" b="0" dirty="0" err="1" smtClean="0">
              <a:latin typeface="SunSuraj" pitchFamily="2" charset="0"/>
            </a:rPr>
            <a:t>ehk</a:t>
          </a:r>
          <a:r>
            <a:rPr lang="en-US" b="0" dirty="0" smtClean="0">
              <a:latin typeface="SunSuraj" pitchFamily="2" charset="0"/>
            </a:rPr>
            <a:t>; </a:t>
          </a:r>
          <a:r>
            <a:rPr lang="en-US" b="0" dirty="0" err="1" smtClean="0">
              <a:latin typeface="SunSuraj" pitchFamily="2" charset="0"/>
            </a:rPr>
            <a:t>ahk</a:t>
          </a:r>
          <a:r>
            <a:rPr lang="en-US" b="0" dirty="0" smtClean="0">
              <a:latin typeface="SunSuraj" pitchFamily="2" charset="0"/>
            </a:rPr>
            <a:t>; </a:t>
          </a:r>
          <a:r>
            <a:rPr lang="en-US" b="0" dirty="0" err="1" smtClean="0">
              <a:latin typeface="SunSuraj" pitchFamily="2" charset="0"/>
            </a:rPr>
            <a:t>ahq;fs</a:t>
          </a:r>
          <a:r>
            <a:rPr lang="en-US" b="0" dirty="0" smtClean="0">
              <a:latin typeface="SunSuraj" pitchFamily="2" charset="0"/>
            </a:rPr>
            <a:t>; </a:t>
          </a:r>
          <a:r>
            <a:rPr lang="en-US" b="0" dirty="0" err="1" smtClean="0">
              <a:latin typeface="SunSuraj" pitchFamily="2" charset="0"/>
            </a:rPr>
            <a:t>ehq;fs</a:t>
          </a:r>
          <a:r>
            <a:rPr lang="en-US" b="0" dirty="0" smtClean="0">
              <a:latin typeface="SunSuraj" pitchFamily="2" charset="0"/>
            </a:rPr>
            <a:t>;</a:t>
          </a:r>
          <a:endParaRPr lang="en-US" b="0" dirty="0">
            <a:latin typeface="SunSuraj" pitchFamily="2" charset="0"/>
          </a:endParaRPr>
        </a:p>
      </dgm:t>
    </dgm:pt>
    <dgm:pt modelId="{CCE9E258-D62C-49CD-9B6D-FC9EF82A8943}" type="parTrans" cxnId="{F4654D2B-9AD0-4A75-BBD8-2C443DF4D179}">
      <dgm:prSet/>
      <dgm:spPr/>
      <dgm:t>
        <a:bodyPr/>
        <a:lstStyle/>
        <a:p>
          <a:endParaRPr lang="en-US"/>
        </a:p>
      </dgm:t>
    </dgm:pt>
    <dgm:pt modelId="{906678CC-D580-475E-8F4E-9B4A5221B43C}" type="sibTrans" cxnId="{F4654D2B-9AD0-4A75-BBD8-2C443DF4D179}">
      <dgm:prSet/>
      <dgm:spPr/>
      <dgm:t>
        <a:bodyPr/>
        <a:lstStyle/>
        <a:p>
          <a:endParaRPr lang="en-US"/>
        </a:p>
      </dgm:t>
    </dgm:pt>
    <dgm:pt modelId="{DD03C9AD-FFE1-48B1-A9A7-605242933499}">
      <dgm:prSet phldrT="[Text]" custT="1"/>
      <dgm:spPr/>
      <dgm:t>
        <a:bodyPr/>
        <a:lstStyle/>
        <a:p>
          <a:r>
            <a:rPr lang="en-US" sz="1800" b="1" dirty="0" smtClean="0">
              <a:latin typeface="SunSuraj" pitchFamily="2" charset="0"/>
            </a:rPr>
            <a:t>2.Kd;dpiy</a:t>
          </a:r>
          <a:endParaRPr lang="en-US" sz="1800" b="1" dirty="0">
            <a:latin typeface="SunSuraj" pitchFamily="2" charset="0"/>
          </a:endParaRPr>
        </a:p>
      </dgm:t>
    </dgm:pt>
    <dgm:pt modelId="{A5E49A0B-EBDA-4225-88BE-01EC2CEFA473}" type="parTrans" cxnId="{D74BCC14-0CC9-4F57-95B9-A715C8746FDC}">
      <dgm:prSet/>
      <dgm:spPr/>
      <dgm:t>
        <a:bodyPr/>
        <a:lstStyle/>
        <a:p>
          <a:endParaRPr lang="en-US"/>
        </a:p>
      </dgm:t>
    </dgm:pt>
    <dgm:pt modelId="{8551712E-9C25-4A19-8684-A4FE8B41362A}" type="sibTrans" cxnId="{D74BCC14-0CC9-4F57-95B9-A715C8746FDC}">
      <dgm:prSet/>
      <dgm:spPr/>
      <dgm:t>
        <a:bodyPr/>
        <a:lstStyle/>
        <a:p>
          <a:endParaRPr lang="en-US"/>
        </a:p>
      </dgm:t>
    </dgm:pt>
    <dgm:pt modelId="{3A080710-48B5-4045-9ED5-CA7986D6DDEB}">
      <dgm:prSet phldrT="[Text]"/>
      <dgm:spPr/>
      <dgm:t>
        <a:bodyPr/>
        <a:lstStyle/>
        <a:p>
          <a:r>
            <a:rPr lang="en-US" sz="3900" dirty="0" err="1" smtClean="0">
              <a:latin typeface="SunSuraj" pitchFamily="2" charset="0"/>
            </a:rPr>
            <a:t>eP</a:t>
          </a:r>
          <a:endParaRPr lang="en-US" sz="3900" dirty="0">
            <a:latin typeface="SunSuraj" pitchFamily="2" charset="0"/>
          </a:endParaRPr>
        </a:p>
      </dgm:t>
    </dgm:pt>
    <dgm:pt modelId="{9F716DB6-82FF-4F32-BA3B-3132BBD62653}" type="parTrans" cxnId="{32FE8345-39B7-4A1E-87C5-DF82011726E4}">
      <dgm:prSet/>
      <dgm:spPr/>
      <dgm:t>
        <a:bodyPr/>
        <a:lstStyle/>
        <a:p>
          <a:endParaRPr lang="en-US"/>
        </a:p>
      </dgm:t>
    </dgm:pt>
    <dgm:pt modelId="{C68E393B-3ED3-4011-B4D4-7E439CF2A235}" type="sibTrans" cxnId="{32FE8345-39B7-4A1E-87C5-DF82011726E4}">
      <dgm:prSet/>
      <dgm:spPr/>
      <dgm:t>
        <a:bodyPr/>
        <a:lstStyle/>
        <a:p>
          <a:endParaRPr lang="en-US"/>
        </a:p>
      </dgm:t>
    </dgm:pt>
    <dgm:pt modelId="{46A58A33-D206-4257-8EC1-52B29CFE1337}">
      <dgm:prSet phldrT="[Text]" custT="1"/>
      <dgm:spPr/>
      <dgm:t>
        <a:bodyPr/>
        <a:lstStyle/>
        <a:p>
          <a:r>
            <a:rPr lang="en-US" sz="2800" dirty="0" err="1" smtClean="0">
              <a:latin typeface="SunSuraj" pitchFamily="2" charset="0"/>
            </a:rPr>
            <a:t>ePh</a:t>
          </a:r>
          <a:r>
            <a:rPr lang="en-US" sz="2800" dirty="0" smtClean="0">
              <a:latin typeface="SunSuraj" pitchFamily="2" charset="0"/>
            </a:rPr>
            <a:t>; </a:t>
          </a:r>
          <a:r>
            <a:rPr lang="en-US" sz="2800" dirty="0" err="1" smtClean="0">
              <a:latin typeface="SunSuraj" pitchFamily="2" charset="0"/>
            </a:rPr>
            <a:t>ePtph</a:t>
          </a:r>
          <a:r>
            <a:rPr lang="en-US" sz="2800" dirty="0" smtClean="0">
              <a:latin typeface="SunSuraj" pitchFamily="2" charset="0"/>
            </a:rPr>
            <a:t>; </a:t>
          </a:r>
          <a:r>
            <a:rPr lang="en-US" sz="2800" dirty="0" err="1" smtClean="0">
              <a:latin typeface="SunSuraj" pitchFamily="2" charset="0"/>
            </a:rPr>
            <a:t>ePaph</a:t>
          </a:r>
          <a:r>
            <a:rPr lang="en-US" sz="2800" dirty="0" smtClean="0">
              <a:latin typeface="SunSuraj" pitchFamily="2" charset="0"/>
            </a:rPr>
            <a:t>; </a:t>
          </a:r>
          <a:r>
            <a:rPr lang="en-US" sz="2800" dirty="0" err="1" smtClean="0">
              <a:latin typeface="SunSuraj" pitchFamily="2" charset="0"/>
            </a:rPr>
            <a:t>ePq;fs</a:t>
          </a:r>
          <a:r>
            <a:rPr lang="en-US" sz="2800" dirty="0" smtClean="0">
              <a:latin typeface="SunSuraj" pitchFamily="2" charset="0"/>
            </a:rPr>
            <a:t>;</a:t>
          </a:r>
          <a:endParaRPr lang="en-US" sz="2800" dirty="0">
            <a:latin typeface="SunSuraj" pitchFamily="2" charset="0"/>
          </a:endParaRPr>
        </a:p>
      </dgm:t>
    </dgm:pt>
    <dgm:pt modelId="{ACC40722-E254-4F61-88C9-137573208D7A}" type="parTrans" cxnId="{0D0E19D3-2A5D-4389-B9DC-3BF8EA90BE87}">
      <dgm:prSet/>
      <dgm:spPr/>
      <dgm:t>
        <a:bodyPr/>
        <a:lstStyle/>
        <a:p>
          <a:endParaRPr lang="en-US"/>
        </a:p>
      </dgm:t>
    </dgm:pt>
    <dgm:pt modelId="{6B8A5E4C-73B4-4C1F-99A6-E95517B24CE4}" type="sibTrans" cxnId="{0D0E19D3-2A5D-4389-B9DC-3BF8EA90BE87}">
      <dgm:prSet/>
      <dgm:spPr/>
      <dgm:t>
        <a:bodyPr/>
        <a:lstStyle/>
        <a:p>
          <a:endParaRPr lang="en-US"/>
        </a:p>
      </dgm:t>
    </dgm:pt>
    <dgm:pt modelId="{3A38CDEB-C855-4939-9246-94BA22FE0724}">
      <dgm:prSet phldrT="[Text]"/>
      <dgm:spPr/>
      <dgm:t>
        <a:bodyPr/>
        <a:lstStyle/>
        <a:p>
          <a:r>
            <a:rPr lang="en-US" b="1" dirty="0" smtClean="0">
              <a:latin typeface="SunSuraj" pitchFamily="2" charset="0"/>
            </a:rPr>
            <a:t>3.glh;f;if</a:t>
          </a:r>
          <a:endParaRPr lang="en-US" b="1" dirty="0">
            <a:latin typeface="SunSuraj" pitchFamily="2" charset="0"/>
          </a:endParaRPr>
        </a:p>
      </dgm:t>
    </dgm:pt>
    <dgm:pt modelId="{BA62D5B3-8867-4FF5-933C-AFA852A8BB1F}" type="parTrans" cxnId="{B54CF7A9-A325-4811-830B-54D7B6A9BEBE}">
      <dgm:prSet/>
      <dgm:spPr/>
      <dgm:t>
        <a:bodyPr/>
        <a:lstStyle/>
        <a:p>
          <a:endParaRPr lang="en-US"/>
        </a:p>
      </dgm:t>
    </dgm:pt>
    <dgm:pt modelId="{334299B5-C96B-4618-B2D1-36096E7C5965}" type="sibTrans" cxnId="{B54CF7A9-A325-4811-830B-54D7B6A9BEBE}">
      <dgm:prSet/>
      <dgm:spPr/>
      <dgm:t>
        <a:bodyPr/>
        <a:lstStyle/>
        <a:p>
          <a:endParaRPr lang="en-US"/>
        </a:p>
      </dgm:t>
    </dgm:pt>
    <dgm:pt modelId="{8E48A96E-C0F2-415C-98DD-D53773DFADD4}">
      <dgm:prSet phldrT="[Text]"/>
      <dgm:spPr/>
      <dgm:t>
        <a:bodyPr/>
        <a:lstStyle/>
        <a:p>
          <a:r>
            <a:rPr lang="en-US" dirty="0" err="1" smtClean="0">
              <a:latin typeface="SunSuraj" pitchFamily="2" charset="0"/>
            </a:rPr>
            <a:t>jhd</a:t>
          </a:r>
          <a:r>
            <a:rPr lang="en-US" dirty="0" smtClean="0">
              <a:latin typeface="SunSuraj" pitchFamily="2" charset="0"/>
            </a:rPr>
            <a:t>;</a:t>
          </a:r>
          <a:endParaRPr lang="en-US" dirty="0">
            <a:latin typeface="SunSuraj" pitchFamily="2" charset="0"/>
          </a:endParaRPr>
        </a:p>
      </dgm:t>
    </dgm:pt>
    <dgm:pt modelId="{407B0455-019D-42C5-ACD4-A547AAC18FE2}" type="parTrans" cxnId="{CBE78A3F-CDC3-4CB2-B1F8-96915B96D5C6}">
      <dgm:prSet/>
      <dgm:spPr/>
      <dgm:t>
        <a:bodyPr/>
        <a:lstStyle/>
        <a:p>
          <a:endParaRPr lang="en-US"/>
        </a:p>
      </dgm:t>
    </dgm:pt>
    <dgm:pt modelId="{B4F43F6D-F31D-4809-ACE2-AFBBDB06EF29}" type="sibTrans" cxnId="{CBE78A3F-CDC3-4CB2-B1F8-96915B96D5C6}">
      <dgm:prSet/>
      <dgm:spPr/>
      <dgm:t>
        <a:bodyPr/>
        <a:lstStyle/>
        <a:p>
          <a:endParaRPr lang="en-US"/>
        </a:p>
      </dgm:t>
    </dgm:pt>
    <dgm:pt modelId="{2AF34665-D752-48D3-82CC-7174F1C77D66}">
      <dgm:prSet phldrT="[Text]"/>
      <dgm:spPr/>
      <dgm:t>
        <a:bodyPr/>
        <a:lstStyle/>
        <a:p>
          <a:r>
            <a:rPr lang="en-US" dirty="0" err="1" smtClean="0">
              <a:latin typeface="SunSuraj" pitchFamily="2" charset="0"/>
            </a:rPr>
            <a:t>jhk</a:t>
          </a:r>
          <a:r>
            <a:rPr lang="en-US" dirty="0" smtClean="0">
              <a:latin typeface="SunSuraj" pitchFamily="2" charset="0"/>
            </a:rPr>
            <a:t>;</a:t>
          </a:r>
          <a:endParaRPr lang="en-US" dirty="0">
            <a:latin typeface="SunSuraj" pitchFamily="2" charset="0"/>
          </a:endParaRPr>
        </a:p>
      </dgm:t>
    </dgm:pt>
    <dgm:pt modelId="{5CBA2211-FF44-452E-9F0F-994C616417AD}" type="parTrans" cxnId="{7F8BD049-4297-45B8-9D46-6C6D8DBBE3EC}">
      <dgm:prSet/>
      <dgm:spPr/>
      <dgm:t>
        <a:bodyPr/>
        <a:lstStyle/>
        <a:p>
          <a:endParaRPr lang="en-US"/>
        </a:p>
      </dgm:t>
    </dgm:pt>
    <dgm:pt modelId="{5296B8C9-5373-4689-B3DE-360D314F2484}" type="sibTrans" cxnId="{7F8BD049-4297-45B8-9D46-6C6D8DBBE3EC}">
      <dgm:prSet/>
      <dgm:spPr/>
      <dgm:t>
        <a:bodyPr/>
        <a:lstStyle/>
        <a:p>
          <a:endParaRPr lang="en-US"/>
        </a:p>
      </dgm:t>
    </dgm:pt>
    <dgm:pt modelId="{97E793E7-1F16-45AA-99EC-D4FE7B636BBB}" type="pres">
      <dgm:prSet presAssocID="{3D81884D-09A3-4272-89D7-155193D7E95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4402EA-1DF5-4B22-8053-4C02F182DD31}" type="pres">
      <dgm:prSet presAssocID="{3D81884D-09A3-4272-89D7-155193D7E956}" presName="cycle" presStyleCnt="0"/>
      <dgm:spPr/>
      <dgm:t>
        <a:bodyPr/>
        <a:lstStyle/>
        <a:p>
          <a:endParaRPr lang="en-US"/>
        </a:p>
      </dgm:t>
    </dgm:pt>
    <dgm:pt modelId="{C7D9EF98-1607-4379-A595-EB46F5C433DC}" type="pres">
      <dgm:prSet presAssocID="{3D81884D-09A3-4272-89D7-155193D7E956}" presName="centerShape" presStyleCnt="0"/>
      <dgm:spPr/>
      <dgm:t>
        <a:bodyPr/>
        <a:lstStyle/>
        <a:p>
          <a:endParaRPr lang="en-US"/>
        </a:p>
      </dgm:t>
    </dgm:pt>
    <dgm:pt modelId="{CD339B56-9719-4E61-828D-A65B9505E722}" type="pres">
      <dgm:prSet presAssocID="{3D81884D-09A3-4272-89D7-155193D7E956}" presName="connSite" presStyleLbl="node1" presStyleIdx="0" presStyleCnt="4"/>
      <dgm:spPr/>
      <dgm:t>
        <a:bodyPr/>
        <a:lstStyle/>
        <a:p>
          <a:endParaRPr lang="en-US"/>
        </a:p>
      </dgm:t>
    </dgm:pt>
    <dgm:pt modelId="{F1FDCFB5-8721-47E6-B221-887F5AF9229B}" type="pres">
      <dgm:prSet presAssocID="{3D81884D-09A3-4272-89D7-155193D7E956}" presName="visible" presStyleLbl="node1" presStyleIdx="0" presStyleCnt="4"/>
      <dgm:spPr/>
      <dgm:t>
        <a:bodyPr/>
        <a:lstStyle/>
        <a:p>
          <a:endParaRPr lang="en-US"/>
        </a:p>
      </dgm:t>
    </dgm:pt>
    <dgm:pt modelId="{8260ABC8-24E9-443C-ADA4-EF5DB1B79C8D}" type="pres">
      <dgm:prSet presAssocID="{ED12EF55-35DE-4BF6-9D3C-F846DCBEC629}" presName="Name25" presStyleLbl="parChTrans1D1" presStyleIdx="0" presStyleCnt="3"/>
      <dgm:spPr/>
      <dgm:t>
        <a:bodyPr/>
        <a:lstStyle/>
        <a:p>
          <a:endParaRPr lang="en-US"/>
        </a:p>
      </dgm:t>
    </dgm:pt>
    <dgm:pt modelId="{78491025-68CD-4F36-8CA3-CD1143C5E5D7}" type="pres">
      <dgm:prSet presAssocID="{457CDC59-973B-4D46-934E-33595A3A2231}" presName="node" presStyleCnt="0"/>
      <dgm:spPr/>
      <dgm:t>
        <a:bodyPr/>
        <a:lstStyle/>
        <a:p>
          <a:endParaRPr lang="en-US"/>
        </a:p>
      </dgm:t>
    </dgm:pt>
    <dgm:pt modelId="{CF17DB50-37CB-468A-9D6A-048328214F97}" type="pres">
      <dgm:prSet presAssocID="{457CDC59-973B-4D46-934E-33595A3A2231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BC833-55B4-46DE-935A-A2485EF590B3}" type="pres">
      <dgm:prSet presAssocID="{457CDC59-973B-4D46-934E-33595A3A223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3C78D-AD33-4EFB-9AF8-7B4F201B13D7}" type="pres">
      <dgm:prSet presAssocID="{A5E49A0B-EBDA-4225-88BE-01EC2CEFA473}" presName="Name25" presStyleLbl="parChTrans1D1" presStyleIdx="1" presStyleCnt="3"/>
      <dgm:spPr/>
      <dgm:t>
        <a:bodyPr/>
        <a:lstStyle/>
        <a:p>
          <a:endParaRPr lang="en-US"/>
        </a:p>
      </dgm:t>
    </dgm:pt>
    <dgm:pt modelId="{94B94728-7C40-49E8-97B6-106266FB6F6E}" type="pres">
      <dgm:prSet presAssocID="{DD03C9AD-FFE1-48B1-A9A7-605242933499}" presName="node" presStyleCnt="0"/>
      <dgm:spPr/>
      <dgm:t>
        <a:bodyPr/>
        <a:lstStyle/>
        <a:p>
          <a:endParaRPr lang="en-US"/>
        </a:p>
      </dgm:t>
    </dgm:pt>
    <dgm:pt modelId="{E9771CBA-D473-4239-A753-8D2D3DC8805A}" type="pres">
      <dgm:prSet presAssocID="{DD03C9AD-FFE1-48B1-A9A7-605242933499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BFDF45-E9F6-48D7-BD2A-B212B2C5ADBB}" type="pres">
      <dgm:prSet presAssocID="{DD03C9AD-FFE1-48B1-A9A7-605242933499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0EC63D-D3C4-4195-AE0E-79C0D46BDD63}" type="pres">
      <dgm:prSet presAssocID="{BA62D5B3-8867-4FF5-933C-AFA852A8BB1F}" presName="Name25" presStyleLbl="parChTrans1D1" presStyleIdx="2" presStyleCnt="3"/>
      <dgm:spPr/>
      <dgm:t>
        <a:bodyPr/>
        <a:lstStyle/>
        <a:p>
          <a:endParaRPr lang="en-US"/>
        </a:p>
      </dgm:t>
    </dgm:pt>
    <dgm:pt modelId="{1C66F36D-71FD-42A5-92D0-5702AB0DB6DF}" type="pres">
      <dgm:prSet presAssocID="{3A38CDEB-C855-4939-9246-94BA22FE0724}" presName="node" presStyleCnt="0"/>
      <dgm:spPr/>
      <dgm:t>
        <a:bodyPr/>
        <a:lstStyle/>
        <a:p>
          <a:endParaRPr lang="en-US"/>
        </a:p>
      </dgm:t>
    </dgm:pt>
    <dgm:pt modelId="{EF32A018-52F3-4450-BEC7-5C0CC0518093}" type="pres">
      <dgm:prSet presAssocID="{3A38CDEB-C855-4939-9246-94BA22FE0724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E78EF0-C8D9-498E-B480-7086A3C7B774}" type="pres">
      <dgm:prSet presAssocID="{3A38CDEB-C855-4939-9246-94BA22FE0724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A9D57D-64D2-44D3-BE93-FB05F6E013E2}" srcId="{457CDC59-973B-4D46-934E-33595A3A2231}" destId="{3185D502-E4CC-4851-A526-86A95A812B1B}" srcOrd="0" destOrd="0" parTransId="{E0CCB0FF-A8A3-4B3D-9F6D-3C61E2D26AA2}" sibTransId="{0915E1D0-C3F8-4DB1-BEA3-DEE0AB744770}"/>
    <dgm:cxn modelId="{9E076A4C-B9A3-470D-81C1-3A369F9F43BA}" type="presOf" srcId="{BA62D5B3-8867-4FF5-933C-AFA852A8BB1F}" destId="{6B0EC63D-D3C4-4195-AE0E-79C0D46BDD63}" srcOrd="0" destOrd="0" presId="urn:microsoft.com/office/officeart/2005/8/layout/radial2"/>
    <dgm:cxn modelId="{EE6FC811-4F41-4519-84CD-C256FF1244DC}" type="presOf" srcId="{3D81884D-09A3-4272-89D7-155193D7E956}" destId="{97E793E7-1F16-45AA-99EC-D4FE7B636BBB}" srcOrd="0" destOrd="0" presId="urn:microsoft.com/office/officeart/2005/8/layout/radial2"/>
    <dgm:cxn modelId="{16D8C1DF-C58C-4696-89BA-3052B7D149C1}" type="presOf" srcId="{457CDC59-973B-4D46-934E-33595A3A2231}" destId="{CF17DB50-37CB-468A-9D6A-048328214F97}" srcOrd="0" destOrd="0" presId="urn:microsoft.com/office/officeart/2005/8/layout/radial2"/>
    <dgm:cxn modelId="{A86DA2D3-DFBF-4A63-B601-ED298B089D72}" type="presOf" srcId="{3A080710-48B5-4045-9ED5-CA7986D6DDEB}" destId="{97BFDF45-E9F6-48D7-BD2A-B212B2C5ADBB}" srcOrd="0" destOrd="0" presId="urn:microsoft.com/office/officeart/2005/8/layout/radial2"/>
    <dgm:cxn modelId="{7F8BD049-4297-45B8-9D46-6C6D8DBBE3EC}" srcId="{3A38CDEB-C855-4939-9246-94BA22FE0724}" destId="{2AF34665-D752-48D3-82CC-7174F1C77D66}" srcOrd="1" destOrd="0" parTransId="{5CBA2211-FF44-452E-9F0F-994C616417AD}" sibTransId="{5296B8C9-5373-4689-B3DE-360D314F2484}"/>
    <dgm:cxn modelId="{464A0219-5D51-4C63-92A4-557D2EC3963C}" type="presOf" srcId="{92C5DC79-955E-4161-AE30-CC31ADA8E0EA}" destId="{666BC833-55B4-46DE-935A-A2485EF590B3}" srcOrd="0" destOrd="1" presId="urn:microsoft.com/office/officeart/2005/8/layout/radial2"/>
    <dgm:cxn modelId="{3FF2B3D4-C5F7-4079-B191-B0BFF80EE776}" type="presOf" srcId="{3A38CDEB-C855-4939-9246-94BA22FE0724}" destId="{EF32A018-52F3-4450-BEC7-5C0CC0518093}" srcOrd="0" destOrd="0" presId="urn:microsoft.com/office/officeart/2005/8/layout/radial2"/>
    <dgm:cxn modelId="{D9A05856-3525-450D-B10A-32BEFC3AD5C8}" type="presOf" srcId="{46A58A33-D206-4257-8EC1-52B29CFE1337}" destId="{97BFDF45-E9F6-48D7-BD2A-B212B2C5ADBB}" srcOrd="0" destOrd="1" presId="urn:microsoft.com/office/officeart/2005/8/layout/radial2"/>
    <dgm:cxn modelId="{F4654D2B-9AD0-4A75-BBD8-2C443DF4D179}" srcId="{457CDC59-973B-4D46-934E-33595A3A2231}" destId="{92C5DC79-955E-4161-AE30-CC31ADA8E0EA}" srcOrd="1" destOrd="0" parTransId="{CCE9E258-D62C-49CD-9B6D-FC9EF82A8943}" sibTransId="{906678CC-D580-475E-8F4E-9B4A5221B43C}"/>
    <dgm:cxn modelId="{C88AC85B-1FD4-4775-9683-A8D7B4146F5D}" type="presOf" srcId="{8E48A96E-C0F2-415C-98DD-D53773DFADD4}" destId="{B6E78EF0-C8D9-498E-B480-7086A3C7B774}" srcOrd="0" destOrd="0" presId="urn:microsoft.com/office/officeart/2005/8/layout/radial2"/>
    <dgm:cxn modelId="{9B729C80-A4B4-40CF-BEB3-226DEBAE5005}" type="presOf" srcId="{2AF34665-D752-48D3-82CC-7174F1C77D66}" destId="{B6E78EF0-C8D9-498E-B480-7086A3C7B774}" srcOrd="0" destOrd="1" presId="urn:microsoft.com/office/officeart/2005/8/layout/radial2"/>
    <dgm:cxn modelId="{C5E63B16-69F5-4EE6-9585-418A0833F68F}" type="presOf" srcId="{A5E49A0B-EBDA-4225-88BE-01EC2CEFA473}" destId="{8F73C78D-AD33-4EFB-9AF8-7B4F201B13D7}" srcOrd="0" destOrd="0" presId="urn:microsoft.com/office/officeart/2005/8/layout/radial2"/>
    <dgm:cxn modelId="{0D0E19D3-2A5D-4389-B9DC-3BF8EA90BE87}" srcId="{DD03C9AD-FFE1-48B1-A9A7-605242933499}" destId="{46A58A33-D206-4257-8EC1-52B29CFE1337}" srcOrd="1" destOrd="0" parTransId="{ACC40722-E254-4F61-88C9-137573208D7A}" sibTransId="{6B8A5E4C-73B4-4C1F-99A6-E95517B24CE4}"/>
    <dgm:cxn modelId="{F9EA7D82-335C-4B60-8661-BEB2AA0BACD8}" type="presOf" srcId="{3185D502-E4CC-4851-A526-86A95A812B1B}" destId="{666BC833-55B4-46DE-935A-A2485EF590B3}" srcOrd="0" destOrd="0" presId="urn:microsoft.com/office/officeart/2005/8/layout/radial2"/>
    <dgm:cxn modelId="{74C1150E-B66C-4A5F-BFFB-D2FA43BD8BEF}" srcId="{3D81884D-09A3-4272-89D7-155193D7E956}" destId="{457CDC59-973B-4D46-934E-33595A3A2231}" srcOrd="0" destOrd="0" parTransId="{ED12EF55-35DE-4BF6-9D3C-F846DCBEC629}" sibTransId="{BF22AB50-6839-4F51-B5AA-9D531EBBC2F9}"/>
    <dgm:cxn modelId="{CBE78A3F-CDC3-4CB2-B1F8-96915B96D5C6}" srcId="{3A38CDEB-C855-4939-9246-94BA22FE0724}" destId="{8E48A96E-C0F2-415C-98DD-D53773DFADD4}" srcOrd="0" destOrd="0" parTransId="{407B0455-019D-42C5-ACD4-A547AAC18FE2}" sibTransId="{B4F43F6D-F31D-4809-ACE2-AFBBDB06EF29}"/>
    <dgm:cxn modelId="{32FE8345-39B7-4A1E-87C5-DF82011726E4}" srcId="{DD03C9AD-FFE1-48B1-A9A7-605242933499}" destId="{3A080710-48B5-4045-9ED5-CA7986D6DDEB}" srcOrd="0" destOrd="0" parTransId="{9F716DB6-82FF-4F32-BA3B-3132BBD62653}" sibTransId="{C68E393B-3ED3-4011-B4D4-7E439CF2A235}"/>
    <dgm:cxn modelId="{B54CF7A9-A325-4811-830B-54D7B6A9BEBE}" srcId="{3D81884D-09A3-4272-89D7-155193D7E956}" destId="{3A38CDEB-C855-4939-9246-94BA22FE0724}" srcOrd="2" destOrd="0" parTransId="{BA62D5B3-8867-4FF5-933C-AFA852A8BB1F}" sibTransId="{334299B5-C96B-4618-B2D1-36096E7C5965}"/>
    <dgm:cxn modelId="{25A72BB8-F9C5-45B7-A091-0D9110933C90}" type="presOf" srcId="{ED12EF55-35DE-4BF6-9D3C-F846DCBEC629}" destId="{8260ABC8-24E9-443C-ADA4-EF5DB1B79C8D}" srcOrd="0" destOrd="0" presId="urn:microsoft.com/office/officeart/2005/8/layout/radial2"/>
    <dgm:cxn modelId="{2867C24E-C616-45CE-BD4F-0EE5A678924C}" type="presOf" srcId="{DD03C9AD-FFE1-48B1-A9A7-605242933499}" destId="{E9771CBA-D473-4239-A753-8D2D3DC8805A}" srcOrd="0" destOrd="0" presId="urn:microsoft.com/office/officeart/2005/8/layout/radial2"/>
    <dgm:cxn modelId="{D74BCC14-0CC9-4F57-95B9-A715C8746FDC}" srcId="{3D81884D-09A3-4272-89D7-155193D7E956}" destId="{DD03C9AD-FFE1-48B1-A9A7-605242933499}" srcOrd="1" destOrd="0" parTransId="{A5E49A0B-EBDA-4225-88BE-01EC2CEFA473}" sibTransId="{8551712E-9C25-4A19-8684-A4FE8B41362A}"/>
    <dgm:cxn modelId="{A1546355-7C2B-4982-961E-6CEFB8497960}" type="presParOf" srcId="{97E793E7-1F16-45AA-99EC-D4FE7B636BBB}" destId="{0B4402EA-1DF5-4B22-8053-4C02F182DD31}" srcOrd="0" destOrd="0" presId="urn:microsoft.com/office/officeart/2005/8/layout/radial2"/>
    <dgm:cxn modelId="{0F862B1D-881C-4B00-8664-5E5253EC3C8A}" type="presParOf" srcId="{0B4402EA-1DF5-4B22-8053-4C02F182DD31}" destId="{C7D9EF98-1607-4379-A595-EB46F5C433DC}" srcOrd="0" destOrd="0" presId="urn:microsoft.com/office/officeart/2005/8/layout/radial2"/>
    <dgm:cxn modelId="{404B2B1B-924C-4429-AEE5-8590001CA463}" type="presParOf" srcId="{C7D9EF98-1607-4379-A595-EB46F5C433DC}" destId="{CD339B56-9719-4E61-828D-A65B9505E722}" srcOrd="0" destOrd="0" presId="urn:microsoft.com/office/officeart/2005/8/layout/radial2"/>
    <dgm:cxn modelId="{D7E94483-CC66-48EA-BD30-A0A0C1D21620}" type="presParOf" srcId="{C7D9EF98-1607-4379-A595-EB46F5C433DC}" destId="{F1FDCFB5-8721-47E6-B221-887F5AF9229B}" srcOrd="1" destOrd="0" presId="urn:microsoft.com/office/officeart/2005/8/layout/radial2"/>
    <dgm:cxn modelId="{C0C00D9F-0DB1-4AD6-8311-4DE97501B414}" type="presParOf" srcId="{0B4402EA-1DF5-4B22-8053-4C02F182DD31}" destId="{8260ABC8-24E9-443C-ADA4-EF5DB1B79C8D}" srcOrd="1" destOrd="0" presId="urn:microsoft.com/office/officeart/2005/8/layout/radial2"/>
    <dgm:cxn modelId="{40A243E6-1081-49FE-BBB2-251C85FA0633}" type="presParOf" srcId="{0B4402EA-1DF5-4B22-8053-4C02F182DD31}" destId="{78491025-68CD-4F36-8CA3-CD1143C5E5D7}" srcOrd="2" destOrd="0" presId="urn:microsoft.com/office/officeart/2005/8/layout/radial2"/>
    <dgm:cxn modelId="{D5C589C7-7739-4CE7-8A5D-3792257C27BF}" type="presParOf" srcId="{78491025-68CD-4F36-8CA3-CD1143C5E5D7}" destId="{CF17DB50-37CB-468A-9D6A-048328214F97}" srcOrd="0" destOrd="0" presId="urn:microsoft.com/office/officeart/2005/8/layout/radial2"/>
    <dgm:cxn modelId="{6AC44859-851D-4D8C-97B9-06B10B6F7E94}" type="presParOf" srcId="{78491025-68CD-4F36-8CA3-CD1143C5E5D7}" destId="{666BC833-55B4-46DE-935A-A2485EF590B3}" srcOrd="1" destOrd="0" presId="urn:microsoft.com/office/officeart/2005/8/layout/radial2"/>
    <dgm:cxn modelId="{4D709F49-17B8-4454-A799-91A407966A0D}" type="presParOf" srcId="{0B4402EA-1DF5-4B22-8053-4C02F182DD31}" destId="{8F73C78D-AD33-4EFB-9AF8-7B4F201B13D7}" srcOrd="3" destOrd="0" presId="urn:microsoft.com/office/officeart/2005/8/layout/radial2"/>
    <dgm:cxn modelId="{F041238C-4B2C-4D75-B4F7-3868A5968372}" type="presParOf" srcId="{0B4402EA-1DF5-4B22-8053-4C02F182DD31}" destId="{94B94728-7C40-49E8-97B6-106266FB6F6E}" srcOrd="4" destOrd="0" presId="urn:microsoft.com/office/officeart/2005/8/layout/radial2"/>
    <dgm:cxn modelId="{F5B6BDED-2072-44F0-8E25-8630126C4A59}" type="presParOf" srcId="{94B94728-7C40-49E8-97B6-106266FB6F6E}" destId="{E9771CBA-D473-4239-A753-8D2D3DC8805A}" srcOrd="0" destOrd="0" presId="urn:microsoft.com/office/officeart/2005/8/layout/radial2"/>
    <dgm:cxn modelId="{B6E76085-5DC8-43D2-A7D7-6CDA2BE708ED}" type="presParOf" srcId="{94B94728-7C40-49E8-97B6-106266FB6F6E}" destId="{97BFDF45-E9F6-48D7-BD2A-B212B2C5ADBB}" srcOrd="1" destOrd="0" presId="urn:microsoft.com/office/officeart/2005/8/layout/radial2"/>
    <dgm:cxn modelId="{1C60B971-279A-4B35-A778-88F0D158EE70}" type="presParOf" srcId="{0B4402EA-1DF5-4B22-8053-4C02F182DD31}" destId="{6B0EC63D-D3C4-4195-AE0E-79C0D46BDD63}" srcOrd="5" destOrd="0" presId="urn:microsoft.com/office/officeart/2005/8/layout/radial2"/>
    <dgm:cxn modelId="{E6E8B8B9-5302-4E41-9B76-0BA146AC2C87}" type="presParOf" srcId="{0B4402EA-1DF5-4B22-8053-4C02F182DD31}" destId="{1C66F36D-71FD-42A5-92D0-5702AB0DB6DF}" srcOrd="6" destOrd="0" presId="urn:microsoft.com/office/officeart/2005/8/layout/radial2"/>
    <dgm:cxn modelId="{E840A073-77AA-413A-B795-A352B5BDB016}" type="presParOf" srcId="{1C66F36D-71FD-42A5-92D0-5702AB0DB6DF}" destId="{EF32A018-52F3-4450-BEC7-5C0CC0518093}" srcOrd="0" destOrd="0" presId="urn:microsoft.com/office/officeart/2005/8/layout/radial2"/>
    <dgm:cxn modelId="{64BB375D-EE45-4B50-B8E9-962DD257D67B}" type="presParOf" srcId="{1C66F36D-71FD-42A5-92D0-5702AB0DB6DF}" destId="{B6E78EF0-C8D9-498E-B480-7086A3C7B77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EC63D-D3C4-4195-AE0E-79C0D46BDD63}">
      <dsp:nvSpPr>
        <dsp:cNvPr id="0" name=""/>
        <dsp:cNvSpPr/>
      </dsp:nvSpPr>
      <dsp:spPr>
        <a:xfrm rot="2562495">
          <a:off x="2655714" y="4808343"/>
          <a:ext cx="1033773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1033773" y="3260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73C78D-AD33-4EFB-9AF8-7B4F201B13D7}">
      <dsp:nvSpPr>
        <dsp:cNvPr id="0" name=""/>
        <dsp:cNvSpPr/>
      </dsp:nvSpPr>
      <dsp:spPr>
        <a:xfrm>
          <a:off x="2792783" y="3396392"/>
          <a:ext cx="1149664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1149664" y="3260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0ABC8-24E9-443C-ADA4-EF5DB1B79C8D}">
      <dsp:nvSpPr>
        <dsp:cNvPr id="0" name=""/>
        <dsp:cNvSpPr/>
      </dsp:nvSpPr>
      <dsp:spPr>
        <a:xfrm rot="19037505">
          <a:off x="2655714" y="1984441"/>
          <a:ext cx="1033773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1033773" y="3260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DCFB5-8721-47E6-B221-887F5AF9229B}">
      <dsp:nvSpPr>
        <dsp:cNvPr id="0" name=""/>
        <dsp:cNvSpPr/>
      </dsp:nvSpPr>
      <dsp:spPr>
        <a:xfrm>
          <a:off x="273" y="1786346"/>
          <a:ext cx="3285306" cy="328530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17DB50-37CB-468A-9D6A-048328214F97}">
      <dsp:nvSpPr>
        <dsp:cNvPr id="0" name=""/>
        <dsp:cNvSpPr/>
      </dsp:nvSpPr>
      <dsp:spPr>
        <a:xfrm>
          <a:off x="3291055" y="12377"/>
          <a:ext cx="1971183" cy="197118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SunSuraj" pitchFamily="2" charset="0"/>
            </a:rPr>
            <a:t>1.jd;ik</a:t>
          </a:r>
          <a:endParaRPr lang="en-US" sz="2400" b="1" kern="1200" dirty="0">
            <a:latin typeface="SunSuraj" pitchFamily="2" charset="0"/>
          </a:endParaRPr>
        </a:p>
      </dsp:txBody>
      <dsp:txXfrm>
        <a:off x="3579728" y="301050"/>
        <a:ext cx="1393837" cy="1393837"/>
      </dsp:txXfrm>
    </dsp:sp>
    <dsp:sp modelId="{666BC833-55B4-46DE-935A-A2485EF590B3}">
      <dsp:nvSpPr>
        <dsp:cNvPr id="0" name=""/>
        <dsp:cNvSpPr/>
      </dsp:nvSpPr>
      <dsp:spPr>
        <a:xfrm>
          <a:off x="5459358" y="12377"/>
          <a:ext cx="2956775" cy="1971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err="1" smtClean="0">
              <a:latin typeface="SunSuraj" pitchFamily="2" charset="0"/>
            </a:rPr>
            <a:t>ehd</a:t>
          </a:r>
          <a:r>
            <a:rPr lang="en-US" sz="3200" b="0" kern="1200" dirty="0" smtClean="0">
              <a:latin typeface="SunSuraj" pitchFamily="2" charset="0"/>
            </a:rPr>
            <a:t>; </a:t>
          </a:r>
          <a:r>
            <a:rPr lang="en-US" sz="3200" b="0" kern="1200" dirty="0" err="1" smtClean="0">
              <a:latin typeface="SunSuraj" pitchFamily="2" charset="0"/>
            </a:rPr>
            <a:t>ahd</a:t>
          </a:r>
          <a:r>
            <a:rPr lang="en-US" sz="3200" b="0" kern="1200" dirty="0" smtClean="0">
              <a:latin typeface="SunSuraj" pitchFamily="2" charset="0"/>
            </a:rPr>
            <a:t>;</a:t>
          </a:r>
          <a:endParaRPr lang="en-US" sz="3200" b="0" kern="1200" dirty="0">
            <a:latin typeface="SunSuraj" pitchFamily="2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err="1" smtClean="0">
              <a:latin typeface="SunSuraj" pitchFamily="2" charset="0"/>
            </a:rPr>
            <a:t>ehk</a:t>
          </a:r>
          <a:r>
            <a:rPr lang="en-US" sz="3200" b="0" kern="1200" dirty="0" smtClean="0">
              <a:latin typeface="SunSuraj" pitchFamily="2" charset="0"/>
            </a:rPr>
            <a:t>; </a:t>
          </a:r>
          <a:r>
            <a:rPr lang="en-US" sz="3200" b="0" kern="1200" dirty="0" err="1" smtClean="0">
              <a:latin typeface="SunSuraj" pitchFamily="2" charset="0"/>
            </a:rPr>
            <a:t>ahk</a:t>
          </a:r>
          <a:r>
            <a:rPr lang="en-US" sz="3200" b="0" kern="1200" dirty="0" smtClean="0">
              <a:latin typeface="SunSuraj" pitchFamily="2" charset="0"/>
            </a:rPr>
            <a:t>; </a:t>
          </a:r>
          <a:r>
            <a:rPr lang="en-US" sz="3200" b="0" kern="1200" dirty="0" err="1" smtClean="0">
              <a:latin typeface="SunSuraj" pitchFamily="2" charset="0"/>
            </a:rPr>
            <a:t>ahq;fs</a:t>
          </a:r>
          <a:r>
            <a:rPr lang="en-US" sz="3200" b="0" kern="1200" dirty="0" smtClean="0">
              <a:latin typeface="SunSuraj" pitchFamily="2" charset="0"/>
            </a:rPr>
            <a:t>; </a:t>
          </a:r>
          <a:r>
            <a:rPr lang="en-US" sz="3200" b="0" kern="1200" dirty="0" err="1" smtClean="0">
              <a:latin typeface="SunSuraj" pitchFamily="2" charset="0"/>
            </a:rPr>
            <a:t>ehq;fs</a:t>
          </a:r>
          <a:r>
            <a:rPr lang="en-US" sz="3200" b="0" kern="1200" dirty="0" smtClean="0">
              <a:latin typeface="SunSuraj" pitchFamily="2" charset="0"/>
            </a:rPr>
            <a:t>;</a:t>
          </a:r>
          <a:endParaRPr lang="en-US" sz="3200" b="0" kern="1200" dirty="0">
            <a:latin typeface="SunSuraj" pitchFamily="2" charset="0"/>
          </a:endParaRPr>
        </a:p>
      </dsp:txBody>
      <dsp:txXfrm>
        <a:off x="5459358" y="12377"/>
        <a:ext cx="2956775" cy="1971183"/>
      </dsp:txXfrm>
    </dsp:sp>
    <dsp:sp modelId="{E9771CBA-D473-4239-A753-8D2D3DC8805A}">
      <dsp:nvSpPr>
        <dsp:cNvPr id="0" name=""/>
        <dsp:cNvSpPr/>
      </dsp:nvSpPr>
      <dsp:spPr>
        <a:xfrm>
          <a:off x="3942448" y="2443408"/>
          <a:ext cx="1971183" cy="197118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SunSuraj" pitchFamily="2" charset="0"/>
            </a:rPr>
            <a:t>2.Kd;dpiy</a:t>
          </a:r>
          <a:endParaRPr lang="en-US" sz="1800" b="1" kern="1200" dirty="0">
            <a:latin typeface="SunSuraj" pitchFamily="2" charset="0"/>
          </a:endParaRPr>
        </a:p>
      </dsp:txBody>
      <dsp:txXfrm>
        <a:off x="4231121" y="2732081"/>
        <a:ext cx="1393837" cy="1393837"/>
      </dsp:txXfrm>
    </dsp:sp>
    <dsp:sp modelId="{97BFDF45-E9F6-48D7-BD2A-B212B2C5ADBB}">
      <dsp:nvSpPr>
        <dsp:cNvPr id="0" name=""/>
        <dsp:cNvSpPr/>
      </dsp:nvSpPr>
      <dsp:spPr>
        <a:xfrm>
          <a:off x="6110750" y="2443408"/>
          <a:ext cx="2956775" cy="1971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900" kern="1200" dirty="0" err="1" smtClean="0">
              <a:latin typeface="SunSuraj" pitchFamily="2" charset="0"/>
            </a:rPr>
            <a:t>eP</a:t>
          </a:r>
          <a:endParaRPr lang="en-US" sz="3900" kern="1200" dirty="0">
            <a:latin typeface="SunSuraj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err="1" smtClean="0">
              <a:latin typeface="SunSuraj" pitchFamily="2" charset="0"/>
            </a:rPr>
            <a:t>ePh</a:t>
          </a:r>
          <a:r>
            <a:rPr lang="en-US" sz="2800" kern="1200" dirty="0" smtClean="0">
              <a:latin typeface="SunSuraj" pitchFamily="2" charset="0"/>
            </a:rPr>
            <a:t>; </a:t>
          </a:r>
          <a:r>
            <a:rPr lang="en-US" sz="2800" kern="1200" dirty="0" err="1" smtClean="0">
              <a:latin typeface="SunSuraj" pitchFamily="2" charset="0"/>
            </a:rPr>
            <a:t>ePtph</a:t>
          </a:r>
          <a:r>
            <a:rPr lang="en-US" sz="2800" kern="1200" dirty="0" smtClean="0">
              <a:latin typeface="SunSuraj" pitchFamily="2" charset="0"/>
            </a:rPr>
            <a:t>; </a:t>
          </a:r>
          <a:r>
            <a:rPr lang="en-US" sz="2800" kern="1200" dirty="0" err="1" smtClean="0">
              <a:latin typeface="SunSuraj" pitchFamily="2" charset="0"/>
            </a:rPr>
            <a:t>ePaph</a:t>
          </a:r>
          <a:r>
            <a:rPr lang="en-US" sz="2800" kern="1200" dirty="0" smtClean="0">
              <a:latin typeface="SunSuraj" pitchFamily="2" charset="0"/>
            </a:rPr>
            <a:t>; </a:t>
          </a:r>
          <a:r>
            <a:rPr lang="en-US" sz="2800" kern="1200" dirty="0" err="1" smtClean="0">
              <a:latin typeface="SunSuraj" pitchFamily="2" charset="0"/>
            </a:rPr>
            <a:t>ePq;fs</a:t>
          </a:r>
          <a:r>
            <a:rPr lang="en-US" sz="2800" kern="1200" dirty="0" smtClean="0">
              <a:latin typeface="SunSuraj" pitchFamily="2" charset="0"/>
            </a:rPr>
            <a:t>;</a:t>
          </a:r>
          <a:endParaRPr lang="en-US" sz="2800" kern="1200" dirty="0">
            <a:latin typeface="SunSuraj" pitchFamily="2" charset="0"/>
          </a:endParaRPr>
        </a:p>
      </dsp:txBody>
      <dsp:txXfrm>
        <a:off x="6110750" y="2443408"/>
        <a:ext cx="2956775" cy="1971183"/>
      </dsp:txXfrm>
    </dsp:sp>
    <dsp:sp modelId="{EF32A018-52F3-4450-BEC7-5C0CC0518093}">
      <dsp:nvSpPr>
        <dsp:cNvPr id="0" name=""/>
        <dsp:cNvSpPr/>
      </dsp:nvSpPr>
      <dsp:spPr>
        <a:xfrm>
          <a:off x="3291055" y="4874438"/>
          <a:ext cx="1971183" cy="197118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latin typeface="SunSuraj" pitchFamily="2" charset="0"/>
            </a:rPr>
            <a:t>3.glh;f;if</a:t>
          </a:r>
          <a:endParaRPr lang="en-US" sz="2100" b="1" kern="1200" dirty="0">
            <a:latin typeface="SunSuraj" pitchFamily="2" charset="0"/>
          </a:endParaRPr>
        </a:p>
      </dsp:txBody>
      <dsp:txXfrm>
        <a:off x="3579728" y="5163111"/>
        <a:ext cx="1393837" cy="1393837"/>
      </dsp:txXfrm>
    </dsp:sp>
    <dsp:sp modelId="{B6E78EF0-C8D9-498E-B480-7086A3C7B774}">
      <dsp:nvSpPr>
        <dsp:cNvPr id="0" name=""/>
        <dsp:cNvSpPr/>
      </dsp:nvSpPr>
      <dsp:spPr>
        <a:xfrm>
          <a:off x="5459358" y="4874438"/>
          <a:ext cx="2956775" cy="1971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>
              <a:latin typeface="SunSuraj" pitchFamily="2" charset="0"/>
            </a:rPr>
            <a:t>jhd</a:t>
          </a:r>
          <a:r>
            <a:rPr lang="en-US" sz="3200" kern="1200" dirty="0" smtClean="0">
              <a:latin typeface="SunSuraj" pitchFamily="2" charset="0"/>
            </a:rPr>
            <a:t>;</a:t>
          </a:r>
          <a:endParaRPr lang="en-US" sz="3200" kern="1200" dirty="0">
            <a:latin typeface="SunSuraj" pitchFamily="2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>
              <a:latin typeface="SunSuraj" pitchFamily="2" charset="0"/>
            </a:rPr>
            <a:t>jhk</a:t>
          </a:r>
          <a:r>
            <a:rPr lang="en-US" sz="3200" kern="1200" dirty="0" smtClean="0">
              <a:latin typeface="SunSuraj" pitchFamily="2" charset="0"/>
            </a:rPr>
            <a:t>;</a:t>
          </a:r>
          <a:endParaRPr lang="en-US" sz="3200" kern="1200" dirty="0">
            <a:latin typeface="SunSuraj" pitchFamily="2" charset="0"/>
          </a:endParaRPr>
        </a:p>
      </dsp:txBody>
      <dsp:txXfrm>
        <a:off x="5459358" y="4874438"/>
        <a:ext cx="2956775" cy="1971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523D8-6867-450B-B588-E46A979C6FA5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832B3-4DE1-4B5A-A1E2-C2E095FD4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5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E6B4B2C-0985-4582-A3EE-4EB0162A2068}" type="datetimeFigureOut">
              <a:rPr lang="en-US" smtClean="0"/>
              <a:t>28-Oct-19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B3E39F8-915F-4A8C-87B5-D058B1530B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5334000"/>
            <a:ext cx="6400800" cy="10287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‘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czh;e;j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cz;ikahd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ciog;Ng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cah;itj;jUk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;”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                        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md;idapd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mUs;thf;F</a:t>
            </a:r>
            <a:endParaRPr lang="en-US" b="1" dirty="0">
              <a:solidFill>
                <a:schemeClr val="tx1"/>
              </a:solidFill>
              <a:latin typeface="SunSuraj" pitchFamily="2" charset="0"/>
            </a:endParaRPr>
          </a:p>
        </p:txBody>
      </p:sp>
      <p:pic>
        <p:nvPicPr>
          <p:cNvPr id="1026" name="Picture 2" descr="E:\AMMA DETAIL\AMMA PHOTO\Amma Photos\a856bca8e22011e297fa22000ae91219_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"/>
            <a:ext cx="71628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53200" y="533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Padasalai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6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2362200" y="838200"/>
            <a:ext cx="6477000" cy="3200400"/>
          </a:xfrm>
        </p:spPr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/>
            </a:r>
            <a:br>
              <a:rPr lang="en-US" b="1" dirty="0" smtClean="0">
                <a:latin typeface="SunSuraj" pitchFamily="2" charset="0"/>
              </a:rPr>
            </a:br>
            <a:endParaRPr lang="en-US" b="1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8077200" cy="551663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             </a:t>
            </a:r>
            <a:r>
              <a:rPr lang="en-US" sz="4800" b="1" dirty="0" err="1" smtClean="0">
                <a:solidFill>
                  <a:schemeClr val="tx1"/>
                </a:solidFill>
                <a:latin typeface="SunSuraj" pitchFamily="2" charset="0"/>
              </a:rPr>
              <a:t>nrhy</a:t>
            </a:r>
            <a:r>
              <a:rPr lang="en-US" sz="4800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</a:p>
          <a:p>
            <a:r>
              <a:rPr lang="en-US" sz="4800" b="1" dirty="0" smtClean="0">
                <a:solidFill>
                  <a:schemeClr val="tx1"/>
                </a:solidFill>
                <a:latin typeface="SunSuraj" pitchFamily="2" charset="0"/>
              </a:rPr>
              <a:t>(</a:t>
            </a:r>
            <a:r>
              <a:rPr lang="en-US" sz="4800" b="1" dirty="0" err="1" smtClean="0">
                <a:solidFill>
                  <a:schemeClr val="tx1"/>
                </a:solidFill>
                <a:latin typeface="SunSuraj" pitchFamily="2" charset="0"/>
              </a:rPr>
              <a:t>gfhg;gjk</a:t>
            </a:r>
            <a:r>
              <a:rPr lang="en-US" sz="4800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sz="4800" b="1" dirty="0" err="1" smtClean="0">
                <a:solidFill>
                  <a:schemeClr val="tx1"/>
                </a:solidFill>
                <a:latin typeface="SunSuraj" pitchFamily="2" charset="0"/>
              </a:rPr>
              <a:t>gFgjk</a:t>
            </a:r>
            <a:r>
              <a:rPr lang="en-US" sz="4800" b="1" dirty="0" smtClean="0">
                <a:solidFill>
                  <a:schemeClr val="tx1"/>
                </a:solidFill>
                <a:latin typeface="SunSuraj" pitchFamily="2" charset="0"/>
              </a:rPr>
              <a:t>;)</a:t>
            </a:r>
          </a:p>
          <a:p>
            <a:r>
              <a:rPr lang="en-US" sz="4000" b="1" dirty="0" err="1" smtClean="0">
                <a:solidFill>
                  <a:schemeClr val="tx1"/>
                </a:solidFill>
                <a:latin typeface="SunSuraj" pitchFamily="2" charset="0"/>
              </a:rPr>
              <a:t>jkpo;Mrphpia:Nfh.khypdp</a:t>
            </a:r>
            <a:endParaRPr lang="en-US" sz="4000" b="1" dirty="0" smtClean="0">
              <a:solidFill>
                <a:schemeClr val="tx1"/>
              </a:solidFill>
              <a:latin typeface="SunSuraj" pitchFamily="2" charset="0"/>
            </a:endParaRPr>
          </a:p>
          <a:p>
            <a:r>
              <a:rPr lang="en-US" sz="4000" b="1" dirty="0" err="1" smtClean="0">
                <a:solidFill>
                  <a:schemeClr val="tx1"/>
                </a:solidFill>
                <a:latin typeface="SunSuraj" pitchFamily="2" charset="0"/>
              </a:rPr>
              <a:t>tFg;G:xd;gJ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282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SunSuraj" pitchFamily="2" charset="0"/>
              </a:rPr>
              <a:t>n</a:t>
            </a:r>
            <a:r>
              <a:rPr lang="en-US" b="1" dirty="0" err="1" smtClean="0">
                <a:latin typeface="SunSuraj" pitchFamily="2" charset="0"/>
              </a:rPr>
              <a:t>rhy;ypd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nghUs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4400" dirty="0" err="1" smtClean="0">
                <a:latin typeface="SunSuraj" pitchFamily="2" charset="0"/>
              </a:rPr>
              <a:t>Xh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vOj;jhdJ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jdpj;NjDk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xd;Wf;F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Nkw;gl;l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vOj;Jfs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njhlh;e;NjDk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xU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nghUis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czh;j;Jkhdhy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mJ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SunSuraj" pitchFamily="2" charset="0"/>
              </a:rPr>
              <a:t>nrhy</a:t>
            </a:r>
            <a:r>
              <a:rPr lang="en-US" sz="4400" b="1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vdg;gLk</a:t>
            </a:r>
            <a:r>
              <a:rPr lang="en-US" sz="4400" dirty="0" smtClean="0">
                <a:latin typeface="SunSuraj" pitchFamily="2" charset="0"/>
              </a:rPr>
              <a:t>;.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2652117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SunSuraj" pitchFamily="2" charset="0"/>
              </a:rPr>
              <a:t>n</a:t>
            </a:r>
            <a:r>
              <a:rPr lang="en-US" b="1" dirty="0" err="1" smtClean="0">
                <a:latin typeface="SunSuraj" pitchFamily="2" charset="0"/>
              </a:rPr>
              <a:t>rhy;ypd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NtW</a:t>
            </a:r>
            <a:r>
              <a:rPr lang="en-US" b="1" dirty="0" smtClean="0">
                <a:latin typeface="SunSuraj" pitchFamily="2" charset="0"/>
              </a:rPr>
              <a:t> </a:t>
            </a:r>
            <a:r>
              <a:rPr lang="en-US" b="1" dirty="0" err="1" smtClean="0">
                <a:latin typeface="SunSuraj" pitchFamily="2" charset="0"/>
              </a:rPr>
              <a:t>ngah;fs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gjk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khop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pstp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             </a:t>
            </a:r>
            <a:r>
              <a:rPr lang="en-US" dirty="0" err="1" smtClean="0">
                <a:latin typeface="SunSuraj" pitchFamily="2" charset="0"/>
              </a:rPr>
              <a:t>gjk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None/>
            </a:pPr>
            <a:endParaRPr lang="en-US" dirty="0">
              <a:latin typeface="SunSuraj" pitchFamily="2" charset="0"/>
            </a:endParaRPr>
          </a:p>
          <a:p>
            <a:pPr marL="514350" indent="-514350">
              <a:buNone/>
            </a:pPr>
            <a:endParaRPr lang="en-US" dirty="0" smtClean="0">
              <a:latin typeface="SunSuraj" pitchFamily="2" charset="0"/>
            </a:endParaRPr>
          </a:p>
          <a:p>
            <a:pPr marL="514350" indent="-51435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</a:t>
            </a:r>
            <a:r>
              <a:rPr lang="en-US" dirty="0" err="1" smtClean="0">
                <a:latin typeface="SunSuraj" pitchFamily="2" charset="0"/>
              </a:rPr>
              <a:t>gfhg;gjk</a:t>
            </a:r>
            <a:r>
              <a:rPr lang="en-US" dirty="0" smtClean="0">
                <a:latin typeface="SunSuraj" pitchFamily="2" charset="0"/>
              </a:rPr>
              <a:t>;           </a:t>
            </a:r>
            <a:r>
              <a:rPr lang="en-US" dirty="0" err="1" smtClean="0">
                <a:latin typeface="SunSuraj" pitchFamily="2" charset="0"/>
              </a:rPr>
              <a:t>gFgjk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3848894" y="4152900"/>
            <a:ext cx="685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743200" y="4419600"/>
            <a:ext cx="2971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401094" y="4837906"/>
            <a:ext cx="685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372894" y="4761706"/>
            <a:ext cx="685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8830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1.gfhg;gjk;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z="4000" dirty="0" err="1">
                <a:latin typeface="SunSuraj" pitchFamily="2" charset="0"/>
              </a:rPr>
              <a:t>g</a:t>
            </a:r>
            <a:r>
              <a:rPr lang="en-US" sz="4000" dirty="0" err="1" smtClean="0">
                <a:latin typeface="SunSuraj" pitchFamily="2" charset="0"/>
              </a:rPr>
              <a:t>phpj;jhy</a:t>
            </a:r>
            <a:r>
              <a:rPr lang="en-US" sz="4000" dirty="0" smtClean="0">
                <a:latin typeface="SunSuraj" pitchFamily="2" charset="0"/>
              </a:rPr>
              <a:t>;  </a:t>
            </a:r>
            <a:r>
              <a:rPr lang="en-US" sz="4000" dirty="0" err="1" smtClean="0">
                <a:latin typeface="SunSuraj" pitchFamily="2" charset="0"/>
              </a:rPr>
              <a:t>nghUs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juhj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nrhy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solidFill>
                  <a:srgbClr val="FF0000"/>
                </a:solidFill>
                <a:latin typeface="SunSuraj" pitchFamily="2" charset="0"/>
              </a:rPr>
              <a:t>gfhg;gjk</a:t>
            </a:r>
            <a:r>
              <a:rPr lang="en-US" sz="40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vdg;gLk</a:t>
            </a:r>
            <a:r>
              <a:rPr lang="en-US" sz="4000" dirty="0" smtClean="0">
                <a:latin typeface="SunSuraj" pitchFamily="2" charset="0"/>
              </a:rPr>
              <a:t>;.</a:t>
            </a:r>
          </a:p>
          <a:p>
            <a:pPr algn="just"/>
            <a:r>
              <a:rPr lang="en-US" sz="4000" dirty="0" err="1" smtClean="0">
                <a:latin typeface="SunSuraj" pitchFamily="2" charset="0"/>
              </a:rPr>
              <a:t>ngah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tpid</a:t>
            </a:r>
            <a:r>
              <a:rPr lang="en-US" sz="4000" dirty="0" smtClean="0">
                <a:latin typeface="SunSuraj" pitchFamily="2" charset="0"/>
              </a:rPr>
              <a:t> ,</a:t>
            </a:r>
            <a:r>
              <a:rPr lang="en-US" sz="4000" dirty="0" err="1" smtClean="0">
                <a:latin typeface="SunSuraj" pitchFamily="2" charset="0"/>
              </a:rPr>
              <a:t>il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chp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Mfpatw;wpd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mbg;gilapy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gfhg;gjk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ehd;F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tifg;gLk</a:t>
            </a:r>
            <a:r>
              <a:rPr lang="en-US" sz="4000" dirty="0" smtClean="0">
                <a:latin typeface="SunSuraj" pitchFamily="2" charset="0"/>
              </a:rPr>
              <a:t>;.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0357810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SunSuraj" pitchFamily="2" charset="0"/>
              </a:rPr>
              <a:t>gfhg;gjj;jpd</a:t>
            </a:r>
            <a:r>
              <a:rPr lang="en-US" b="1" dirty="0" smtClean="0">
                <a:latin typeface="SunSuraj" pitchFamily="2" charset="0"/>
              </a:rPr>
              <a:t>; tiffs;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ngah;g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gfhg;gjk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kuk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eha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ePh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tpidg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gfhgjk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cz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fhz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vL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ilg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gfhg;gjk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jpy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kd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gpw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c</a:t>
            </a:r>
            <a:r>
              <a:rPr lang="en-US" dirty="0" err="1" smtClean="0">
                <a:latin typeface="SunSuraj" pitchFamily="2" charset="0"/>
              </a:rPr>
              <a:t>hpg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gfhg;gjk</a:t>
            </a:r>
            <a:r>
              <a:rPr lang="en-US" dirty="0" smtClean="0">
                <a:latin typeface="SunSuraj" pitchFamily="2" charset="0"/>
              </a:rPr>
              <a:t>;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rhy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edp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fb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cW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6077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SunSuraj" pitchFamily="2" charset="0"/>
              </a:rPr>
              <a:t>2.gFgjk;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n-US" sz="2800" dirty="0" err="1" smtClean="0">
                <a:latin typeface="SunSuraj" pitchFamily="2" charset="0"/>
              </a:rPr>
              <a:t>gFjp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tpFjp</a:t>
            </a:r>
            <a:r>
              <a:rPr lang="en-US" sz="2800" dirty="0" smtClean="0">
                <a:latin typeface="SunSuraj" pitchFamily="2" charset="0"/>
              </a:rPr>
              <a:t> ,</a:t>
            </a:r>
            <a:r>
              <a:rPr lang="en-US" sz="2800" dirty="0" err="1" smtClean="0">
                <a:latin typeface="SunSuraj" pitchFamily="2" charset="0"/>
              </a:rPr>
              <a:t>ilepiy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vdg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gphpf;fg;gLk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gjk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gFgjk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vdg;gLk</a:t>
            </a:r>
            <a:r>
              <a:rPr lang="en-US" sz="2800" dirty="0" smtClean="0">
                <a:latin typeface="SunSuraj" pitchFamily="2" charset="0"/>
              </a:rPr>
              <a:t>;.</a:t>
            </a:r>
          </a:p>
          <a:p>
            <a:pPr algn="just">
              <a:buNone/>
            </a:pPr>
            <a:r>
              <a:rPr lang="en-US" sz="2800" dirty="0">
                <a:latin typeface="SunSuraj" pitchFamily="2" charset="0"/>
              </a:rPr>
              <a:t> </a:t>
            </a:r>
            <a:r>
              <a:rPr lang="en-US" sz="2800" dirty="0" smtClean="0">
                <a:latin typeface="SunSuraj" pitchFamily="2" charset="0"/>
              </a:rPr>
              <a:t>                      </a:t>
            </a:r>
            <a:r>
              <a:rPr lang="en-US" sz="2800" dirty="0" err="1" smtClean="0">
                <a:latin typeface="SunSuraj" pitchFamily="2" charset="0"/>
              </a:rPr>
              <a:t>gFgjk</a:t>
            </a:r>
            <a:r>
              <a:rPr lang="en-US" sz="2800" dirty="0" smtClean="0">
                <a:latin typeface="SunSuraj" pitchFamily="2" charset="0"/>
              </a:rPr>
              <a:t>;</a:t>
            </a:r>
          </a:p>
          <a:p>
            <a:pPr algn="just">
              <a:buNone/>
            </a:pPr>
            <a:endParaRPr lang="en-US" sz="2800" dirty="0">
              <a:latin typeface="SunSuraj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SunSuraj" pitchFamily="2" charset="0"/>
              </a:rPr>
              <a:t>  </a:t>
            </a:r>
          </a:p>
          <a:p>
            <a:pPr algn="just">
              <a:buNone/>
            </a:pPr>
            <a:r>
              <a:rPr lang="en-US" sz="2800" dirty="0">
                <a:latin typeface="SunSuraj" pitchFamily="2" charset="0"/>
              </a:rPr>
              <a:t> </a:t>
            </a:r>
            <a:r>
              <a:rPr lang="en-US" sz="2800" dirty="0" smtClean="0">
                <a:latin typeface="SunSuraj" pitchFamily="2" charset="0"/>
              </a:rPr>
              <a:t>    </a:t>
            </a:r>
            <a:r>
              <a:rPr lang="en-US" sz="2800" dirty="0" err="1" smtClean="0">
                <a:latin typeface="SunSuraj" pitchFamily="2" charset="0"/>
              </a:rPr>
              <a:t>ngah;ggfhg;gjk</a:t>
            </a:r>
            <a:r>
              <a:rPr lang="en-US" sz="2800" dirty="0" smtClean="0">
                <a:latin typeface="SunSuraj" pitchFamily="2" charset="0"/>
              </a:rPr>
              <a:t>;         </a:t>
            </a:r>
            <a:r>
              <a:rPr lang="en-US" sz="2800" dirty="0" err="1" smtClean="0">
                <a:latin typeface="SunSuraj" pitchFamily="2" charset="0"/>
              </a:rPr>
              <a:t>tpidg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gfhg;gjk</a:t>
            </a:r>
            <a:r>
              <a:rPr lang="en-US" sz="2800" dirty="0" smtClean="0">
                <a:latin typeface="SunSuraj" pitchFamily="2" charset="0"/>
              </a:rPr>
              <a:t>;</a:t>
            </a:r>
          </a:p>
          <a:p>
            <a:pPr algn="just">
              <a:buNone/>
            </a:pPr>
            <a:r>
              <a:rPr lang="en-US" sz="2800" dirty="0">
                <a:latin typeface="SunSuraj" pitchFamily="2" charset="0"/>
              </a:rPr>
              <a:t>	</a:t>
            </a:r>
            <a:r>
              <a:rPr lang="en-US" sz="2800" dirty="0" smtClean="0">
                <a:latin typeface="SunSuraj" pitchFamily="2" charset="0"/>
              </a:rPr>
              <a:t>	</a:t>
            </a:r>
            <a:r>
              <a:rPr lang="en-US" sz="2800" dirty="0" err="1" smtClean="0">
                <a:latin typeface="SunSuraj" pitchFamily="2" charset="0"/>
              </a:rPr>
              <a:t>nghUs</a:t>
            </a:r>
            <a:r>
              <a:rPr lang="en-US" sz="2800" dirty="0" smtClean="0">
                <a:latin typeface="SunSuraj" pitchFamily="2" charset="0"/>
              </a:rPr>
              <a:t>;                         </a:t>
            </a:r>
            <a:r>
              <a:rPr lang="en-US" sz="2800" dirty="0" err="1" smtClean="0">
                <a:latin typeface="SunSuraj" pitchFamily="2" charset="0"/>
              </a:rPr>
              <a:t>gFjp</a:t>
            </a:r>
            <a:endParaRPr lang="en-US" sz="2800" dirty="0" smtClean="0">
              <a:latin typeface="SunSuraj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SunSuraj" pitchFamily="2" charset="0"/>
              </a:rPr>
              <a:t>		 ,</a:t>
            </a:r>
            <a:r>
              <a:rPr lang="en-US" sz="2800" dirty="0" err="1" smtClean="0">
                <a:latin typeface="SunSuraj" pitchFamily="2" charset="0"/>
              </a:rPr>
              <a:t>lk</a:t>
            </a:r>
            <a:r>
              <a:rPr lang="en-US" sz="2800" dirty="0" smtClean="0">
                <a:latin typeface="SunSuraj" pitchFamily="2" charset="0"/>
              </a:rPr>
              <a:t>;			       </a:t>
            </a:r>
            <a:r>
              <a:rPr lang="en-US" sz="2800" dirty="0" err="1" smtClean="0">
                <a:latin typeface="SunSuraj" pitchFamily="2" charset="0"/>
              </a:rPr>
              <a:t>tpFjp</a:t>
            </a:r>
            <a:endParaRPr lang="en-US" sz="2800" dirty="0" smtClean="0">
              <a:latin typeface="SunSuraj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SunSuraj" pitchFamily="2" charset="0"/>
              </a:rPr>
              <a:t>		</a:t>
            </a:r>
            <a:r>
              <a:rPr lang="en-US" sz="2800" dirty="0" err="1" smtClean="0">
                <a:latin typeface="SunSuraj" pitchFamily="2" charset="0"/>
              </a:rPr>
              <a:t>fhyk</a:t>
            </a:r>
            <a:r>
              <a:rPr lang="en-US" sz="2800" dirty="0" smtClean="0">
                <a:latin typeface="SunSuraj" pitchFamily="2" charset="0"/>
              </a:rPr>
              <a:t>;                      ,</a:t>
            </a:r>
            <a:r>
              <a:rPr lang="en-US" sz="2800" dirty="0" err="1" smtClean="0">
                <a:latin typeface="SunSuraj" pitchFamily="2" charset="0"/>
              </a:rPr>
              <a:t>ilepiy</a:t>
            </a:r>
            <a:endParaRPr lang="en-US" sz="2800" dirty="0" smtClean="0">
              <a:latin typeface="SunSuraj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SunSuraj" pitchFamily="2" charset="0"/>
              </a:rPr>
              <a:t>		</a:t>
            </a:r>
            <a:r>
              <a:rPr lang="en-US" sz="2800" dirty="0" err="1" smtClean="0">
                <a:latin typeface="SunSuraj" pitchFamily="2" charset="0"/>
              </a:rPr>
              <a:t>rpid</a:t>
            </a:r>
            <a:r>
              <a:rPr lang="en-US" sz="2800" dirty="0" smtClean="0">
                <a:latin typeface="SunSuraj" pitchFamily="2" charset="0"/>
              </a:rPr>
              <a:t> </a:t>
            </a:r>
          </a:p>
          <a:p>
            <a:pPr algn="just">
              <a:buNone/>
            </a:pPr>
            <a:r>
              <a:rPr lang="en-US" sz="2800" dirty="0" smtClean="0">
                <a:latin typeface="SunSuraj" pitchFamily="2" charset="0"/>
              </a:rPr>
              <a:t>		</a:t>
            </a:r>
            <a:r>
              <a:rPr lang="en-US" sz="2800" dirty="0" err="1" smtClean="0">
                <a:latin typeface="SunSuraj" pitchFamily="2" charset="0"/>
              </a:rPr>
              <a:t>Fzk</a:t>
            </a:r>
            <a:r>
              <a:rPr lang="en-US" sz="2800" dirty="0" smtClean="0">
                <a:latin typeface="SunSuraj" pitchFamily="2" charset="0"/>
              </a:rPr>
              <a:t>; </a:t>
            </a:r>
          </a:p>
          <a:p>
            <a:pPr algn="just">
              <a:buNone/>
            </a:pPr>
            <a:r>
              <a:rPr lang="en-US" sz="2800" dirty="0" smtClean="0">
                <a:latin typeface="SunSuraj" pitchFamily="2" charset="0"/>
              </a:rPr>
              <a:t>		</a:t>
            </a:r>
            <a:r>
              <a:rPr lang="en-US" sz="2800" dirty="0" err="1" smtClean="0">
                <a:latin typeface="SunSuraj" pitchFamily="2" charset="0"/>
              </a:rPr>
              <a:t>njhopy</a:t>
            </a:r>
            <a:r>
              <a:rPr lang="en-US" sz="2800" dirty="0" smtClean="0">
                <a:latin typeface="SunSuraj" pitchFamily="2" charset="0"/>
              </a:rPr>
              <a:t>;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3468291" y="2780109"/>
            <a:ext cx="38020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2514600" y="2895600"/>
            <a:ext cx="2971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2286397" y="3200003"/>
            <a:ext cx="4572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5258197" y="3123803"/>
            <a:ext cx="4572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19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err="1" smtClean="0">
                <a:latin typeface="SunSuraj" pitchFamily="2" charset="0"/>
              </a:rPr>
              <a:t>m.ngah;g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gFgjk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839200" cy="53340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</a:rPr>
              <a:t>1.nghd;dd;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nghd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+  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d;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;(d; ,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ul;bj;jJ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)</a:t>
            </a: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 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nghd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vd;Dk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nghUl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ngah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</a:rPr>
              <a:t>2.Cud;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Ch;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     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Ch;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vd;Dk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,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lg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ngah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400" dirty="0" smtClean="0">
              <a:latin typeface="SunSuraj" pitchFamily="2" charset="0"/>
            </a:endParaRP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</a:rPr>
              <a:t>3.Mjpiuahd;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Mjpiu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a;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;(a;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clk;gLnka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;)</a:t>
            </a:r>
          </a:p>
          <a:p>
            <a:pPr marL="514350" indent="-514350">
              <a:buNone/>
            </a:pP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  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Mjpiu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vd;Dk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fhyg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ngah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400" dirty="0" smtClean="0">
              <a:latin typeface="SunSuraj" pitchFamily="2" charset="0"/>
            </a:endParaRP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</a:rPr>
              <a:t>4.fz;zd;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fz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z;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(z; ,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ul;bj;jJ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)</a:t>
            </a: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 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fz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vd;Dk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rpidg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ngah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400" dirty="0" smtClean="0">
              <a:latin typeface="SunSuraj" pitchFamily="2" charset="0"/>
            </a:endParaRP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</a:rPr>
              <a:t>5.fhpad;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fUik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 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fUik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vd;Dk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gz;Gg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ngah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400" dirty="0" smtClean="0">
              <a:latin typeface="SunSuraj" pitchFamily="2" charset="0"/>
            </a:endParaRP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</a:rPr>
              <a:t>6.ebfd;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eb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f;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;(f;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ngah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,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ilepiy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)</a:t>
            </a:r>
          </a:p>
          <a:p>
            <a:pPr marL="514350" indent="-514350">
              <a:buNone/>
            </a:pP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  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ebj;jy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vd;Dk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njhopw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400" dirty="0" err="1" smtClean="0">
                <a:latin typeface="SunSuraj" pitchFamily="2" charset="0"/>
                <a:cs typeface="Times New Roman" pitchFamily="18" charset="0"/>
              </a:rPr>
              <a:t>ngah</a:t>
            </a:r>
            <a:r>
              <a:rPr lang="en-US" sz="24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274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SunSuraj" pitchFamily="2" charset="0"/>
                <a:cs typeface="Times New Roman" pitchFamily="18" charset="0"/>
              </a:rPr>
              <a:t>M.tpidg;gFgjk</a:t>
            </a:r>
            <a:r>
              <a:rPr lang="en-US" b="1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gFjp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tpFjp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ilepiy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Kjypatdhfg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gFf;fg;gLk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tpidKw;W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tpidg;gFgjk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.</a:t>
            </a:r>
          </a:p>
          <a:p>
            <a:pPr algn="just"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nra;jhd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nra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j;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nra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gFjp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njhopy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;)</a:t>
            </a:r>
          </a:p>
          <a:p>
            <a:pPr algn="just"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    j;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ilepiy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(,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we;jfhyk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;)</a:t>
            </a:r>
          </a:p>
          <a:p>
            <a:pPr algn="just"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tpFjp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(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Mz;ghy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;)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03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SunSuraj" pitchFamily="2" charset="0"/>
              </a:rPr>
              <a:t>gFgj</a:t>
            </a:r>
            <a:r>
              <a:rPr lang="en-US" b="1" dirty="0" smtClean="0">
                <a:latin typeface="SunSuraj" pitchFamily="2" charset="0"/>
              </a:rPr>
              <a:t> </a:t>
            </a:r>
            <a:r>
              <a:rPr lang="en-US" b="1" dirty="0" err="1" smtClean="0">
                <a:latin typeface="SunSuraj" pitchFamily="2" charset="0"/>
              </a:rPr>
              <a:t>cWg;Gfs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gFjp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tpFjp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ilepiy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re;jp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rhhpia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tpfhuk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7832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SunSuraj" pitchFamily="2" charset="0"/>
              </a:rPr>
              <a:t/>
            </a:r>
            <a:br>
              <a:rPr lang="en-US" sz="5400" dirty="0" smtClean="0">
                <a:latin typeface="SunSuraj" pitchFamily="2" charset="0"/>
              </a:rPr>
            </a:br>
            <a:r>
              <a:rPr lang="en-US" sz="5400" dirty="0" smtClean="0">
                <a:latin typeface="SunSuraj" pitchFamily="2" charset="0"/>
              </a:rPr>
              <a:t>1.gFjp</a:t>
            </a:r>
            <a:br>
              <a:rPr lang="en-US" sz="5400" dirty="0" smtClean="0">
                <a:latin typeface="SunSuraj" pitchFamily="2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gFgjj;jpy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Kjypy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Kjdpiyiag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gFjp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vd;gh</a:t>
            </a:r>
            <a:r>
              <a:rPr lang="en-US" dirty="0" smtClean="0">
                <a:latin typeface="SunSuraj" pitchFamily="2" charset="0"/>
              </a:rPr>
              <a:t>;.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gFjp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ngUk;ghYk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Vty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tpidahf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tUk</a:t>
            </a:r>
            <a:r>
              <a:rPr lang="en-US" dirty="0" smtClean="0">
                <a:latin typeface="SunSuraj" pitchFamily="2" charset="0"/>
              </a:rPr>
              <a:t>;. 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gbj;jhd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gb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Xbdhd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XL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te;jhd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th</a:t>
            </a:r>
            <a:endParaRPr lang="en-US" dirty="0">
              <a:solidFill>
                <a:srgbClr val="FF0000"/>
              </a:solidFill>
              <a:latin typeface="SunSuraj" pitchFamily="2" charset="0"/>
            </a:endParaRPr>
          </a:p>
          <a:p>
            <a:pPr algn="just">
              <a:buNone/>
            </a:pPr>
            <a:endParaRPr lang="en-US" dirty="0" smtClean="0">
              <a:latin typeface="SunSuraj" pitchFamily="2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9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SunSuraj" pitchFamily="2" charset="0"/>
              </a:rPr>
              <a:t/>
            </a:r>
            <a:br>
              <a:rPr lang="en-US" sz="5400" dirty="0" smtClean="0">
                <a:latin typeface="SunSuraj" pitchFamily="2" charset="0"/>
              </a:rPr>
            </a:br>
            <a:r>
              <a:rPr lang="en-US" sz="5400" dirty="0" smtClean="0">
                <a:latin typeface="SunSuraj" pitchFamily="2" charset="0"/>
              </a:rPr>
              <a:t>2.tpFjp</a:t>
            </a:r>
            <a:br>
              <a:rPr lang="en-US" sz="5400" dirty="0" smtClean="0">
                <a:latin typeface="SunSuraj" pitchFamily="2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SunSuraj" pitchFamily="2" charset="0"/>
              </a:rPr>
              <a:t>gFgjj;jpy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Wjpapy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epw;gJ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tpFjp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jpiz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ghy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vz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lk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Mfpatw;iwf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fhl;Lk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le;jhd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Md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Mz;ghy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tpFjp</a:t>
            </a:r>
            <a:endParaRPr lang="en-US" dirty="0" smtClean="0"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le;jhs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Ms</a:t>
            </a:r>
            <a:r>
              <a:rPr lang="en-US" dirty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ngz;ghy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tpFjp</a:t>
            </a:r>
            <a:endParaRPr lang="en-US" dirty="0" smtClean="0"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le;jdh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mh</a:t>
            </a:r>
            <a:r>
              <a:rPr lang="en-US" dirty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gyh;ghy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tpFjp</a:t>
            </a:r>
            <a:endParaRPr lang="en-US" dirty="0" smtClean="0"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SunSuraj" pitchFamily="2" charset="0"/>
              </a:rPr>
              <a:t>ele;jJ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xd;wd;ghy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tpFjp</a:t>
            </a:r>
            <a:endParaRPr lang="en-US" dirty="0" smtClean="0"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SunSuraj" pitchFamily="2" charset="0"/>
              </a:rPr>
              <a:t>ele;jd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  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m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gytpd;ghy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tpFjp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19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SunSuraj" pitchFamily="2" charset="0"/>
              </a:rPr>
              <a:t/>
            </a:r>
            <a:br>
              <a:rPr lang="en-US" sz="5400" dirty="0" smtClean="0">
                <a:latin typeface="SunSuraj" pitchFamily="2" charset="0"/>
              </a:rPr>
            </a:br>
            <a:r>
              <a:rPr lang="en-US" sz="5400" dirty="0" smtClean="0">
                <a:latin typeface="SunSuraj" pitchFamily="2" charset="0"/>
              </a:rPr>
              <a:t>3.,ilepiy</a:t>
            </a:r>
            <a:br>
              <a:rPr lang="en-US" sz="5400" dirty="0" smtClean="0">
                <a:latin typeface="SunSuraj" pitchFamily="2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SunSuraj" pitchFamily="2" charset="0"/>
              </a:rPr>
              <a:t>gFjpf;Fk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tpFjpf;Fk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ilapy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ilepiy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;.,</a:t>
            </a:r>
            <a:r>
              <a:rPr lang="en-US" dirty="0" err="1" smtClean="0">
                <a:latin typeface="SunSuraj" pitchFamily="2" charset="0"/>
              </a:rPr>
              <a:t>ilepiy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fhyk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fhl;Ltjdhy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fhyq;fhl;Lk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ilepiy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b="1" u="sng" dirty="0">
                <a:latin typeface="SunSuraj" pitchFamily="2" charset="0"/>
              </a:rPr>
              <a:t>,</a:t>
            </a:r>
            <a:r>
              <a:rPr lang="en-US" b="1" u="sng" dirty="0" err="1">
                <a:latin typeface="SunSuraj" pitchFamily="2" charset="0"/>
              </a:rPr>
              <a:t>ilepiyapd</a:t>
            </a:r>
            <a:r>
              <a:rPr lang="en-US" b="1" u="sng" dirty="0">
                <a:latin typeface="SunSuraj" pitchFamily="2" charset="0"/>
              </a:rPr>
              <a:t>; </a:t>
            </a:r>
            <a:r>
              <a:rPr lang="en-US" b="1" u="sng" dirty="0" smtClean="0">
                <a:latin typeface="SunSuraj" pitchFamily="2" charset="0"/>
              </a:rPr>
              <a:t>tiffs;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pfo;fhy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ilepiy</a:t>
            </a:r>
            <a:r>
              <a:rPr lang="en-US" dirty="0" smtClean="0">
                <a:latin typeface="SunSuraj" pitchFamily="2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SunSuraj" pitchFamily="2" charset="0"/>
                <a:cs typeface="Times New Roman" pitchFamily="18" charset="0"/>
              </a:rPr>
              <a:t>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we;jfhy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ilepiy</a:t>
            </a:r>
            <a:endParaRPr lang="en-US" dirty="0" smtClean="0">
              <a:latin typeface="SunSuraj" pitchFamily="2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>
                <a:latin typeface="SunSuraj" pitchFamily="2" charset="0"/>
                <a:cs typeface="Times New Roman" pitchFamily="18" charset="0"/>
              </a:rPr>
              <a:t>v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jph;fhy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ilepiy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022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801"/>
            <a:ext cx="7603068" cy="137160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SunSuraj" pitchFamily="2" charset="0"/>
              </a:rPr>
              <a:t/>
            </a:r>
            <a:br>
              <a:rPr lang="en-US" sz="4800" dirty="0" smtClean="0">
                <a:latin typeface="SunSuraj" pitchFamily="2" charset="0"/>
              </a:rPr>
            </a:br>
            <a:r>
              <a:rPr lang="en-US" sz="4800" dirty="0" err="1" smtClean="0">
                <a:latin typeface="SunSuraj" pitchFamily="2" charset="0"/>
              </a:rPr>
              <a:t>fhyk</a:t>
            </a:r>
            <a:r>
              <a:rPr lang="en-US" sz="4800" dirty="0" smtClean="0">
                <a:latin typeface="SunSuraj" pitchFamily="2" charset="0"/>
              </a:rPr>
              <a:t>; </a:t>
            </a:r>
            <a:r>
              <a:rPr lang="en-US" sz="4800" dirty="0" err="1" smtClean="0">
                <a:latin typeface="SunSuraj" pitchFamily="2" charset="0"/>
              </a:rPr>
              <a:t>fhl;Lk;vOj;JfSk</a:t>
            </a:r>
            <a:r>
              <a:rPr lang="en-US" sz="4800" dirty="0" smtClean="0">
                <a:latin typeface="SunSuraj" pitchFamily="2" charset="0"/>
              </a:rPr>
              <a:t>; </a:t>
            </a:r>
            <a:r>
              <a:rPr lang="en-US" sz="4800" dirty="0" err="1" smtClean="0">
                <a:latin typeface="SunSuraj" pitchFamily="2" charset="0"/>
              </a:rPr>
              <a:t>nrhw;fSk</a:t>
            </a:r>
            <a:r>
              <a:rPr lang="en-US" sz="4800" dirty="0" smtClean="0">
                <a:latin typeface="SunSuraj" pitchFamily="2" charset="0"/>
              </a:rPr>
              <a:t>;</a:t>
            </a:r>
            <a:r>
              <a:rPr lang="en-US" sz="4800" dirty="0">
                <a:latin typeface="SunSuraj" pitchFamily="2" charset="0"/>
              </a:rPr>
              <a:t/>
            </a:r>
            <a:br>
              <a:rPr lang="en-US" sz="4800" dirty="0">
                <a:latin typeface="SunSuraj" pitchFamily="2" charset="0"/>
              </a:rPr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>
                <a:latin typeface="SunSuraj" pitchFamily="2" charset="0"/>
              </a:rPr>
              <a:t>m</a:t>
            </a:r>
            <a:r>
              <a:rPr lang="en-US" b="1" dirty="0" err="1" smtClean="0">
                <a:latin typeface="SunSuraj" pitchFamily="2" charset="0"/>
              </a:rPr>
              <a:t>.epfo;fhy</a:t>
            </a:r>
            <a:r>
              <a:rPr lang="en-US" b="1" dirty="0" smtClean="0">
                <a:latin typeface="SunSuraj" pitchFamily="2" charset="0"/>
              </a:rPr>
              <a:t> ,</a:t>
            </a:r>
            <a:r>
              <a:rPr lang="en-US" b="1" dirty="0" err="1" smtClean="0">
                <a:latin typeface="SunSuraj" pitchFamily="2" charset="0"/>
              </a:rPr>
              <a:t>ilepiyfs</a:t>
            </a:r>
            <a:r>
              <a:rPr lang="en-US" b="1" dirty="0" smtClean="0">
                <a:latin typeface="SunSuraj" pitchFamily="2" charset="0"/>
              </a:rPr>
              <a:t>;: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fpW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fpd;W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Mepd;W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b="1" dirty="0" err="1" smtClean="0">
                <a:latin typeface="SunSuraj" pitchFamily="2" charset="0"/>
              </a:rPr>
              <a:t>v.fh</a:t>
            </a:r>
            <a:r>
              <a:rPr lang="en-US" b="1" dirty="0" smtClean="0"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sz="2800" dirty="0" err="1">
                <a:latin typeface="SunSuraj" pitchFamily="2" charset="0"/>
              </a:rPr>
              <a:t>c</a:t>
            </a:r>
            <a:r>
              <a:rPr lang="en-US" sz="2800" dirty="0" err="1" smtClean="0">
                <a:latin typeface="SunSuraj" pitchFamily="2" charset="0"/>
              </a:rPr>
              <a:t>z;fpwhd</a:t>
            </a:r>
            <a:r>
              <a:rPr lang="en-US" sz="2800" dirty="0" smtClean="0">
                <a:latin typeface="SunSuraj" pitchFamily="2" charset="0"/>
              </a:rPr>
              <a:t>;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SunSuraj" pitchFamily="2" charset="0"/>
              </a:rPr>
              <a:t>fpW</a:t>
            </a:r>
            <a:r>
              <a:rPr lang="en-US" sz="2800" dirty="0" smtClean="0">
                <a:latin typeface="SunSuraj" pitchFamily="2" charset="0"/>
              </a:rPr>
              <a:t>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cz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fpW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8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SunSuraj" pitchFamily="2" charset="0"/>
              </a:rPr>
              <a:t>c</a:t>
            </a:r>
            <a:r>
              <a:rPr lang="en-US" sz="2800" dirty="0" err="1" smtClean="0">
                <a:latin typeface="SunSuraj" pitchFamily="2" charset="0"/>
              </a:rPr>
              <a:t>z;fpd;whd</a:t>
            </a:r>
            <a:r>
              <a:rPr lang="en-US" sz="2800" dirty="0" smtClean="0">
                <a:latin typeface="SunSuraj" pitchFamily="2" charset="0"/>
              </a:rPr>
              <a:t>;      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SunSuraj" pitchFamily="2" charset="0"/>
              </a:rPr>
              <a:t>fpd;W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cz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fpd;W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8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SunSuraj" pitchFamily="2" charset="0"/>
              </a:rPr>
              <a:t>c</a:t>
            </a:r>
            <a:r>
              <a:rPr lang="en-US" sz="2800" dirty="0" err="1" smtClean="0">
                <a:latin typeface="SunSuraj" pitchFamily="2" charset="0"/>
              </a:rPr>
              <a:t>z;zhepd;whd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-</a:t>
            </a:r>
            <a:r>
              <a:rPr lang="en-US" sz="2800" dirty="0" err="1" smtClean="0">
                <a:latin typeface="SunSuraj" pitchFamily="2" charset="0"/>
              </a:rPr>
              <a:t>Mepd;W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cz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Mepd;W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800" dirty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86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  <a:cs typeface="Times New Roman" pitchFamily="18" charset="0"/>
              </a:rPr>
              <a:t>M),</a:t>
            </a:r>
            <a:r>
              <a:rPr lang="en-US" b="1" dirty="0" err="1" smtClean="0">
                <a:latin typeface="SunSuraj" pitchFamily="2" charset="0"/>
                <a:cs typeface="Times New Roman" pitchFamily="18" charset="0"/>
              </a:rPr>
              <a:t>we;jfhy</a:t>
            </a:r>
            <a:r>
              <a:rPr lang="en-US" b="1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b="1" dirty="0">
                <a:latin typeface="SunSuraj" pitchFamily="2" charset="0"/>
                <a:cs typeface="Times New Roman" pitchFamily="18" charset="0"/>
              </a:rPr>
              <a:t>,</a:t>
            </a:r>
            <a:r>
              <a:rPr lang="en-US" b="1" dirty="0" err="1" smtClean="0">
                <a:latin typeface="SunSuraj" pitchFamily="2" charset="0"/>
                <a:cs typeface="Times New Roman" pitchFamily="18" charset="0"/>
              </a:rPr>
              <a:t>ilepiyfs</a:t>
            </a:r>
            <a:r>
              <a:rPr lang="en-US" b="1" dirty="0" smtClean="0">
                <a:latin typeface="SunSuraj" pitchFamily="2" charset="0"/>
                <a:cs typeface="Times New Roman" pitchFamily="18" charset="0"/>
              </a:rPr>
              <a:t>; :  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j; l; w; d;  </a:t>
            </a:r>
          </a:p>
          <a:p>
            <a:pPr marL="0" indent="0">
              <a:buNone/>
            </a:pPr>
            <a:r>
              <a:rPr lang="en-US" b="1" dirty="0" err="1" smtClean="0">
                <a:latin typeface="SunSuraj" pitchFamily="2" charset="0"/>
              </a:rPr>
              <a:t>v.fh</a:t>
            </a:r>
            <a:r>
              <a:rPr lang="en-US" b="1" dirty="0" smtClean="0"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ghh;j;jhd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j;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ghh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j;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j;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cz;lhd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l;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err="1" smtClean="0">
                <a:latin typeface="SunSuraj" pitchFamily="2" charset="0"/>
              </a:rPr>
              <a:t>cz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l;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td;whd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w;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err="1" smtClean="0">
                <a:latin typeface="SunSuraj" pitchFamily="2" charset="0"/>
              </a:rPr>
              <a:t>nty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w;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g</a:t>
            </a:r>
            <a:r>
              <a:rPr lang="en-US" dirty="0" err="1" smtClean="0">
                <a:latin typeface="SunSuraj" pitchFamily="2" charset="0"/>
              </a:rPr>
              <a:t>hbdhd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,d;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ghL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,d;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10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,)</a:t>
            </a:r>
            <a:r>
              <a:rPr lang="en-US" b="1" dirty="0" err="1" smtClean="0">
                <a:latin typeface="SunSuraj" pitchFamily="2" charset="0"/>
              </a:rPr>
              <a:t>vjph;fhy</a:t>
            </a:r>
            <a:r>
              <a:rPr lang="en-US" b="1" dirty="0" smtClean="0">
                <a:latin typeface="SunSuraj" pitchFamily="2" charset="0"/>
              </a:rPr>
              <a:t> ,</a:t>
            </a:r>
            <a:r>
              <a:rPr lang="en-US" b="1" dirty="0" err="1" smtClean="0">
                <a:latin typeface="SunSuraj" pitchFamily="2" charset="0"/>
              </a:rPr>
              <a:t>ilepiyfs</a:t>
            </a:r>
            <a:r>
              <a:rPr lang="en-US" b="1" dirty="0" smtClean="0">
                <a:latin typeface="SunSuraj" pitchFamily="2" charset="0"/>
              </a:rPr>
              <a:t>;: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g; t; 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cz;ghd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g;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cz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g;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tUthd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t;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th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tU</a:t>
            </a:r>
            <a:r>
              <a:rPr lang="en-US" dirty="0" smtClean="0">
                <a:latin typeface="SunSuraj" pitchFamily="2" charset="0"/>
              </a:rPr>
              <a:t>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t;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55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&lt;)</a:t>
            </a:r>
            <a:r>
              <a:rPr lang="en-US" b="1" dirty="0" err="1" smtClean="0">
                <a:latin typeface="SunSuraj" pitchFamily="2" charset="0"/>
              </a:rPr>
              <a:t>vjph;kiw</a:t>
            </a:r>
            <a:r>
              <a:rPr lang="en-US" b="1" dirty="0" smtClean="0">
                <a:latin typeface="SunSuraj" pitchFamily="2" charset="0"/>
              </a:rPr>
              <a:t> ,</a:t>
            </a:r>
            <a:r>
              <a:rPr lang="en-US" b="1" dirty="0" err="1" smtClean="0">
                <a:latin typeface="SunSuraj" pitchFamily="2" charset="0"/>
              </a:rPr>
              <a:t>ilepiyfs</a:t>
            </a:r>
            <a:r>
              <a:rPr lang="en-US" b="1" dirty="0" smtClean="0">
                <a:latin typeface="SunSuraj" pitchFamily="2" charset="0"/>
              </a:rPr>
              <a:t>;: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,y; my; M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cz;byd</a:t>
            </a:r>
            <a:r>
              <a:rPr lang="en-US" dirty="0" smtClean="0">
                <a:latin typeface="SunSuraj" pitchFamily="2" charset="0"/>
              </a:rPr>
              <a:t>;;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,y;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cz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smtClean="0">
                <a:latin typeface="SunSuraj" pitchFamily="2" charset="0"/>
              </a:rPr>
              <a:t>l;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,y;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fhzyd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my;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fhz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my;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 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ghuhd</a:t>
            </a:r>
            <a:r>
              <a:rPr lang="en-US" dirty="0" smtClean="0">
                <a:latin typeface="SunSuraj" pitchFamily="2" charset="0"/>
              </a:rPr>
              <a:t>;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M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ghh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M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2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SunSuraj" pitchFamily="2" charset="0"/>
              </a:rPr>
              <a:t/>
            </a:r>
            <a:br>
              <a:rPr lang="en-US" sz="5400" dirty="0" smtClean="0">
                <a:latin typeface="SunSuraj" pitchFamily="2" charset="0"/>
              </a:rPr>
            </a:br>
            <a:r>
              <a:rPr lang="en-US" sz="5400" dirty="0" smtClean="0">
                <a:latin typeface="SunSuraj" pitchFamily="2" charset="0"/>
              </a:rPr>
              <a:t>4.re;jp</a:t>
            </a:r>
            <a:br>
              <a:rPr lang="en-US" sz="5400" dirty="0" smtClean="0">
                <a:latin typeface="SunSuraj" pitchFamily="2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SunSuraj" pitchFamily="2" charset="0"/>
              </a:rPr>
              <a:t>gFjpf;Fk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ilepiyf;Fk</a:t>
            </a:r>
            <a:r>
              <a:rPr lang="en-US" dirty="0" smtClean="0">
                <a:latin typeface="SunSuraj" pitchFamily="2" charset="0"/>
              </a:rPr>
              <a:t>;  ,</a:t>
            </a:r>
            <a:r>
              <a:rPr lang="en-US" dirty="0" err="1" smtClean="0">
                <a:latin typeface="SunSuraj" pitchFamily="2" charset="0"/>
              </a:rPr>
              <a:t>ilapy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re;jpf;f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itg;gJ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re;jp</a:t>
            </a:r>
            <a:r>
              <a:rPr lang="en-US" dirty="0" err="1" smtClean="0">
                <a:latin typeface="SunSuraj" pitchFamily="2" charset="0"/>
              </a:rPr>
              <a:t>.,J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rptplq;fspy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gFjpf;Fk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tpFjpf;Fk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ilapYk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ghh;f;fpwhd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ghh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f;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fpW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gbj;jhd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gb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  <a:cs typeface="Times New Roman" pitchFamily="18" charset="0"/>
              </a:rPr>
              <a:t>j;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j;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048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SunSuraj" pitchFamily="2" charset="0"/>
              </a:rPr>
              <a:t/>
            </a:r>
            <a:br>
              <a:rPr lang="en-US" sz="5400" dirty="0" smtClean="0">
                <a:latin typeface="SunSuraj" pitchFamily="2" charset="0"/>
              </a:rPr>
            </a:br>
            <a:r>
              <a:rPr lang="en-US" sz="5400" dirty="0" smtClean="0">
                <a:latin typeface="SunSuraj" pitchFamily="2" charset="0"/>
              </a:rPr>
              <a:t>5.rhhpia</a:t>
            </a:r>
            <a:br>
              <a:rPr lang="en-US" sz="5400" dirty="0" smtClean="0">
                <a:latin typeface="SunSuraj" pitchFamily="2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ngah;r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nrhy;iyAk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tpidr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nrhy;iyAk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rhh;e;J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rhhpia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vdg;gLk;.,J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ilepiyf;Fk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tpFjpf;Fk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ilapy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tUk</a:t>
            </a:r>
            <a:r>
              <a:rPr lang="en-US" dirty="0" smtClean="0">
                <a:latin typeface="SunSuraj" pitchFamily="2" charset="0"/>
              </a:rPr>
              <a:t>;. 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cz;ldd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cz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l;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,d; my;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mw;W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w;W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mj;J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Kjypad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rhhpiafs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3713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SunSuraj" pitchFamily="2" charset="0"/>
              </a:rPr>
              <a:t/>
            </a:r>
            <a:br>
              <a:rPr lang="en-US" sz="5400" dirty="0" smtClean="0">
                <a:latin typeface="SunSuraj" pitchFamily="2" charset="0"/>
              </a:rPr>
            </a:br>
            <a:r>
              <a:rPr lang="en-US" sz="5400" dirty="0" smtClean="0">
                <a:latin typeface="SunSuraj" pitchFamily="2" charset="0"/>
              </a:rPr>
              <a:t>6.tpfhuk;</a:t>
            </a:r>
            <a:br>
              <a:rPr lang="en-US" sz="5400" dirty="0" smtClean="0">
                <a:latin typeface="SunSuraj" pitchFamily="2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gFjp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ilepiy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tpFjp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Nghd;wit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NghJ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ilapy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Vw;gLk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khWghL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tpfhuk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algn="just">
              <a:buNone/>
            </a:pPr>
            <a:r>
              <a:rPr lang="en-US" dirty="0" err="1" smtClean="0">
                <a:latin typeface="SunSuraj" pitchFamily="2" charset="0"/>
              </a:rPr>
              <a:t>te;jhd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(t)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 e;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j;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th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gFjp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Fiwe;J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tpfhuk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Mapw;W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4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76401"/>
            <a:ext cx="5791200" cy="3429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SunSuraj" pitchFamily="2" charset="0"/>
              </a:rPr>
              <a:t>jkpo;j;Jiw</a:t>
            </a:r>
            <a:r>
              <a:rPr lang="en-US" sz="3200" dirty="0" smtClean="0">
                <a:latin typeface="SunSuraj" pitchFamily="2" charset="0"/>
              </a:rPr>
              <a:t/>
            </a:r>
            <a:br>
              <a:rPr lang="en-US" sz="3200" dirty="0" smtClean="0">
                <a:latin typeface="SunSuraj" pitchFamily="2" charset="0"/>
              </a:rPr>
            </a:br>
            <a:r>
              <a:rPr lang="en-US" sz="3200" dirty="0" err="1" smtClean="0">
                <a:latin typeface="SunSuraj" pitchFamily="2" charset="0"/>
              </a:rPr>
              <a:t>tFg;G:xd;gJ</a:t>
            </a:r>
            <a:r>
              <a:rPr lang="en-US" sz="3200" dirty="0" smtClean="0">
                <a:latin typeface="SunSuraj" pitchFamily="2" charset="0"/>
              </a:rPr>
              <a:t/>
            </a:r>
            <a:br>
              <a:rPr lang="en-US" sz="3200" dirty="0" smtClean="0">
                <a:latin typeface="SunSuraj" pitchFamily="2" charset="0"/>
              </a:rPr>
            </a:br>
            <a:r>
              <a:rPr lang="en-US" sz="3200" dirty="0" err="1" smtClean="0">
                <a:latin typeface="SunSuraj" pitchFamily="2" charset="0"/>
              </a:rPr>
              <a:t>gFjp</a:t>
            </a:r>
            <a:r>
              <a:rPr lang="en-US" sz="3200" dirty="0" smtClean="0">
                <a:latin typeface="SunSuraj" pitchFamily="2" charset="0"/>
              </a:rPr>
              <a:t>:,</a:t>
            </a:r>
            <a:r>
              <a:rPr lang="en-US" sz="3200" dirty="0" err="1" smtClean="0">
                <a:latin typeface="SunSuraj" pitchFamily="2" charset="0"/>
              </a:rPr>
              <a:t>yf;fzk</a:t>
            </a:r>
            <a:r>
              <a:rPr lang="en-US" sz="3200" dirty="0" smtClean="0">
                <a:latin typeface="SunSuraj" pitchFamily="2" charset="0"/>
              </a:rPr>
              <a:t>;</a:t>
            </a:r>
            <a:br>
              <a:rPr lang="en-US" sz="3200" dirty="0" smtClean="0">
                <a:latin typeface="SunSuraj" pitchFamily="2" charset="0"/>
              </a:rPr>
            </a:br>
            <a:r>
              <a:rPr lang="en-US" sz="3200" dirty="0" err="1" smtClean="0">
                <a:latin typeface="SunSuraj" pitchFamily="2" charset="0"/>
              </a:rPr>
              <a:t>gUtk</a:t>
            </a:r>
            <a:r>
              <a:rPr lang="en-US" sz="3200" dirty="0" smtClean="0">
                <a:latin typeface="SunSuraj" pitchFamily="2" charset="0"/>
              </a:rPr>
              <a:t>;:,</a:t>
            </a:r>
            <a:r>
              <a:rPr lang="en-US" sz="3200" dirty="0" err="1" smtClean="0">
                <a:latin typeface="SunSuraj" pitchFamily="2" charset="0"/>
              </a:rPr>
              <a:t>uz;L</a:t>
            </a:r>
            <a:r>
              <a:rPr lang="en-US" sz="3200" dirty="0" smtClean="0">
                <a:latin typeface="SunSuraj" pitchFamily="2" charset="0"/>
              </a:rPr>
              <a:t/>
            </a:r>
            <a:br>
              <a:rPr lang="en-US" sz="3200" dirty="0" smtClean="0">
                <a:latin typeface="SunSuraj" pitchFamily="2" charset="0"/>
              </a:rPr>
            </a:br>
            <a:r>
              <a:rPr lang="en-US" sz="3200" dirty="0" err="1" smtClean="0">
                <a:latin typeface="SunSuraj" pitchFamily="2" charset="0"/>
              </a:rPr>
              <a:t>ghlk</a:t>
            </a:r>
            <a:r>
              <a:rPr lang="en-US" sz="3200" dirty="0" smtClean="0">
                <a:latin typeface="SunSuraj" pitchFamily="2" charset="0"/>
              </a:rPr>
              <a:t>;:</a:t>
            </a:r>
            <a:r>
              <a:rPr lang="en-US" sz="3200" dirty="0" err="1" smtClean="0">
                <a:latin typeface="SunSuraj" pitchFamily="2" charset="0"/>
              </a:rPr>
              <a:t>xd;W</a:t>
            </a:r>
            <a:r>
              <a:rPr lang="en-US" sz="3200" dirty="0" smtClean="0">
                <a:latin typeface="SunSuraj" pitchFamily="2" charset="0"/>
              </a:rPr>
              <a:t/>
            </a:r>
            <a:br>
              <a:rPr lang="en-US" sz="3200" dirty="0" smtClean="0">
                <a:latin typeface="SunSuraj" pitchFamily="2" charset="0"/>
              </a:rPr>
            </a:br>
            <a:r>
              <a:rPr lang="en-US" sz="3200" dirty="0" err="1" smtClean="0">
                <a:latin typeface="SunSuraj" pitchFamily="2" charset="0"/>
              </a:rPr>
              <a:t>Mrphpia:Nfh.khypdp</a:t>
            </a:r>
            <a:endParaRPr lang="en-US" sz="3200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880764" cy="3810000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Xk;rf;jp</a:t>
            </a:r>
            <a:endParaRPr lang="en-US" b="1" dirty="0" smtClean="0">
              <a:solidFill>
                <a:schemeClr val="tx1"/>
              </a:solidFill>
              <a:latin typeface="SunSuraj" pitchFamily="2" charset="0"/>
            </a:endParaRPr>
          </a:p>
          <a:p>
            <a:pPr algn="ctr"/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FUtb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ruzk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                       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jpUtb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ruzk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</a:t>
            </a:r>
            <a:endParaRPr lang="en-US" b="1" dirty="0">
              <a:solidFill>
                <a:schemeClr val="tx1"/>
              </a:solidFill>
              <a:latin typeface="SunSuraj" pitchFamily="2" charset="0"/>
            </a:endParaRPr>
          </a:p>
        </p:txBody>
      </p:sp>
      <p:pic>
        <p:nvPicPr>
          <p:cNvPr id="4" name="Picture 2" descr="C:\Users\Om Sakthi\Documents\AMMA DETAIL\AMMA PHOTO\Amma Photos\om3 (1)_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71600"/>
            <a:ext cx="2590800" cy="5105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081260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gah;r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nrhy</a:t>
            </a:r>
            <a:r>
              <a:rPr lang="en-US" dirty="0" smtClean="0">
                <a:latin typeface="SunSuraj" pitchFamily="2" charset="0"/>
              </a:rPr>
              <a:t>;</a:t>
            </a:r>
            <a:br>
              <a:rPr lang="en-US" dirty="0" smtClean="0">
                <a:latin typeface="SunSuraj" pitchFamily="2" charset="0"/>
              </a:rPr>
            </a:b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k</a:t>
            </a:r>
            <a:r>
              <a:rPr lang="en-US" dirty="0" err="1" smtClean="0">
                <a:latin typeface="SunSuraj" pitchFamily="2" charset="0"/>
              </a:rPr>
              <a:t>hjtp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Mly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fz;L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Nfhtyd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kfpo;e;jhd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k</a:t>
            </a:r>
            <a:r>
              <a:rPr lang="en-US" dirty="0" err="1" smtClean="0">
                <a:latin typeface="SunSuraj" pitchFamily="2" charset="0"/>
              </a:rPr>
              <a:t>hjtp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Nfhtyd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err="1" smtClean="0">
                <a:latin typeface="SunSuraj" pitchFamily="2" charset="0"/>
              </a:rPr>
              <a:t>ngah;r;nrhw;fs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z;L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kfpo;e;jhd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err="1" smtClean="0">
                <a:latin typeface="SunSuraj" pitchFamily="2" charset="0"/>
              </a:rPr>
              <a:t>tpidr;nrhw;fs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Mly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m</a:t>
            </a:r>
            <a:r>
              <a:rPr lang="en-US" dirty="0" smtClean="0">
                <a:latin typeface="SunSuraj" pitchFamily="2" charset="0"/>
              </a:rPr>
              <a:t>y;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tpFjp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r>
              <a:rPr lang="en-US" dirty="0" err="1" smtClean="0">
                <a:latin typeface="SunSuraj" pitchFamily="2" charset="0"/>
              </a:rPr>
              <a:t>mWtif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ngah;r;nrhw;fSs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xd;W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06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SunSuraj" pitchFamily="2" charset="0"/>
              </a:rPr>
              <a:t>njhopw;ngaiuf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Fwpf;Fk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tpFjpfs</a:t>
            </a:r>
            <a:r>
              <a:rPr lang="en-US" dirty="0">
                <a:latin typeface="SunSuraj" pitchFamily="2" charset="0"/>
              </a:rPr>
              <a:t>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 smtClean="0">
                <a:latin typeface="SunSuraj" pitchFamily="2" charset="0"/>
              </a:rPr>
              <a:t>ngWjy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 smtClean="0">
                <a:latin typeface="+mj-lt"/>
              </a:rPr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ngW</a:t>
            </a:r>
            <a:r>
              <a:rPr lang="en-US" dirty="0"/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jy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Ml;lk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 ML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mk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r>
              <a:rPr lang="en-US" sz="2400" dirty="0" err="1" smtClean="0">
                <a:latin typeface="SunSuraj" pitchFamily="2" charset="0"/>
              </a:rPr>
              <a:t>tho;f;if</a:t>
            </a:r>
            <a:r>
              <a:rPr lang="en-US" sz="2400" b="1" dirty="0"/>
              <a:t> </a:t>
            </a:r>
            <a:r>
              <a:rPr lang="en-US" sz="2400" b="1" dirty="0" smtClean="0"/>
              <a:t> =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dirty="0" err="1" smtClean="0">
                <a:latin typeface="SunSuraj" pitchFamily="2" charset="0"/>
              </a:rPr>
              <a:t>tho</a:t>
            </a:r>
            <a:r>
              <a:rPr lang="en-US" sz="2400" dirty="0" smtClean="0">
                <a:latin typeface="SunSuraj" pitchFamily="2" charset="0"/>
              </a:rPr>
              <a:t>; </a:t>
            </a:r>
            <a:r>
              <a:rPr lang="en-US" sz="2400" b="1" dirty="0"/>
              <a:t>+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SunSuraj" pitchFamily="2" charset="0"/>
              </a:rPr>
              <a:t>if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Nghf;F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F</a:t>
            </a:r>
          </a:p>
          <a:p>
            <a:r>
              <a:rPr lang="en-US" dirty="0" err="1" smtClean="0">
                <a:latin typeface="SunSuraj" pitchFamily="2" charset="0"/>
              </a:rPr>
              <a:t>tuT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c</a:t>
            </a:r>
          </a:p>
          <a:p>
            <a:r>
              <a:rPr lang="en-US" dirty="0" err="1" smtClean="0">
                <a:latin typeface="SunSuraj" pitchFamily="2" charset="0"/>
              </a:rPr>
              <a:t>czh;r;rp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czh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/>
              <a:t>+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rp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ra;As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nra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/>
              <a:t>+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cs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Nfhl;ghL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Nfhs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ghL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Nfshid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Nfs</a:t>
            </a:r>
            <a:r>
              <a:rPr lang="en-US" dirty="0" smtClean="0">
                <a:latin typeface="SunSuraj" pitchFamily="2" charset="0"/>
              </a:rPr>
              <a:t>;</a:t>
            </a:r>
            <a:r>
              <a:rPr lang="en-US" b="1" dirty="0"/>
              <a:t> </a:t>
            </a:r>
            <a:r>
              <a:rPr lang="en-US" b="1" dirty="0" smtClean="0"/>
              <a:t>+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Mid</a:t>
            </a:r>
          </a:p>
          <a:p>
            <a:r>
              <a:rPr lang="en-US" dirty="0" err="1" smtClean="0">
                <a:latin typeface="SunSuraj" pitchFamily="2" charset="0"/>
              </a:rPr>
              <a:t>gha;j;J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gha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/>
              <a:t>+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J</a:t>
            </a:r>
            <a:endParaRPr lang="en-US" b="1" dirty="0">
              <a:solidFill>
                <a:srgbClr val="FF0000"/>
              </a:solidFill>
              <a:latin typeface="SunSuraj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dirty="0" err="1" smtClean="0">
                <a:latin typeface="SunSuraj" pitchFamily="2" charset="0"/>
              </a:rPr>
              <a:t>Nfhly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NfhL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my;</a:t>
            </a:r>
          </a:p>
          <a:p>
            <a:r>
              <a:rPr lang="en-US" dirty="0" err="1" smtClean="0">
                <a:latin typeface="SunSuraj" pitchFamily="2" charset="0"/>
              </a:rPr>
              <a:t>nfhiy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fhy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/>
              <a:t>+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I</a:t>
            </a:r>
          </a:p>
          <a:p>
            <a:r>
              <a:rPr lang="en-US" dirty="0" err="1" smtClean="0">
                <a:latin typeface="SunSuraj" pitchFamily="2" charset="0"/>
              </a:rPr>
              <a:t>Gwit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gw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it</a:t>
            </a:r>
          </a:p>
          <a:p>
            <a:r>
              <a:rPr lang="en-US" dirty="0" err="1" smtClean="0">
                <a:latin typeface="SunSuraj" pitchFamily="2" charset="0"/>
              </a:rPr>
              <a:t>Gspg;G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Gsp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G</a:t>
            </a:r>
          </a:p>
          <a:p>
            <a:r>
              <a:rPr lang="en-US" dirty="0" err="1">
                <a:latin typeface="SunSuraj" pitchFamily="2" charset="0"/>
              </a:rPr>
              <a:t>k</a:t>
            </a:r>
            <a:r>
              <a:rPr lang="en-US" dirty="0" err="1" smtClean="0">
                <a:latin typeface="SunSuraj" pitchFamily="2" charset="0"/>
              </a:rPr>
              <a:t>wjp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kw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jp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Gytp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tp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rhf;fhL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fhL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Njhw;wuT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+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muT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lthik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/>
              <a:t>=</a:t>
            </a:r>
            <a:r>
              <a:rPr lang="en-US" dirty="0" smtClean="0">
                <a:latin typeface="SunSuraj" pitchFamily="2" charset="0"/>
              </a:rPr>
              <a:t> el</a:t>
            </a:r>
            <a:r>
              <a:rPr lang="en-US" b="1" dirty="0"/>
              <a:t> +</a:t>
            </a:r>
            <a:r>
              <a:rPr lang="en-US" dirty="0" smtClean="0">
                <a:latin typeface="SunSuraj" pitchFamily="2" charset="0"/>
              </a:rPr>
              <a:t> M</a:t>
            </a:r>
            <a:r>
              <a:rPr lang="en-US" b="1" dirty="0"/>
              <a:t> 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ik</a:t>
            </a:r>
            <a:endParaRPr lang="en-US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hohy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b="1" dirty="0" smtClean="0"/>
              <a:t>=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jho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/>
              <a:t>+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My;</a:t>
            </a:r>
            <a:endParaRPr lang="en-US" b="1" dirty="0">
              <a:solidFill>
                <a:srgbClr val="FF000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1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jhopw;ngahpd</a:t>
            </a:r>
            <a:r>
              <a:rPr lang="en-US" dirty="0" smtClean="0">
                <a:latin typeface="SunSuraj" pitchFamily="2" charset="0"/>
              </a:rPr>
              <a:t>; tiffs;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SunSuraj" pitchFamily="2" charset="0"/>
              </a:rPr>
              <a:t>njhopw;ngahpd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tiffs;</a:t>
            </a:r>
          </a:p>
          <a:p>
            <a:pPr marL="0" indent="0" algn="ctr">
              <a:buNone/>
            </a:pPr>
            <a:endParaRPr lang="en-US" dirty="0">
              <a:latin typeface="SunSuraj" pitchFamily="2" charset="0"/>
            </a:endParaRPr>
          </a:p>
          <a:p>
            <a:pPr marL="0" indent="0" algn="ctr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 algn="ctr">
              <a:buNone/>
            </a:pP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SunSuraj" pitchFamily="2" charset="0"/>
              </a:rPr>
              <a:t>Kjdpiyj</a:t>
            </a:r>
            <a:r>
              <a:rPr lang="en-US" sz="2400" dirty="0" smtClean="0">
                <a:latin typeface="SunSuraj" pitchFamily="2" charset="0"/>
              </a:rPr>
              <a:t>;                      </a:t>
            </a:r>
            <a:r>
              <a:rPr lang="en-US" sz="2400" dirty="0" err="1" smtClean="0">
                <a:latin typeface="SunSuraj" pitchFamily="2" charset="0"/>
              </a:rPr>
              <a:t>Kjdpiyj</a:t>
            </a:r>
            <a:r>
              <a:rPr lang="en-US" sz="2400" dirty="0" smtClean="0"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                  </a:t>
            </a:r>
            <a:r>
              <a:rPr lang="en-US" dirty="0" err="1" smtClean="0">
                <a:latin typeface="SunSuraj" pitchFamily="2" charset="0"/>
              </a:rPr>
              <a:t>jphpe;j</a:t>
            </a:r>
            <a:endParaRPr lang="en-US" sz="24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SunSuraj" pitchFamily="2" charset="0"/>
              </a:rPr>
              <a:t>                                      </a:t>
            </a:r>
            <a:r>
              <a:rPr lang="en-US" sz="2400" dirty="0" err="1" smtClean="0">
                <a:latin typeface="SunSuraj" pitchFamily="2" charset="0"/>
              </a:rPr>
              <a:t>njhopw;ngah</a:t>
            </a:r>
            <a:r>
              <a:rPr lang="en-US" sz="2400" dirty="0" smtClean="0">
                <a:latin typeface="SunSuraj" pitchFamily="2" charset="0"/>
              </a:rPr>
              <a:t>;</a:t>
            </a:r>
            <a:r>
              <a:rPr lang="en-US" sz="2400" dirty="0">
                <a:latin typeface="SunSuraj" pitchFamily="2" charset="0"/>
              </a:rPr>
              <a:t> </a:t>
            </a:r>
            <a:r>
              <a:rPr lang="en-US" sz="2400" dirty="0" smtClean="0">
                <a:latin typeface="SunSuraj" pitchFamily="2" charset="0"/>
              </a:rPr>
              <a:t>                         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419600" y="2209800"/>
            <a:ext cx="0" cy="914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057400" y="3124200"/>
            <a:ext cx="4419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57400" y="3124200"/>
            <a:ext cx="0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3124200"/>
            <a:ext cx="0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96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1.Kjdpiyj; </a:t>
            </a:r>
            <a:r>
              <a:rPr lang="en-US" b="1" dirty="0" err="1" smtClean="0">
                <a:latin typeface="SunSuraj" pitchFamily="2" charset="0"/>
              </a:rPr>
              <a:t>njhopw;ngah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gFjp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kl;Lk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tpFjpfs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y;yhky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njhopiy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czh;j;JtJ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Kjdpiyj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>
                <a:latin typeface="SunSuraj" pitchFamily="2" charset="0"/>
              </a:rPr>
              <a:t>v</a:t>
            </a:r>
            <a:r>
              <a:rPr lang="en-US" dirty="0" err="1" smtClean="0">
                <a:latin typeface="SunSuraj" pitchFamily="2" charset="0"/>
              </a:rPr>
              <a:t>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fgpyDf;F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mb</a:t>
            </a:r>
            <a:r>
              <a:rPr lang="en-US" b="1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tpOe;jJ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,</a:t>
            </a:r>
            <a:r>
              <a:rPr lang="en-US" dirty="0" err="1" smtClean="0">
                <a:latin typeface="SunSuraj" pitchFamily="2" charset="0"/>
              </a:rPr>
              <a:t>q;F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tpFjp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ngwhky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gFjpaha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epw;fpwJ</a:t>
            </a:r>
            <a:r>
              <a:rPr lang="en-US" dirty="0" smtClean="0">
                <a:latin typeface="SunSuraj" pitchFamily="2" charset="0"/>
              </a:rPr>
              <a:t>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70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SunSuraj" pitchFamily="2" charset="0"/>
              </a:rPr>
              <a:t>2.Kjdpiy </a:t>
            </a:r>
            <a:r>
              <a:rPr lang="en-US" b="1" dirty="0" err="1" smtClean="0">
                <a:latin typeface="SunSuraj" pitchFamily="2" charset="0"/>
              </a:rPr>
              <a:t>jphpe;j</a:t>
            </a:r>
            <a:r>
              <a:rPr lang="en-US" b="1" dirty="0" smtClean="0">
                <a:latin typeface="SunSuraj" pitchFamily="2" charset="0"/>
              </a:rPr>
              <a:t> </a:t>
            </a:r>
            <a:r>
              <a:rPr lang="en-US" b="1" dirty="0" err="1">
                <a:latin typeface="SunSuraj" pitchFamily="2" charset="0"/>
              </a:rPr>
              <a:t>njhopw;ngah</a:t>
            </a:r>
            <a:r>
              <a:rPr lang="en-US" b="1" dirty="0">
                <a:latin typeface="SunSuraj" pitchFamily="2" charset="0"/>
              </a:rPr>
              <a:t>;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latin typeface="SunSuraj" pitchFamily="2" charset="0"/>
              </a:rPr>
              <a:t>njhopw;ngahpd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Kjdpiyahfpa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gFjp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jphpe;J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Kjdpiy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jphpe;j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njhopw;ngah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>
                <a:latin typeface="SunSuraj" pitchFamily="2" charset="0"/>
              </a:rPr>
              <a:t>v</a:t>
            </a:r>
            <a:r>
              <a:rPr lang="en-US" dirty="0" err="1" smtClean="0">
                <a:latin typeface="SunSuraj" pitchFamily="2" charset="0"/>
              </a:rPr>
              <a:t>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wptwpe;j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kf;fl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NgW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mtDf;F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NfL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q;F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ngW</a:t>
            </a:r>
            <a:r>
              <a:rPr lang="en-US" dirty="0" smtClean="0">
                <a:latin typeface="SunSuraj" pitchFamily="2" charset="0"/>
              </a:rPr>
              <a:t> &gt;</a:t>
            </a:r>
            <a:r>
              <a:rPr lang="en-US" dirty="0" err="1" smtClean="0">
                <a:latin typeface="SunSuraj" pitchFamily="2" charset="0"/>
              </a:rPr>
              <a:t>nfL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Kjdpiyfs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ngW</a:t>
            </a:r>
            <a:r>
              <a:rPr lang="en-US" dirty="0" smtClean="0">
                <a:latin typeface="SunSuraj" pitchFamily="2" charset="0"/>
              </a:rPr>
              <a:t> &gt;</a:t>
            </a:r>
            <a:r>
              <a:rPr lang="en-US" dirty="0" err="1" smtClean="0">
                <a:latin typeface="SunSuraj" pitchFamily="2" charset="0"/>
              </a:rPr>
              <a:t>nfL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jphpe;J</a:t>
            </a:r>
            <a:r>
              <a:rPr lang="en-US" dirty="0" smtClean="0">
                <a:latin typeface="SunSuraj" pitchFamily="2" charset="0"/>
              </a:rPr>
              <a:t> ‘</a:t>
            </a:r>
            <a:r>
              <a:rPr lang="en-US" dirty="0" err="1" smtClean="0">
                <a:latin typeface="SunSuraj" pitchFamily="2" charset="0"/>
              </a:rPr>
              <a:t>ngWjy</a:t>
            </a:r>
            <a:r>
              <a:rPr lang="en-US" dirty="0" smtClean="0">
                <a:latin typeface="SunSuraj" pitchFamily="2" charset="0"/>
              </a:rPr>
              <a:t>;” ‘</a:t>
            </a:r>
            <a:r>
              <a:rPr lang="en-US" dirty="0" err="1" smtClean="0">
                <a:latin typeface="SunSuraj" pitchFamily="2" charset="0"/>
              </a:rPr>
              <a:t>nfLjy</a:t>
            </a:r>
            <a:r>
              <a:rPr lang="en-US" dirty="0" smtClean="0">
                <a:latin typeface="SunSuraj" pitchFamily="2" charset="0"/>
              </a:rPr>
              <a:t>;”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czh;j;Jfpd;wd</a:t>
            </a:r>
            <a:r>
              <a:rPr lang="en-US" dirty="0" smtClean="0">
                <a:latin typeface="SunSuraj" pitchFamily="2" charset="0"/>
              </a:rPr>
              <a:t>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6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SunSuraj" pitchFamily="2" charset="0"/>
              </a:rPr>
              <a:t>tpidahyizAk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latin typeface="SunSuraj" pitchFamily="2" charset="0"/>
              </a:rPr>
              <a:t>KUfd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ghpR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ngw;whd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 smtClean="0">
                <a:latin typeface="SunSuraj" pitchFamily="2" charset="0"/>
              </a:rPr>
              <a:t>ghpR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ngw;widg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ghuhl;bdh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,</a:t>
            </a:r>
            <a:r>
              <a:rPr lang="en-US" dirty="0" err="1" smtClean="0">
                <a:latin typeface="SunSuraj" pitchFamily="2" charset="0"/>
              </a:rPr>
              <a:t>t;tpU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njhlhpYk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ngw;whd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tpidr;nrhy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te;Js;sJ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Kjy;njhlh</a:t>
            </a:r>
            <a:r>
              <a:rPr lang="en-US" dirty="0" smtClean="0">
                <a:latin typeface="SunSuraj" pitchFamily="2" charset="0"/>
              </a:rPr>
              <a:t>; - </a:t>
            </a:r>
            <a:r>
              <a:rPr lang="en-US" dirty="0" err="1" smtClean="0">
                <a:latin typeface="SunSuraj" pitchFamily="2" charset="0"/>
              </a:rPr>
              <a:t>ngw;whd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kUfd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vOtha;f;F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gadpiyahf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te;Js;sJ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2Mk; </a:t>
            </a:r>
            <a:r>
              <a:rPr lang="en-US" dirty="0" err="1" smtClean="0">
                <a:latin typeface="SunSuraj" pitchFamily="2" charset="0"/>
              </a:rPr>
              <a:t>njhlh</a:t>
            </a:r>
            <a:r>
              <a:rPr lang="en-US" dirty="0" smtClean="0">
                <a:latin typeface="SunSuraj" pitchFamily="2" charset="0"/>
              </a:rPr>
              <a:t>;- </a:t>
            </a:r>
            <a:r>
              <a:rPr lang="en-US" dirty="0" err="1" smtClean="0">
                <a:latin typeface="SunSuraj" pitchFamily="2" charset="0"/>
              </a:rPr>
              <a:t>ngw;whid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Kufidf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ngauhf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te;Js;sJ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3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jhlh;r;rp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t;thW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tpidKw;W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tpidiaf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nra;jtiuf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Fwpg;gJ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tpidahy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mizAk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nga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 smtClean="0">
                <a:latin typeface="SunSuraj" pitchFamily="2" charset="0"/>
              </a:rPr>
              <a:t>Ngw;whid</a:t>
            </a:r>
            <a:r>
              <a:rPr lang="en-US" dirty="0" smtClean="0">
                <a:latin typeface="SunSuraj" pitchFamily="2" charset="0"/>
              </a:rPr>
              <a:t> -,</a:t>
            </a:r>
            <a:r>
              <a:rPr lang="en-US" dirty="0" err="1" smtClean="0">
                <a:latin typeface="SunSuraj" pitchFamily="2" charset="0"/>
              </a:rPr>
              <a:t>we;jfhyk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ngWfpd;whid-epfo;fhyk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ngWthid-vjph;fhyk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07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02446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 err="1" smtClean="0">
                <a:latin typeface="SunSuraj" pitchFamily="2" charset="0"/>
              </a:rPr>
              <a:t>Xk</a:t>
            </a:r>
            <a:r>
              <a:rPr lang="en-US" sz="7200" dirty="0" smtClean="0">
                <a:latin typeface="SunSuraj" pitchFamily="2" charset="0"/>
              </a:rPr>
              <a:t>; </a:t>
            </a:r>
            <a:r>
              <a:rPr lang="en-US" sz="7200" dirty="0" err="1" smtClean="0">
                <a:latin typeface="SunSuraj" pitchFamily="2" charset="0"/>
              </a:rPr>
              <a:t>rf;jp</a:t>
            </a:r>
            <a:endParaRPr lang="en-US" sz="7200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219200"/>
            <a:ext cx="6416040" cy="685800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err="1" smtClean="0">
                <a:latin typeface="SunSuraj" pitchFamily="2" charset="0"/>
              </a:rPr>
              <a:t>FUtb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ruzk</a:t>
            </a:r>
            <a:r>
              <a:rPr lang="en-US" sz="3200" dirty="0" smtClean="0"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              </a:t>
            </a:r>
            <a:r>
              <a:rPr lang="en-US" sz="3200" dirty="0" err="1" smtClean="0">
                <a:latin typeface="SunSuraj" pitchFamily="2" charset="0"/>
              </a:rPr>
              <a:t>jpUtb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ruzk</a:t>
            </a:r>
            <a:r>
              <a:rPr lang="en-US" sz="3200" dirty="0" smtClean="0">
                <a:latin typeface="SunSuraj" pitchFamily="2" charset="0"/>
              </a:rPr>
              <a:t>;</a:t>
            </a:r>
            <a:endParaRPr lang="en-US" sz="3200" dirty="0">
              <a:latin typeface="SunSuraj" pitchFamily="2" charset="0"/>
            </a:endParaRPr>
          </a:p>
        </p:txBody>
      </p:sp>
      <p:pic>
        <p:nvPicPr>
          <p:cNvPr id="1026" name="Picture 2" descr="C:\Users\Om Sakthi\Documents\Amma Photos\254411b4e72d11e2803b22000aaa07e6_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73" y="2590800"/>
            <a:ext cx="4419600" cy="3733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66800" y="3105835"/>
            <a:ext cx="243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SunSuraj" pitchFamily="2" charset="0"/>
              </a:rPr>
              <a:t>tFg;G:xd;gJ</a:t>
            </a:r>
            <a:endParaRPr lang="en-US" sz="2000" b="1" dirty="0">
              <a:latin typeface="SunSuraj" pitchFamily="2" charset="0"/>
            </a:endParaRPr>
          </a:p>
          <a:p>
            <a:r>
              <a:rPr lang="en-US" sz="2000" b="1" dirty="0">
                <a:latin typeface="SunSuraj" pitchFamily="2" charset="0"/>
              </a:rPr>
              <a:t> </a:t>
            </a:r>
            <a:r>
              <a:rPr lang="en-US" sz="2000" b="1" dirty="0" err="1" smtClean="0">
                <a:latin typeface="SunSuraj" pitchFamily="2" charset="0"/>
              </a:rPr>
              <a:t>gphpT:ahg;G</a:t>
            </a:r>
            <a:endParaRPr lang="en-US" sz="2000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0755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B050"/>
                </a:solidFill>
                <a:latin typeface="SunSuraj" pitchFamily="2" charset="0"/>
              </a:rPr>
              <a:t>a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hg;G</a:t>
            </a:r>
            <a:endParaRPr lang="en-US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a</a:t>
            </a:r>
            <a:r>
              <a:rPr lang="en-US" dirty="0" err="1" smtClean="0">
                <a:latin typeface="SunSuraj" pitchFamily="2" charset="0"/>
              </a:rPr>
              <a:t>hg;gpd</a:t>
            </a:r>
            <a:r>
              <a:rPr lang="en-US" dirty="0" smtClean="0">
                <a:latin typeface="SunSuraj" pitchFamily="2" charset="0"/>
              </a:rPr>
              <a:t>; tiffs;:</a:t>
            </a:r>
          </a:p>
          <a:p>
            <a:r>
              <a:rPr lang="en-US" dirty="0" err="1" smtClean="0">
                <a:latin typeface="SunSuraj" pitchFamily="2" charset="0"/>
              </a:rPr>
              <a:t>vOj;J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ir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is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b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1424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vOj;J</a:t>
            </a:r>
            <a:endParaRPr lang="en-US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Fwpy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eby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ka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Ma;jk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84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mir</a:t>
            </a:r>
            <a:endParaRPr lang="en-US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mir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1.jdpf;Fwpy;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2.jdp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3.jdpf;Fwpy;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4.jdp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276088" y="1524000"/>
            <a:ext cx="3657600" cy="4663440"/>
          </a:xfrm>
          <a:prstGeom prst="rect">
            <a:avLst/>
          </a:prstGeom>
        </p:spPr>
        <p:txBody>
          <a:bodyPr/>
          <a:lstStyle/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mir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1.Fwpy; ,</a:t>
            </a:r>
            <a:r>
              <a:rPr lang="en-US" dirty="0" err="1" smtClean="0">
                <a:latin typeface="SunSuraj" pitchFamily="2" charset="0"/>
              </a:rPr>
              <a:t>iz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2.Fwpy;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3.Fwpy; ,</a:t>
            </a:r>
            <a:r>
              <a:rPr lang="en-US" dirty="0" err="1" smtClean="0">
                <a:latin typeface="SunSuraj" pitchFamily="2" charset="0"/>
              </a:rPr>
              <a:t>iz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4.Fwpy;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488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rPh</a:t>
            </a:r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;</a:t>
            </a:r>
            <a:endParaRPr lang="en-US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SunSuraj" pitchFamily="2" charset="0"/>
              </a:rPr>
              <a:t>Xuirr;rPh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h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th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/>
              <a:t>-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smtClean="0">
                <a:latin typeface="SunSuraj" pitchFamily="2" charset="0"/>
              </a:rPr>
              <a:t>&lt;</a:t>
            </a:r>
            <a:r>
              <a:rPr lang="en-US" dirty="0" err="1" smtClean="0">
                <a:latin typeface="SunSuraj" pitchFamily="2" charset="0"/>
              </a:rPr>
              <a:t>uirr;rPh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tho</a:t>
            </a:r>
            <a:r>
              <a:rPr lang="en-US" dirty="0" smtClean="0">
                <a:latin typeface="SunSuraj" pitchFamily="2" charset="0"/>
              </a:rPr>
              <a:t>;/f </a:t>
            </a:r>
            <a:r>
              <a:rPr lang="en-US" dirty="0" smtClean="0"/>
              <a:t>-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smtClean="0">
                <a:latin typeface="SunSuraj" pitchFamily="2" charset="0"/>
              </a:rPr>
              <a:t>%</a:t>
            </a:r>
            <a:r>
              <a:rPr lang="en-US" dirty="0" err="1" smtClean="0">
                <a:latin typeface="SunSuraj" pitchFamily="2" charset="0"/>
              </a:rPr>
              <a:t>tirr;rPh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mtp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Az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tpd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smtClean="0"/>
              <a:t>-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hyirr;rPh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v/</a:t>
            </a:r>
            <a:r>
              <a:rPr lang="en-US" dirty="0" err="1" smtClean="0">
                <a:latin typeface="SunSuraj" pitchFamily="2" charset="0"/>
              </a:rPr>
              <a:t>idj</a:t>
            </a:r>
            <a:r>
              <a:rPr lang="en-US" dirty="0" smtClean="0">
                <a:latin typeface="SunSuraj" pitchFamily="2" charset="0"/>
              </a:rPr>
              <a:t>;/</a:t>
            </a:r>
            <a:r>
              <a:rPr lang="en-US" dirty="0" err="1" smtClean="0">
                <a:latin typeface="SunSuraj" pitchFamily="2" charset="0"/>
              </a:rPr>
              <a:t>jh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smtClean="0"/>
              <a:t>-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466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jis</a:t>
            </a:r>
            <a:endParaRPr lang="en-US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SunSuraj" pitchFamily="2" charset="0"/>
              </a:rPr>
              <a:t>jis</a:t>
            </a:r>
            <a:r>
              <a:rPr lang="en-US" dirty="0" smtClean="0">
                <a:latin typeface="SunSuraj" pitchFamily="2" charset="0"/>
              </a:rPr>
              <a:t> VO </a:t>
            </a:r>
            <a:r>
              <a:rPr lang="en-US" dirty="0" err="1" smtClean="0">
                <a:latin typeface="SunSuraj" pitchFamily="2" charset="0"/>
              </a:rPr>
              <a:t>tifg;gLk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1.Nenuhd;whrphpaj;jis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2.epiunahd;whrphpaj;jis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3.,aw;rPh; </a:t>
            </a:r>
            <a:r>
              <a:rPr lang="en-US" dirty="0" err="1" smtClean="0">
                <a:latin typeface="SunSuraj" pitchFamily="2" charset="0"/>
              </a:rPr>
              <a:t>ntz;lis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4.ntz;rPh; </a:t>
            </a:r>
            <a:r>
              <a:rPr lang="en-US" dirty="0" err="1" smtClean="0">
                <a:latin typeface="SunSuraj" pitchFamily="2" charset="0"/>
              </a:rPr>
              <a:t>ntz;lis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5.fypj;jis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6.xd;wpa </a:t>
            </a:r>
            <a:r>
              <a:rPr lang="en-US" dirty="0" err="1" smtClean="0">
                <a:latin typeface="SunSuraj" pitchFamily="2" charset="0"/>
              </a:rPr>
              <a:t>tQ;rpj;jis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7.xd;whj </a:t>
            </a:r>
            <a:r>
              <a:rPr lang="en-US" dirty="0" err="1" smtClean="0">
                <a:latin typeface="SunSuraj" pitchFamily="2" charset="0"/>
              </a:rPr>
              <a:t>tQ;rpj;jis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02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latin typeface="SunSuraj" pitchFamily="2" charset="0"/>
              </a:rPr>
              <a:t>fz</a:t>
            </a:r>
            <a:r>
              <a:rPr lang="en-US" sz="2400" dirty="0" smtClean="0">
                <a:latin typeface="SunSuraj" pitchFamily="2" charset="0"/>
              </a:rPr>
              <a:t>;/</a:t>
            </a:r>
            <a:r>
              <a:rPr lang="en-US" sz="2400" dirty="0" err="1" smtClean="0">
                <a:latin typeface="SunSuraj" pitchFamily="2" charset="0"/>
              </a:rPr>
              <a:t>zh</a:t>
            </a:r>
            <a:r>
              <a:rPr lang="en-US" sz="2400" dirty="0" smtClean="0">
                <a:latin typeface="SunSuraj" pitchFamily="2" charset="0"/>
              </a:rPr>
              <a:t>      </a:t>
            </a:r>
            <a:r>
              <a:rPr lang="en-US" sz="2400" dirty="0" err="1" smtClean="0">
                <a:latin typeface="SunSuraj" pitchFamily="2" charset="0"/>
              </a:rPr>
              <a:t>kd</a:t>
            </a:r>
            <a:r>
              <a:rPr lang="en-US" sz="2400" dirty="0" smtClean="0">
                <a:latin typeface="SunSuraj" pitchFamily="2" charset="0"/>
              </a:rPr>
              <a:t>; /dh</a:t>
            </a:r>
          </a:p>
          <a:p>
            <a:pPr marL="0" indent="0">
              <a:buNone/>
            </a:pPr>
            <a:r>
              <a:rPr lang="en-US" sz="2400" dirty="0" err="1" smtClean="0">
                <a:latin typeface="SunSuraj" pitchFamily="2" charset="0"/>
              </a:rPr>
              <a:t>Neh</a:t>
            </a:r>
            <a:r>
              <a:rPr lang="en-US" sz="2400" dirty="0" smtClean="0">
                <a:latin typeface="SunSuraj" pitchFamily="2" charset="0"/>
              </a:rPr>
              <a:t>;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</a:rPr>
              <a:t>;  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sz="2400" dirty="0" smtClean="0">
                <a:latin typeface="SunSuraj" pitchFamily="2" charset="0"/>
              </a:rPr>
              <a:t>;   </a:t>
            </a:r>
            <a:r>
              <a:rPr lang="en-US" sz="2400" dirty="0" err="1" smtClean="0">
                <a:latin typeface="SunSuraj" pitchFamily="2" charset="0"/>
              </a:rPr>
              <a:t>Neh</a:t>
            </a:r>
            <a:r>
              <a:rPr lang="en-US" sz="2400" dirty="0" smtClean="0">
                <a:latin typeface="SunSuraj" pitchFamily="2" charset="0"/>
              </a:rPr>
              <a:t>;   </a:t>
            </a:r>
            <a:r>
              <a:rPr lang="en-US" sz="2400" dirty="0" smtClean="0"/>
              <a:t>- </a:t>
            </a:r>
            <a:r>
              <a:rPr lang="en-US" sz="2400" dirty="0" err="1" smtClean="0">
                <a:latin typeface="SunSuraj" pitchFamily="2" charset="0"/>
              </a:rPr>
              <a:t>Neh</a:t>
            </a:r>
            <a:r>
              <a:rPr lang="en-US" sz="2400" dirty="0" smtClean="0">
                <a:latin typeface="SunSuraj" pitchFamily="2" charset="0"/>
              </a:rPr>
              <a:t>; </a:t>
            </a:r>
            <a:r>
              <a:rPr lang="en-US" sz="2400" dirty="0" err="1" smtClean="0">
                <a:latin typeface="SunSuraj" pitchFamily="2" charset="0"/>
              </a:rPr>
              <a:t>mirfs</a:t>
            </a:r>
            <a:r>
              <a:rPr lang="en-US" sz="2400" dirty="0" smtClean="0">
                <a:latin typeface="SunSuraj" pitchFamily="2" charset="0"/>
              </a:rPr>
              <a:t>; </a:t>
            </a:r>
            <a:r>
              <a:rPr lang="en-US" sz="2400" dirty="0" err="1" smtClean="0">
                <a:latin typeface="SunSuraj" pitchFamily="2" charset="0"/>
              </a:rPr>
              <a:t>xd;wp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dirty="0" err="1" smtClean="0">
                <a:latin typeface="SunSuraj" pitchFamily="2" charset="0"/>
              </a:rPr>
              <a:t>te;jd</a:t>
            </a:r>
            <a:r>
              <a:rPr lang="en-US" sz="2400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SunSuraj" pitchFamily="2" charset="0"/>
              </a:rPr>
              <a:t>c</a:t>
            </a:r>
            <a:r>
              <a:rPr lang="en-US" sz="2400" dirty="0" err="1" smtClean="0">
                <a:latin typeface="SunSuraj" pitchFamily="2" charset="0"/>
              </a:rPr>
              <a:t>ah</a:t>
            </a:r>
            <a:r>
              <a:rPr lang="en-US" sz="2400" dirty="0" smtClean="0">
                <a:latin typeface="SunSuraj" pitchFamily="2" charset="0"/>
              </a:rPr>
              <a:t>;/ </a:t>
            </a:r>
            <a:r>
              <a:rPr lang="en-US" sz="2400" dirty="0" err="1" smtClean="0">
                <a:latin typeface="SunSuraj" pitchFamily="2" charset="0"/>
              </a:rPr>
              <a:t>tw</a:t>
            </a:r>
            <a:r>
              <a:rPr lang="en-US" sz="2400" dirty="0" smtClean="0">
                <a:latin typeface="SunSuraj" pitchFamily="2" charset="0"/>
              </a:rPr>
              <a:t>     </a:t>
            </a:r>
            <a:r>
              <a:rPr lang="en-US" sz="2400" dirty="0" err="1">
                <a:latin typeface="SunSuraj" pitchFamily="2" charset="0"/>
              </a:rPr>
              <a:t>c</a:t>
            </a:r>
            <a:r>
              <a:rPr lang="en-US" sz="2400" dirty="0" err="1" smtClean="0">
                <a:latin typeface="SunSuraj" pitchFamily="2" charset="0"/>
              </a:rPr>
              <a:t>ah</a:t>
            </a:r>
            <a:r>
              <a:rPr lang="en-US" sz="2400" dirty="0" smtClean="0">
                <a:latin typeface="SunSuraj" pitchFamily="2" charset="0"/>
              </a:rPr>
              <a:t>;/ </a:t>
            </a:r>
            <a:r>
              <a:rPr lang="en-US" sz="2400" dirty="0" err="1" smtClean="0">
                <a:latin typeface="SunSuraj" pitchFamily="2" charset="0"/>
              </a:rPr>
              <a:t>eyk</a:t>
            </a:r>
            <a:r>
              <a:rPr lang="en-US" sz="2400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2400" dirty="0" err="1">
                <a:latin typeface="SunSuraj" pitchFamily="2" charset="0"/>
              </a:rPr>
              <a:t>e</a:t>
            </a:r>
            <a:r>
              <a:rPr lang="en-US" sz="2400" dirty="0" err="1" smtClean="0">
                <a:latin typeface="SunSuraj" pitchFamily="2" charset="0"/>
              </a:rPr>
              <a:t>piu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</a:rPr>
              <a:t> 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2400" dirty="0" err="1" smtClean="0">
                <a:latin typeface="SunSuraj" pitchFamily="2" charset="0"/>
              </a:rPr>
              <a:t>epiu</a:t>
            </a:r>
            <a:r>
              <a:rPr lang="en-US" sz="2400" dirty="0" smtClean="0">
                <a:latin typeface="SunSuraj" pitchFamily="2" charset="0"/>
              </a:rPr>
              <a:t>   </a:t>
            </a:r>
            <a:r>
              <a:rPr lang="en-US" sz="2400" dirty="0" smtClean="0"/>
              <a:t>- </a:t>
            </a:r>
            <a:r>
              <a:rPr lang="en-US" sz="2400" dirty="0" err="1" smtClean="0">
                <a:latin typeface="SunSuraj" pitchFamily="2" charset="0"/>
              </a:rPr>
              <a:t>epiu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dirty="0" err="1" smtClean="0">
                <a:latin typeface="SunSuraj" pitchFamily="2" charset="0"/>
              </a:rPr>
              <a:t>mirfs</a:t>
            </a:r>
            <a:r>
              <a:rPr lang="en-US" sz="2400" dirty="0" smtClean="0">
                <a:latin typeface="SunSuraj" pitchFamily="2" charset="0"/>
              </a:rPr>
              <a:t>; </a:t>
            </a:r>
            <a:r>
              <a:rPr lang="en-US" sz="2400" dirty="0" err="1" smtClean="0">
                <a:latin typeface="SunSuraj" pitchFamily="2" charset="0"/>
              </a:rPr>
              <a:t>xd;wp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dirty="0" err="1" smtClean="0">
                <a:latin typeface="SunSuraj" pitchFamily="2" charset="0"/>
              </a:rPr>
              <a:t>te;jd</a:t>
            </a:r>
            <a:r>
              <a:rPr lang="en-US" sz="2400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endParaRPr lang="en-US" sz="24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SunSuraj" pitchFamily="2" charset="0"/>
              </a:rPr>
              <a:t>m</a:t>
            </a:r>
            <a:r>
              <a:rPr lang="en-US" sz="2400" dirty="0" smtClean="0">
                <a:latin typeface="SunSuraj" pitchFamily="2" charset="0"/>
              </a:rPr>
              <a:t>f/u         </a:t>
            </a:r>
            <a:r>
              <a:rPr lang="en-US" sz="2400" dirty="0" err="1" smtClean="0">
                <a:latin typeface="SunSuraj" pitchFamily="2" charset="0"/>
              </a:rPr>
              <a:t>Kj</a:t>
            </a:r>
            <a:r>
              <a:rPr lang="en-US" sz="2400" dirty="0" smtClean="0">
                <a:latin typeface="SunSuraj" pitchFamily="2" charset="0"/>
              </a:rPr>
              <a:t>/ y</a:t>
            </a:r>
          </a:p>
          <a:p>
            <a:pPr marL="0" indent="0">
              <a:buNone/>
            </a:pPr>
            <a:r>
              <a:rPr lang="en-US" sz="2400" dirty="0" err="1" smtClean="0">
                <a:latin typeface="SunSuraj" pitchFamily="2" charset="0"/>
              </a:rPr>
              <a:t>epiu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</a:rPr>
              <a:t>;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</a:rPr>
              <a:t>  </a:t>
            </a:r>
            <a:r>
              <a:rPr lang="en-US" sz="2400" dirty="0" err="1" smtClean="0">
                <a:latin typeface="SunSuraj" pitchFamily="2" charset="0"/>
              </a:rPr>
              <a:t>Neh</a:t>
            </a:r>
            <a:r>
              <a:rPr lang="en-US" sz="2400" dirty="0" smtClean="0">
                <a:latin typeface="SunSuraj" pitchFamily="2" charset="0"/>
              </a:rPr>
              <a:t>;     </a:t>
            </a:r>
            <a:r>
              <a:rPr lang="en-US" sz="2400" dirty="0" smtClean="0"/>
              <a:t>-  </a:t>
            </a:r>
            <a:r>
              <a:rPr lang="en-US" sz="2400" dirty="0" err="1" smtClean="0">
                <a:latin typeface="SunSuraj" pitchFamily="2" charset="0"/>
              </a:rPr>
              <a:t>xd;whky</a:t>
            </a:r>
            <a:r>
              <a:rPr lang="en-US" sz="2400" dirty="0" smtClean="0">
                <a:latin typeface="SunSuraj" pitchFamily="2" charset="0"/>
              </a:rPr>
              <a:t>; </a:t>
            </a:r>
            <a:r>
              <a:rPr lang="en-US" sz="2400" dirty="0" err="1" smtClean="0">
                <a:latin typeface="SunSuraj" pitchFamily="2" charset="0"/>
              </a:rPr>
              <a:t>te;jd</a:t>
            </a:r>
            <a:r>
              <a:rPr lang="en-US" sz="2400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SunSuraj" pitchFamily="2" charset="0"/>
              </a:rPr>
              <a:t>kyh</a:t>
            </a:r>
            <a:r>
              <a:rPr lang="en-US" sz="2400" dirty="0" smtClean="0">
                <a:latin typeface="SunSuraj" pitchFamily="2" charset="0"/>
              </a:rPr>
              <a:t>;/</a:t>
            </a:r>
            <a:r>
              <a:rPr lang="en-US" sz="2400" dirty="0" err="1" smtClean="0">
                <a:latin typeface="SunSuraj" pitchFamily="2" charset="0"/>
              </a:rPr>
              <a:t>kpir</a:t>
            </a:r>
            <a:r>
              <a:rPr lang="en-US" sz="2400" dirty="0" smtClean="0">
                <a:latin typeface="SunSuraj" pitchFamily="2" charset="0"/>
              </a:rPr>
              <a:t>   V /</a:t>
            </a:r>
            <a:r>
              <a:rPr lang="en-US" sz="2400" dirty="0" err="1" smtClean="0">
                <a:latin typeface="SunSuraj" pitchFamily="2" charset="0"/>
              </a:rPr>
              <a:t>fpdhd</a:t>
            </a:r>
            <a:r>
              <a:rPr lang="en-US" sz="2400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2400" dirty="0" err="1" smtClean="0">
                <a:latin typeface="SunSuraj" pitchFamily="2" charset="0"/>
              </a:rPr>
              <a:t>epiu</a:t>
            </a:r>
            <a:r>
              <a:rPr lang="en-US" sz="2400" dirty="0" smtClean="0">
                <a:latin typeface="SunSuraj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sz="2400" dirty="0" smtClean="0">
                <a:solidFill>
                  <a:srgbClr val="FF0000"/>
                </a:solidFill>
                <a:latin typeface="SunSuraj" pitchFamily="2" charset="0"/>
              </a:rPr>
              <a:t>    </a:t>
            </a:r>
            <a:r>
              <a:rPr lang="en-US" sz="2400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sz="2400" dirty="0" smtClean="0">
                <a:latin typeface="SunSuraj" pitchFamily="2" charset="0"/>
              </a:rPr>
              <a:t>;  </a:t>
            </a:r>
            <a:r>
              <a:rPr lang="en-US" sz="2400" dirty="0" err="1" smtClean="0">
                <a:latin typeface="SunSuraj" pitchFamily="2" charset="0"/>
              </a:rPr>
              <a:t>epiu</a:t>
            </a:r>
            <a:r>
              <a:rPr lang="en-US" sz="2400" dirty="0" smtClean="0">
                <a:latin typeface="SunSuraj" pitchFamily="2" charset="0"/>
              </a:rPr>
              <a:t>   </a:t>
            </a:r>
            <a:r>
              <a:rPr lang="en-US" sz="2400" dirty="0" smtClean="0"/>
              <a:t>-  </a:t>
            </a:r>
            <a:r>
              <a:rPr lang="en-US" sz="2400" dirty="0" err="1" smtClean="0">
                <a:latin typeface="SunSuraj" pitchFamily="2" charset="0"/>
              </a:rPr>
              <a:t>xd;whky</a:t>
            </a:r>
            <a:r>
              <a:rPr lang="en-US" sz="2400" dirty="0" smtClean="0">
                <a:latin typeface="SunSuraj" pitchFamily="2" charset="0"/>
              </a:rPr>
              <a:t>; </a:t>
            </a:r>
            <a:r>
              <a:rPr lang="en-US" sz="2400" dirty="0" err="1" smtClean="0">
                <a:latin typeface="SunSuraj" pitchFamily="2" charset="0"/>
              </a:rPr>
              <a:t>te;jd</a:t>
            </a:r>
            <a:r>
              <a:rPr lang="en-US" sz="2400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endParaRPr lang="en-US" sz="2400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sz="2400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sz="2400" dirty="0" smtClean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385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B050"/>
                </a:solidFill>
                <a:latin typeface="SunSuraj" pitchFamily="2" charset="0"/>
              </a:rPr>
              <a:t>k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hr;rPh</a:t>
            </a:r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tpsr;rPh</a:t>
            </a:r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;</a:t>
            </a:r>
            <a:endParaRPr lang="en-US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Njkh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Gspkh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khr;rPh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smtClean="0"/>
              <a:t>- </a:t>
            </a:r>
            <a:r>
              <a:rPr lang="en-US" dirty="0" err="1" smtClean="0">
                <a:latin typeface="SunSuraj" pitchFamily="2" charset="0"/>
              </a:rPr>
              <a:t>fUtpsk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smtClean="0"/>
              <a:t>- </a:t>
            </a:r>
            <a:r>
              <a:rPr lang="en-US" dirty="0" smtClean="0">
                <a:latin typeface="SunSuraj" pitchFamily="2" charset="0"/>
              </a:rPr>
              <a:t>$</a:t>
            </a:r>
            <a:r>
              <a:rPr lang="en-US" dirty="0" err="1" smtClean="0">
                <a:latin typeface="SunSuraj" pitchFamily="2" charset="0"/>
              </a:rPr>
              <a:t>tpsk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err="1" smtClean="0">
                <a:latin typeface="SunSuraj" pitchFamily="2" charset="0"/>
              </a:rPr>
              <a:t>tpsr;rPh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373091" y="1600200"/>
            <a:ext cx="76200" cy="609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6506092" y="2812473"/>
            <a:ext cx="45719" cy="609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114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  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fha</a:t>
            </a:r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kw;Wk</a:t>
            </a:r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fdpr;rPh</a:t>
            </a:r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;</a:t>
            </a:r>
            <a:endParaRPr lang="en-US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800" cy="48006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/>
              <a:t>-</a:t>
            </a:r>
            <a:r>
              <a:rPr lang="en-US" dirty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Njkhq;fha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epiu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/>
              <a:t>-</a:t>
            </a:r>
            <a:r>
              <a:rPr lang="en-US" dirty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Gspkhq;fha</a:t>
            </a:r>
            <a:r>
              <a:rPr lang="en-US" dirty="0" smtClean="0">
                <a:latin typeface="SunSuraj" pitchFamily="2" charset="0"/>
              </a:rPr>
              <a:t>;      </a:t>
            </a:r>
            <a:endParaRPr lang="en-US" dirty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epiu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smtClean="0"/>
              <a:t>- </a:t>
            </a:r>
            <a:r>
              <a:rPr lang="en-US" dirty="0" err="1" smtClean="0">
                <a:latin typeface="SunSuraj" pitchFamily="2" charset="0"/>
              </a:rPr>
              <a:t>fUtpsq;fha</a:t>
            </a:r>
            <a:r>
              <a:rPr lang="en-US" dirty="0" smtClean="0">
                <a:latin typeface="SunSuraj" pitchFamily="2" charset="0"/>
              </a:rPr>
              <a:t>;  (</a:t>
            </a:r>
            <a:r>
              <a:rPr lang="en-US" dirty="0" err="1" smtClean="0">
                <a:latin typeface="SunSuraj" pitchFamily="2" charset="0"/>
              </a:rPr>
              <a:t>fha;r;rPh</a:t>
            </a:r>
            <a:r>
              <a:rPr lang="en-US" dirty="0" smtClean="0">
                <a:latin typeface="SunSuraj" pitchFamily="2" charset="0"/>
              </a:rPr>
              <a:t>;)</a:t>
            </a:r>
            <a:endParaRPr lang="en-US" dirty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epiu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smtClean="0"/>
              <a:t>- </a:t>
            </a:r>
            <a:r>
              <a:rPr lang="en-US" dirty="0">
                <a:latin typeface="SunSuraj" pitchFamily="2" charset="0"/>
              </a:rPr>
              <a:t>$</a:t>
            </a:r>
            <a:r>
              <a:rPr lang="en-US" dirty="0" err="1" smtClean="0">
                <a:latin typeface="SunSuraj" pitchFamily="2" charset="0"/>
              </a:rPr>
              <a:t>tpsq;fha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endParaRPr lang="en-US" dirty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/>
              <a:t>-</a:t>
            </a:r>
            <a:r>
              <a:rPr lang="en-US" dirty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Njkhq;fdp</a:t>
            </a:r>
            <a:endParaRPr lang="en-US" dirty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epiu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Gspkhq;fdp</a:t>
            </a:r>
            <a:r>
              <a:rPr lang="en-US" dirty="0" smtClean="0">
                <a:latin typeface="SunSuraj" pitchFamily="2" charset="0"/>
              </a:rPr>
              <a:t>     </a:t>
            </a:r>
            <a:endParaRPr lang="en-US" dirty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epiu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epiu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smtClean="0"/>
              <a:t>- </a:t>
            </a:r>
            <a:r>
              <a:rPr lang="en-US" dirty="0" err="1" smtClean="0">
                <a:latin typeface="SunSuraj" pitchFamily="2" charset="0"/>
              </a:rPr>
              <a:t>fUtpsq;fdp</a:t>
            </a:r>
            <a:r>
              <a:rPr lang="en-US" dirty="0" smtClean="0">
                <a:latin typeface="SunSuraj" pitchFamily="2" charset="0"/>
              </a:rPr>
              <a:t>  (</a:t>
            </a:r>
            <a:r>
              <a:rPr lang="en-US" dirty="0" err="1" smtClean="0">
                <a:latin typeface="SunSuraj" pitchFamily="2" charset="0"/>
              </a:rPr>
              <a:t>fdpr;rPh</a:t>
            </a:r>
            <a:r>
              <a:rPr lang="en-US" dirty="0" smtClean="0">
                <a:latin typeface="SunSuraj" pitchFamily="2" charset="0"/>
              </a:rPr>
              <a:t>;)</a:t>
            </a:r>
            <a:endParaRPr lang="en-US" dirty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Neh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epiu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smtClean="0"/>
              <a:t>- </a:t>
            </a:r>
            <a:r>
              <a:rPr lang="en-US" dirty="0">
                <a:latin typeface="SunSuraj" pitchFamily="2" charset="0"/>
              </a:rPr>
              <a:t>$</a:t>
            </a:r>
            <a:r>
              <a:rPr lang="en-US" dirty="0" err="1" smtClean="0">
                <a:latin typeface="SunSuraj" pitchFamily="2" charset="0"/>
              </a:rPr>
              <a:t>tpsq;fdp</a:t>
            </a:r>
            <a:r>
              <a:rPr lang="en-US" dirty="0" smtClean="0">
                <a:latin typeface="SunSuraj" pitchFamily="2" charset="0"/>
              </a:rPr>
              <a:t>     </a:t>
            </a:r>
            <a:endParaRPr lang="en-US" dirty="0">
              <a:latin typeface="SunSura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814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1.Nenuhd;whrphpaj;jis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kh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;)</a:t>
            </a: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</a:t>
            </a:r>
            <a:r>
              <a:rPr lang="en-US" dirty="0" err="1" smtClean="0">
                <a:latin typeface="SunSuraj" pitchFamily="2" charset="0"/>
              </a:rPr>
              <a:t>gh</a:t>
            </a:r>
            <a:r>
              <a:rPr lang="en-US" dirty="0" smtClean="0">
                <a:latin typeface="SunSuraj" pitchFamily="2" charset="0"/>
              </a:rPr>
              <a:t>/ </a:t>
            </a:r>
            <a:r>
              <a:rPr lang="en-US" dirty="0" err="1" smtClean="0">
                <a:latin typeface="SunSuraj" pitchFamily="2" charset="0"/>
              </a:rPr>
              <a:t>hp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gh</a:t>
            </a:r>
            <a:r>
              <a:rPr lang="en-US" dirty="0">
                <a:latin typeface="SunSuraj" pitchFamily="2" charset="0"/>
              </a:rPr>
              <a:t>/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hp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smtClean="0"/>
              <a:t>- </a:t>
            </a:r>
            <a:r>
              <a:rPr lang="en-US" dirty="0" err="1" smtClean="0">
                <a:latin typeface="SunSuraj" pitchFamily="2" charset="0"/>
              </a:rPr>
              <a:t>kh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Kd;Neh</a:t>
            </a:r>
            <a:r>
              <a:rPr lang="en-US" dirty="0" smtClean="0">
                <a:latin typeface="SunSuraj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3782491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2.epiunahd;whrphpaj;jis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tpsk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)</a:t>
            </a: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gyh</a:t>
            </a:r>
            <a:r>
              <a:rPr lang="en-US" dirty="0" smtClean="0">
                <a:latin typeface="SunSuraj" pitchFamily="2" charset="0"/>
              </a:rPr>
              <a:t>; /</a:t>
            </a:r>
            <a:r>
              <a:rPr lang="en-US" dirty="0" err="1" smtClean="0">
                <a:latin typeface="SunSuraj" pitchFamily="2" charset="0"/>
              </a:rPr>
              <a:t>Gfo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err="1" smtClean="0">
                <a:latin typeface="SunSuraj" pitchFamily="2" charset="0"/>
              </a:rPr>
              <a:t>fgp</a:t>
            </a:r>
            <a:r>
              <a:rPr lang="en-US" dirty="0" smtClean="0">
                <a:latin typeface="SunSuraj" pitchFamily="2" charset="0"/>
              </a:rPr>
              <a:t> /</a:t>
            </a:r>
            <a:r>
              <a:rPr lang="en-US" dirty="0" err="1" smtClean="0">
                <a:latin typeface="SunSuraj" pitchFamily="2" charset="0"/>
              </a:rPr>
              <a:t>yh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/>
              <a:t> – </a:t>
            </a:r>
            <a:r>
              <a:rPr lang="en-US" dirty="0" err="1" smtClean="0">
                <a:latin typeface="SunSuraj" pitchFamily="2" charset="0"/>
              </a:rPr>
              <a:t>tpsKd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endParaRPr lang="en-US" dirty="0" smtClean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462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3.,aw;rPh;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ntz;lis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SunSuraj" pitchFamily="2" charset="0"/>
              </a:rPr>
              <a:t>k</a:t>
            </a:r>
            <a:r>
              <a:rPr lang="en-US" dirty="0" err="1" smtClean="0">
                <a:latin typeface="SunSuraj" pitchFamily="2" charset="0"/>
              </a:rPr>
              <a:t>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tpsk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tUtJ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m</a:t>
            </a:r>
            <a:r>
              <a:rPr lang="en-US" dirty="0" smtClean="0">
                <a:latin typeface="SunSuraj" pitchFamily="2" charset="0"/>
              </a:rPr>
              <a:t>f /u         </a:t>
            </a:r>
            <a:r>
              <a:rPr lang="en-US" dirty="0" err="1" smtClean="0">
                <a:latin typeface="SunSuraj" pitchFamily="2" charset="0"/>
              </a:rPr>
              <a:t>Kj</a:t>
            </a:r>
            <a:r>
              <a:rPr lang="en-US" dirty="0" smtClean="0">
                <a:latin typeface="SunSuraj" pitchFamily="2" charset="0"/>
              </a:rPr>
              <a:t> / y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smtClean="0"/>
              <a:t>- </a:t>
            </a:r>
            <a:r>
              <a:rPr lang="en-US" dirty="0" err="1" smtClean="0">
                <a:latin typeface="SunSuraj" pitchFamily="2" charset="0"/>
              </a:rPr>
              <a:t>kh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Gsp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kh</a:t>
            </a:r>
            <a:r>
              <a:rPr lang="en-US" dirty="0" smtClean="0">
                <a:latin typeface="SunSuraj" pitchFamily="2" charset="0"/>
              </a:rPr>
              <a:t>          </a:t>
            </a:r>
            <a:r>
              <a:rPr lang="en-US" dirty="0" err="1" smtClean="0">
                <a:latin typeface="SunSuraj" pitchFamily="2" charset="0"/>
              </a:rPr>
              <a:t>Gspkh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py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tiu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ePs</a:t>
            </a:r>
            <a:r>
              <a:rPr lang="en-US" dirty="0" smtClean="0">
                <a:latin typeface="SunSuraj" pitchFamily="2" charset="0"/>
              </a:rPr>
              <a:t>; /</a:t>
            </a:r>
            <a:r>
              <a:rPr lang="en-US" dirty="0" err="1" smtClean="0">
                <a:latin typeface="SunSuraj" pitchFamily="2" charset="0"/>
              </a:rPr>
              <a:t>Gfo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smtClean="0"/>
              <a:t>- </a:t>
            </a:r>
            <a:r>
              <a:rPr lang="en-US" dirty="0" err="1" smtClean="0">
                <a:latin typeface="SunSuraj" pitchFamily="2" charset="0"/>
              </a:rPr>
              <a:t>tps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fU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tpsk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</a:t>
            </a:r>
            <a:r>
              <a:rPr lang="en-US" dirty="0" smtClean="0">
                <a:latin typeface="SunSuraj" pitchFamily="2" charset="0"/>
              </a:rPr>
              <a:t>$</a:t>
            </a:r>
            <a:r>
              <a:rPr lang="en-US" dirty="0" err="1" smtClean="0">
                <a:latin typeface="SunSuraj" pitchFamily="2" charset="0"/>
              </a:rPr>
              <a:t>tpsk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5717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4.ntz;rPh;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ntz;lis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fha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;)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ah/</a:t>
            </a:r>
            <a:r>
              <a:rPr lang="en-US" dirty="0" err="1" smtClean="0">
                <a:latin typeface="SunSuraj" pitchFamily="2" charset="0"/>
              </a:rPr>
              <a:t>jh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Dk</a:t>
            </a:r>
            <a:r>
              <a:rPr lang="en-US" dirty="0" smtClean="0">
                <a:latin typeface="SunSuraj" pitchFamily="2" charset="0"/>
              </a:rPr>
              <a:t>;        eh/</a:t>
            </a:r>
            <a:r>
              <a:rPr lang="en-US" dirty="0" err="1" smtClean="0">
                <a:latin typeface="SunSuraj" pitchFamily="2" charset="0"/>
              </a:rPr>
              <a:t>lh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ky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  <a:r>
              <a:rPr lang="en-US" dirty="0" smtClean="0"/>
              <a:t> 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Njkhq;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fha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</a:t>
            </a:r>
            <a:r>
              <a:rPr lang="en-US" dirty="0" err="1" smtClean="0">
                <a:latin typeface="SunSuraj" pitchFamily="2" charset="0"/>
              </a:rPr>
              <a:t>Njkhq;fha</a:t>
            </a:r>
            <a:r>
              <a:rPr lang="en-US" dirty="0" smtClean="0">
                <a:latin typeface="SunSuraj" pitchFamily="2" charset="0"/>
              </a:rPr>
              <a:t>;;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</a:t>
            </a:r>
            <a:r>
              <a:rPr lang="en-US" dirty="0" err="1" smtClean="0">
                <a:latin typeface="SunSuraj" pitchFamily="2" charset="0"/>
              </a:rPr>
              <a:t>fha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6306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5.fypj;jis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001000" cy="4525963"/>
          </a:xfrm>
        </p:spPr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fha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)</a:t>
            </a: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jh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kiug</a:t>
            </a:r>
            <a:r>
              <a:rPr lang="en-US" dirty="0" smtClean="0">
                <a:latin typeface="SunSuraj" pitchFamily="2" charset="0"/>
              </a:rPr>
              <a:t>;/G+       </a:t>
            </a:r>
            <a:r>
              <a:rPr lang="en-US" dirty="0" err="1" smtClean="0">
                <a:latin typeface="SunSuraj" pitchFamily="2" charset="0"/>
              </a:rPr>
              <a:t>Fsj</a:t>
            </a:r>
            <a:r>
              <a:rPr lang="en-US" dirty="0" smtClean="0">
                <a:latin typeface="SunSuraj" pitchFamily="2" charset="0"/>
              </a:rPr>
              <a:t>;/</a:t>
            </a:r>
            <a:r>
              <a:rPr lang="en-US" dirty="0" err="1" smtClean="0">
                <a:latin typeface="SunSuraj" pitchFamily="2" charset="0"/>
              </a:rPr>
              <a:t>jpdp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Ny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$</a:t>
            </a:r>
            <a:r>
              <a:rPr lang="en-US" dirty="0" err="1" smtClean="0">
                <a:latin typeface="SunSuraj" pitchFamily="2" charset="0"/>
              </a:rPr>
              <a:t>tpsq;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fha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</a:t>
            </a:r>
            <a:r>
              <a:rPr lang="en-US" dirty="0" err="1" smtClean="0">
                <a:latin typeface="SunSuraj" pitchFamily="2" charset="0"/>
              </a:rPr>
              <a:t>fUtpsq;fha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</a:t>
            </a:r>
            <a:r>
              <a:rPr lang="en-US" dirty="0" err="1" smtClean="0">
                <a:latin typeface="SunSuraj" pitchFamily="2" charset="0"/>
              </a:rPr>
              <a:t>fha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395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6.xd;wpa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tQ;rpj;jis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458200" cy="4525963"/>
          </a:xfrm>
        </p:spPr>
        <p:txBody>
          <a:bodyPr/>
          <a:lstStyle/>
          <a:p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dp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nre</a:t>
            </a:r>
            <a:r>
              <a:rPr lang="en-US" dirty="0" smtClean="0">
                <a:latin typeface="SunSuraj" pitchFamily="2" charset="0"/>
              </a:rPr>
              <a:t>;/</a:t>
            </a:r>
            <a:r>
              <a:rPr lang="en-US" dirty="0" err="1" smtClean="0">
                <a:latin typeface="SunSuraj" pitchFamily="2" charset="0"/>
              </a:rPr>
              <a:t>jh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kiuf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err="1" smtClean="0">
                <a:latin typeface="SunSuraj" pitchFamily="2" charset="0"/>
              </a:rPr>
              <a:t>Fsj</a:t>
            </a:r>
            <a:r>
              <a:rPr lang="en-US" dirty="0" smtClean="0">
                <a:latin typeface="SunSuraj" pitchFamily="2" charset="0"/>
              </a:rPr>
              <a:t>;/</a:t>
            </a:r>
            <a:r>
              <a:rPr lang="en-US" dirty="0" err="1" smtClean="0">
                <a:latin typeface="SunSuraj" pitchFamily="2" charset="0"/>
              </a:rPr>
              <a:t>jpdp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Ny</a:t>
            </a: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Njkhq;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fdp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fUtpsq;fha</a:t>
            </a:r>
            <a:r>
              <a:rPr lang="en-US" dirty="0" smtClean="0">
                <a:latin typeface="SunSuraj" pitchFamily="2" charset="0"/>
              </a:rPr>
              <a:t>;</a:t>
            </a:r>
            <a:r>
              <a:rPr lang="en-US" dirty="0" smtClean="0"/>
              <a:t> -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 </a:t>
            </a:r>
            <a:r>
              <a:rPr lang="en-US" dirty="0" err="1" smtClean="0">
                <a:latin typeface="SunSuraj" pitchFamily="2" charset="0"/>
              </a:rPr>
              <a:t>fdp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4817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SunSuraj" pitchFamily="2" charset="0"/>
              </a:rPr>
              <a:t>7.xd;whj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tQ;rpj;jis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dp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(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;)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th</a:t>
            </a:r>
            <a:r>
              <a:rPr lang="en-US" dirty="0" smtClean="0">
                <a:latin typeface="SunSuraj" pitchFamily="2" charset="0"/>
              </a:rPr>
              <a:t>/</a:t>
            </a:r>
            <a:r>
              <a:rPr lang="en-US" dirty="0" err="1" smtClean="0">
                <a:latin typeface="SunSuraj" pitchFamily="2" charset="0"/>
              </a:rPr>
              <a:t>dpy</a:t>
            </a:r>
            <a:r>
              <a:rPr lang="en-US" dirty="0" smtClean="0">
                <a:latin typeface="SunSuraj" pitchFamily="2" charset="0"/>
              </a:rPr>
              <a:t>;/</a:t>
            </a:r>
            <a:r>
              <a:rPr lang="en-US" dirty="0" err="1" smtClean="0">
                <a:latin typeface="SunSuraj" pitchFamily="2" charset="0"/>
              </a:rPr>
              <a:t>tsh</a:t>
            </a:r>
            <a:r>
              <a:rPr lang="en-US" dirty="0" smtClean="0">
                <a:latin typeface="SunSuraj" pitchFamily="2" charset="0"/>
              </a:rPr>
              <a:t>;      </a:t>
            </a:r>
            <a:r>
              <a:rPr lang="en-US" dirty="0" err="1" smtClean="0">
                <a:latin typeface="SunSuraj" pitchFamily="2" charset="0"/>
              </a:rPr>
              <a:t>jpq</a:t>
            </a:r>
            <a:r>
              <a:rPr lang="en-US" dirty="0" smtClean="0">
                <a:latin typeface="SunSuraj" pitchFamily="2" charset="0"/>
              </a:rPr>
              <a:t>;/</a:t>
            </a:r>
            <a:r>
              <a:rPr lang="en-US" dirty="0" err="1" smtClean="0">
                <a:latin typeface="SunSuraj" pitchFamily="2" charset="0"/>
              </a:rPr>
              <a:t>fsd</a:t>
            </a:r>
            <a:r>
              <a:rPr lang="en-US" dirty="0" smtClean="0">
                <a:latin typeface="SunSuraj" pitchFamily="2" charset="0"/>
              </a:rPr>
              <a:t>;/d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Neh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Njkhq;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fdp</a:t>
            </a:r>
            <a:r>
              <a:rPr lang="en-US" dirty="0" smtClean="0">
                <a:latin typeface="SunSuraj" pitchFamily="2" charset="0"/>
              </a:rPr>
              <a:t>           $</a:t>
            </a:r>
            <a:r>
              <a:rPr lang="en-US" dirty="0" err="1" smtClean="0">
                <a:latin typeface="SunSuraj" pitchFamily="2" charset="0"/>
              </a:rPr>
              <a:t>tpsq;fha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</a:t>
            </a:r>
            <a:r>
              <a:rPr lang="en-US" dirty="0" err="1" smtClean="0">
                <a:latin typeface="SunSuraj" pitchFamily="2" charset="0"/>
              </a:rPr>
              <a:t>fdp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1816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2130425"/>
            <a:ext cx="5410200" cy="1470025"/>
          </a:xfrm>
        </p:spPr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MF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295400"/>
          </a:xfrm>
        </p:spPr>
        <p:txBody>
          <a:bodyPr>
            <a:normAutofit fontScale="92500"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SunSuraj" pitchFamily="2" charset="0"/>
              </a:rPr>
              <a:t>j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kpo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Mrphpia:Nfh.khypdp</a:t>
            </a:r>
            <a:endParaRPr lang="en-US" b="1" dirty="0" smtClean="0">
              <a:solidFill>
                <a:schemeClr val="tx1"/>
              </a:solidFill>
              <a:latin typeface="SunSuraj" pitchFamily="2" charset="0"/>
            </a:endParaRPr>
          </a:p>
          <a:p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tFg;G:xd;gJ</a:t>
            </a:r>
            <a:endParaRPr lang="en-US" b="1" dirty="0" smtClean="0">
              <a:solidFill>
                <a:schemeClr val="tx1"/>
              </a:solidFill>
              <a:latin typeface="SunSuraj" pitchFamily="2" charset="0"/>
            </a:endParaRPr>
          </a:p>
          <a:p>
            <a:r>
              <a:rPr lang="en-US" sz="2600" b="1" dirty="0" err="1" smtClean="0">
                <a:solidFill>
                  <a:schemeClr val="tx1"/>
                </a:solidFill>
                <a:latin typeface="SunSuraj" pitchFamily="2" charset="0"/>
              </a:rPr>
              <a:t>gs;sp:Mjpguhrf;jp</a:t>
            </a:r>
            <a:r>
              <a:rPr lang="en-US" sz="2600" b="1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latin typeface="SunSuraj" pitchFamily="2" charset="0"/>
              </a:rPr>
              <a:t>nkl;hpf</a:t>
            </a:r>
            <a:r>
              <a:rPr lang="en-US" sz="2600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sz="2600" b="1" dirty="0" err="1" smtClean="0">
                <a:solidFill>
                  <a:schemeClr val="tx1"/>
                </a:solidFill>
                <a:latin typeface="SunSuraj" pitchFamily="2" charset="0"/>
              </a:rPr>
              <a:t>Nky;epiyg;gs;sp</a:t>
            </a:r>
            <a:endParaRPr lang="en-US" sz="2600" b="1" dirty="0">
              <a:solidFill>
                <a:schemeClr val="tx1"/>
              </a:solidFill>
              <a:latin typeface="SunSuraj" pitchFamily="2" charset="0"/>
            </a:endParaRPr>
          </a:p>
        </p:txBody>
      </p:sp>
      <p:pic>
        <p:nvPicPr>
          <p:cNvPr id="4" name="Picture 3" descr="C:\Users\Om Sakthi\Documents\AMMA DETAIL\AMMA PHOTO\Amma Photos\941464_574149442605557_175777146_n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37338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46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SunSuraj" pitchFamily="2" charset="0"/>
              </a:rPr>
              <a:t>MFngah</a:t>
            </a:r>
            <a:r>
              <a:rPr lang="en-US" b="1" dirty="0" smtClean="0">
                <a:latin typeface="SunSuraj" pitchFamily="2" charset="0"/>
              </a:rPr>
              <a:t>; tiffs;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400" dirty="0" err="1" smtClean="0">
                <a:latin typeface="SunSuraj" pitchFamily="2" charset="0"/>
              </a:rPr>
              <a:t>MFngah</a:t>
            </a:r>
            <a:r>
              <a:rPr lang="en-US" sz="4400" dirty="0" smtClean="0">
                <a:latin typeface="SunSuraj" pitchFamily="2" charset="0"/>
              </a:rPr>
              <a:t>;  16 </a:t>
            </a:r>
            <a:r>
              <a:rPr lang="en-US" sz="4400" dirty="0" err="1" smtClean="0">
                <a:latin typeface="SunSuraj" pitchFamily="2" charset="0"/>
              </a:rPr>
              <a:t>tifg;gLk</a:t>
            </a:r>
            <a:r>
              <a:rPr lang="en-US" sz="4400" dirty="0" smtClean="0">
                <a:latin typeface="SunSuraj" pitchFamily="2" charset="0"/>
              </a:rPr>
              <a:t>;.</a:t>
            </a:r>
          </a:p>
          <a:p>
            <a:r>
              <a:rPr lang="en-US" sz="4400" dirty="0" smtClean="0">
                <a:latin typeface="SunSuraj" pitchFamily="2" charset="0"/>
              </a:rPr>
              <a:t>,</a:t>
            </a:r>
            <a:r>
              <a:rPr lang="en-US" sz="4400" dirty="0" err="1" smtClean="0">
                <a:latin typeface="SunSuraj" pitchFamily="2" charset="0"/>
              </a:rPr>
              <a:t>t;tFg;gpy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msitg;ngah;fisg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ghh;g;Nghk</a:t>
            </a:r>
            <a:r>
              <a:rPr lang="en-US" sz="4400" dirty="0" smtClean="0">
                <a:latin typeface="SunSuraj" pitchFamily="2" charset="0"/>
              </a:rPr>
              <a:t>;.</a:t>
            </a:r>
          </a:p>
          <a:p>
            <a:r>
              <a:rPr lang="en-US" sz="4400" dirty="0" err="1">
                <a:latin typeface="SunSuraj" pitchFamily="2" charset="0"/>
              </a:rPr>
              <a:t>m</a:t>
            </a:r>
            <a:r>
              <a:rPr lang="en-US" sz="4400" dirty="0" err="1" smtClean="0">
                <a:latin typeface="SunSuraj" pitchFamily="2" charset="0"/>
              </a:rPr>
              <a:t>sitf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Fwpf;Fk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ngah;fis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msitg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ngah;fs</a:t>
            </a:r>
            <a:r>
              <a:rPr lang="en-US" sz="4400" dirty="0" smtClean="0">
                <a:latin typeface="SunSuraj" pitchFamily="2" charset="0"/>
              </a:rPr>
              <a:t>; </a:t>
            </a:r>
            <a:r>
              <a:rPr lang="en-US" sz="4400" dirty="0" err="1" smtClean="0">
                <a:latin typeface="SunSuraj" pitchFamily="2" charset="0"/>
              </a:rPr>
              <a:t>vdg;gLk</a:t>
            </a:r>
            <a:r>
              <a:rPr lang="en-US" sz="4400" dirty="0" smtClean="0">
                <a:latin typeface="SunSuraj" pitchFamily="2" charset="0"/>
              </a:rPr>
              <a:t>;.</a:t>
            </a:r>
            <a:endParaRPr lang="en-US" sz="44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06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SunSuraj" pitchFamily="2" charset="0"/>
              </a:rPr>
              <a:t>e</a:t>
            </a:r>
            <a:r>
              <a:rPr lang="en-US" b="1" dirty="0" err="1" smtClean="0">
                <a:latin typeface="SunSuraj" pitchFamily="2" charset="0"/>
              </a:rPr>
              <a:t>d;D</a:t>
            </a:r>
            <a:r>
              <a:rPr lang="en-US" b="1" dirty="0" smtClean="0">
                <a:latin typeface="SunSuraj" pitchFamily="2" charset="0"/>
              </a:rPr>
              <a:t>}y; E}</a:t>
            </a:r>
            <a:r>
              <a:rPr lang="en-US" b="1" dirty="0" err="1" smtClean="0">
                <a:latin typeface="SunSuraj" pitchFamily="2" charset="0"/>
              </a:rPr>
              <a:t>w;gh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119257"/>
            <a:ext cx="6858000" cy="36038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‘</a:t>
            </a:r>
            <a:r>
              <a:rPr lang="en-US" dirty="0" err="1" smtClean="0">
                <a:latin typeface="SunSuraj" pitchFamily="2" charset="0"/>
              </a:rPr>
              <a:t>nghUs;Kjy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MNwhL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msit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nrhy;jhdp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fUtp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fhhpak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fUj;jd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MjpAs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>
                <a:latin typeface="SunSuraj" pitchFamily="2" charset="0"/>
              </a:rPr>
              <a:t>x</a:t>
            </a:r>
            <a:r>
              <a:rPr lang="en-US" dirty="0" err="1" smtClean="0">
                <a:latin typeface="SunSuraj" pitchFamily="2" charset="0"/>
              </a:rPr>
              <a:t>d;wd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ngauhd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mjw;fpia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gpwpijj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Njhd;Kiw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ciug;gd</a:t>
            </a:r>
            <a:r>
              <a:rPr lang="en-US" dirty="0" smtClean="0">
                <a:latin typeface="SunSuraj" pitchFamily="2" charset="0"/>
              </a:rPr>
              <a:t> MF </a:t>
            </a:r>
            <a:r>
              <a:rPr lang="en-US" dirty="0" err="1" smtClean="0">
                <a:latin typeface="SunSuraj" pitchFamily="2" charset="0"/>
              </a:rPr>
              <a:t>ngaNu</a:t>
            </a:r>
            <a:r>
              <a:rPr lang="en-US" dirty="0" smtClean="0">
                <a:latin typeface="SunSuraj" pitchFamily="2" charset="0"/>
              </a:rPr>
              <a:t>”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                 </a:t>
            </a:r>
            <a:r>
              <a:rPr lang="en-US" b="1" dirty="0" err="1" smtClean="0">
                <a:latin typeface="SunSuraj" pitchFamily="2" charset="0"/>
              </a:rPr>
              <a:t>ed;D</a:t>
            </a:r>
            <a:r>
              <a:rPr lang="en-US" b="1" dirty="0" smtClean="0">
                <a:latin typeface="SunSuraj" pitchFamily="2" charset="0"/>
              </a:rPr>
              <a:t>}y</a:t>
            </a:r>
            <a:r>
              <a:rPr lang="en-US" b="1" dirty="0">
                <a:latin typeface="SunSuraj" pitchFamily="2" charset="0"/>
              </a:rPr>
              <a:t>; </a:t>
            </a:r>
            <a:r>
              <a:rPr lang="en-US" b="1" dirty="0" smtClean="0">
                <a:latin typeface="SunSuraj" pitchFamily="2" charset="0"/>
              </a:rPr>
              <a:t>- 290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7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MF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tpsf;fk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 err="1" smtClean="0">
                <a:latin typeface="SunSuraj" pitchFamily="2" charset="0"/>
              </a:rPr>
              <a:t>xd;wd</a:t>
            </a:r>
            <a:r>
              <a:rPr lang="en-US" sz="3600" dirty="0" smtClean="0">
                <a:latin typeface="SunSuraj" pitchFamily="2" charset="0"/>
              </a:rPr>
              <a:t>; ,</a:t>
            </a:r>
            <a:r>
              <a:rPr lang="en-US" sz="3600" dirty="0" err="1" smtClean="0">
                <a:latin typeface="SunSuraj" pitchFamily="2" charset="0"/>
              </a:rPr>
              <a:t>aw;ngah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jd;idf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Fwpf;fhky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jd;NdhL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njhlh;Gila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NtnwhU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nghUSf;F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Mfp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tUtij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MF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vd;gh</a:t>
            </a:r>
            <a:r>
              <a:rPr lang="en-US" sz="3600" dirty="0" smtClean="0">
                <a:latin typeface="SunSuraj" pitchFamily="2" charset="0"/>
              </a:rPr>
              <a:t>;. </a:t>
            </a:r>
          </a:p>
          <a:p>
            <a:pPr>
              <a:buNone/>
            </a:pPr>
            <a:r>
              <a:rPr lang="en-US" sz="3600" dirty="0" err="1">
                <a:latin typeface="SunSuraj" pitchFamily="2" charset="0"/>
              </a:rPr>
              <a:t>v</a:t>
            </a:r>
            <a:r>
              <a:rPr lang="en-US" sz="3600" dirty="0" err="1" smtClean="0">
                <a:latin typeface="SunSuraj" pitchFamily="2" charset="0"/>
              </a:rPr>
              <a:t>.fh</a:t>
            </a:r>
            <a:r>
              <a:rPr lang="en-US" sz="3600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,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e;jpah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fhy;ge;jpy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ntw;wp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ngw;wJ</a:t>
            </a:r>
            <a:r>
              <a:rPr lang="en-US" sz="3600" dirty="0" smtClean="0">
                <a:latin typeface="SunSuraj" pitchFamily="2" charset="0"/>
              </a:rPr>
              <a:t>.</a:t>
            </a:r>
          </a:p>
          <a:p>
            <a:pPr>
              <a:buNone/>
            </a:pPr>
            <a:r>
              <a:rPr lang="en-US" sz="3600" dirty="0" smtClean="0">
                <a:latin typeface="SunSuraj" pitchFamily="2" charset="0"/>
              </a:rPr>
              <a:t>,</a:t>
            </a:r>
            <a:r>
              <a:rPr lang="en-US" sz="3600" dirty="0" err="1" smtClean="0">
                <a:latin typeface="SunSuraj" pitchFamily="2" charset="0"/>
              </a:rPr>
              <a:t>e;jpah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Mrpahf;fz;lj;jpy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cs;sJ</a:t>
            </a:r>
            <a:r>
              <a:rPr lang="en-US" sz="3600" dirty="0" smtClean="0">
                <a:latin typeface="SunSuraj" pitchFamily="2" charset="0"/>
              </a:rPr>
              <a:t>.</a:t>
            </a:r>
            <a:endParaRPr lang="en-US" sz="36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19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SunSuraj" pitchFamily="2" charset="0"/>
              </a:rPr>
              <a:t>Kjy</a:t>
            </a:r>
            <a:r>
              <a:rPr lang="en-US" b="1" dirty="0" smtClean="0">
                <a:latin typeface="SunSuraj" pitchFamily="2" charset="0"/>
              </a:rPr>
              <a:t>; MW </a:t>
            </a:r>
            <a:r>
              <a:rPr lang="en-US" b="1" dirty="0" err="1" smtClean="0">
                <a:latin typeface="SunSuraj" pitchFamily="2" charset="0"/>
              </a:rPr>
              <a:t>MFngah;fs</a:t>
            </a:r>
            <a:r>
              <a:rPr lang="en-US" b="1" dirty="0" smtClean="0">
                <a:latin typeface="SunSuraj" pitchFamily="2" charset="0"/>
              </a:rPr>
              <a:t>;</a:t>
            </a:r>
            <a:br>
              <a:rPr lang="en-US" b="1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(</a:t>
            </a:r>
            <a:r>
              <a:rPr lang="en-US" b="1" dirty="0" err="1" smtClean="0">
                <a:latin typeface="SunSuraj" pitchFamily="2" charset="0"/>
              </a:rPr>
              <a:t>vl;lhk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tFg;gpy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fw;wJ</a:t>
            </a:r>
            <a:r>
              <a:rPr lang="en-US" b="1" dirty="0" smtClean="0">
                <a:latin typeface="SunSuraj" pitchFamily="2" charset="0"/>
              </a:rPr>
              <a:t>)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1.nghUshF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;(</a:t>
            </a:r>
            <a:r>
              <a:rPr lang="en-US" dirty="0" err="1" smtClean="0">
                <a:latin typeface="SunSuraj" pitchFamily="2" charset="0"/>
              </a:rPr>
              <a:t>kjyhF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;)</a:t>
            </a:r>
          </a:p>
          <a:p>
            <a:r>
              <a:rPr lang="en-US" dirty="0" smtClean="0">
                <a:latin typeface="SunSuraj" pitchFamily="2" charset="0"/>
              </a:rPr>
              <a:t>2.,lthF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smtClean="0">
                <a:latin typeface="SunSuraj" pitchFamily="2" charset="0"/>
              </a:rPr>
              <a:t>3.fhythF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smtClean="0">
                <a:latin typeface="SunSuraj" pitchFamily="2" charset="0"/>
              </a:rPr>
              <a:t>4.rpidahF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smtClean="0">
                <a:latin typeface="SunSuraj" pitchFamily="2" charset="0"/>
              </a:rPr>
              <a:t>5.FzthF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njhopyhF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9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1.nghUshF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>
                <a:latin typeface="SunSuraj" pitchFamily="2" charset="0"/>
              </a:rPr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latin typeface="SunSuraj" pitchFamily="2" charset="0"/>
              </a:rPr>
              <a:t>Kjw;nghUs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cWg;Gf;F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MfptUtJ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KjyhF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my;yJ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k</a:t>
            </a:r>
            <a:r>
              <a:rPr lang="en-US" dirty="0" err="1" smtClean="0">
                <a:latin typeface="SunSuraj" pitchFamily="2" charset="0"/>
              </a:rPr>
              <a:t>y;ypif</a:t>
            </a:r>
            <a:r>
              <a:rPr lang="en-US" dirty="0" smtClean="0">
                <a:latin typeface="SunSuraj" pitchFamily="2" charset="0"/>
              </a:rPr>
              <a:t> #</a:t>
            </a:r>
            <a:r>
              <a:rPr lang="en-US" dirty="0" err="1" smtClean="0">
                <a:latin typeface="SunSuraj" pitchFamily="2" charset="0"/>
              </a:rPr>
              <a:t>bdhs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ky;ypif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nfhb.nfhbahfpa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Kjw;nghUisf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cWg;ghd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G+itf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Fwpg;gjhy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KjyhF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3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2.,lthF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Ngr;Rg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Nghl;bapy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kUtj;J</a:t>
            </a:r>
            <a:r>
              <a:rPr lang="en-US" dirty="0" smtClean="0">
                <a:latin typeface="SunSuraj" pitchFamily="2" charset="0"/>
              </a:rPr>
              <a:t>}h; </a:t>
            </a:r>
            <a:r>
              <a:rPr lang="en-US" dirty="0" err="1" smtClean="0">
                <a:latin typeface="SunSuraj" pitchFamily="2" charset="0"/>
              </a:rPr>
              <a:t>gs;sp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ghpR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ngw;wJ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,</a:t>
            </a:r>
            <a:r>
              <a:rPr lang="en-US" dirty="0" err="1" smtClean="0">
                <a:latin typeface="SunSuraj" pitchFamily="2" charset="0"/>
              </a:rPr>
              <a:t>j;njhlhpy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gs;sp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NgrhJ.gs;sp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lg;ngah</a:t>
            </a:r>
            <a:r>
              <a:rPr lang="en-US" dirty="0" smtClean="0">
                <a:latin typeface="SunSuraj" pitchFamily="2" charset="0"/>
              </a:rPr>
              <a:t>;. </a:t>
            </a:r>
            <a:r>
              <a:rPr lang="en-US" dirty="0" err="1" smtClean="0">
                <a:latin typeface="SunSuraj" pitchFamily="2" charset="0"/>
              </a:rPr>
              <a:t>mg;gs;spapy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gapYk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khzhf;fh;fSf;F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te;jJ.mjdhy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lthF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87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SunSuraj" pitchFamily="2" charset="0"/>
              </a:rPr>
              <a:t>3.fhythF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prk;gh</a:t>
            </a:r>
            <a:r>
              <a:rPr lang="en-US" dirty="0" smtClean="0">
                <a:latin typeface="SunSuraj" pitchFamily="2" charset="0"/>
              </a:rPr>
              <a:t>; G+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  </a:t>
            </a:r>
            <a:r>
              <a:rPr lang="en-US" dirty="0" err="1" smtClean="0">
                <a:latin typeface="SunSuraj" pitchFamily="2" charset="0"/>
              </a:rPr>
              <a:t>jprk;gh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khjj;jpd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ngah;.jprk;gh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khjj;jpy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G+f;Fk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G+tpw;F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te;jJ</a:t>
            </a:r>
            <a:r>
              <a:rPr lang="en-US" dirty="0" smtClean="0">
                <a:latin typeface="SunSuraj" pitchFamily="2" charset="0"/>
              </a:rPr>
              <a:t>. ,</a:t>
            </a:r>
            <a:r>
              <a:rPr lang="en-US" dirty="0" err="1" smtClean="0">
                <a:latin typeface="SunSuraj" pitchFamily="2" charset="0"/>
              </a:rPr>
              <a:t>t;thW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fhyj;ijf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Fwpg;gjhy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fhythF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68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4.rpidahF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pid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vd;why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cWg;G</a:t>
            </a:r>
            <a:r>
              <a:rPr lang="en-US" dirty="0" smtClean="0">
                <a:latin typeface="SunSuraj" pitchFamily="2" charset="0"/>
              </a:rPr>
              <a:t>. </a:t>
            </a:r>
            <a:r>
              <a:rPr lang="en-US" dirty="0" err="1" smtClean="0">
                <a:latin typeface="SunSuraj" pitchFamily="2" charset="0"/>
              </a:rPr>
              <a:t>cWg;igf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Kjw;nghUisf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Fwpg;gjhy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rpidahF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n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tw;wpiy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el;lhd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iyiaf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nfhbiaf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Fwpf;fpwJ</a:t>
            </a:r>
            <a:r>
              <a:rPr lang="en-US" dirty="0" smtClean="0">
                <a:latin typeface="SunSuraj" pitchFamily="2" charset="0"/>
              </a:rPr>
              <a:t>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54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5.FzthF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hq;fs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tPl;by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nts;is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mbj;Njhk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</a:t>
            </a:r>
            <a:r>
              <a:rPr lang="en-US" dirty="0" err="1" smtClean="0">
                <a:latin typeface="SunSuraj" pitchFamily="2" charset="0"/>
              </a:rPr>
              <a:t>nts;is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epwg;gz;G.Mdhy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epwj;ijf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Rz;zhk;igf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err="1" smtClean="0">
                <a:latin typeface="SunSuraj" pitchFamily="2" charset="0"/>
              </a:rPr>
              <a:t>Fwpj;J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te;jJ</a:t>
            </a:r>
            <a:r>
              <a:rPr lang="en-US" dirty="0" smtClean="0">
                <a:latin typeface="SunSuraj" pitchFamily="2" charset="0"/>
              </a:rPr>
              <a:t>. </a:t>
            </a:r>
            <a:r>
              <a:rPr lang="en-US" dirty="0" err="1" smtClean="0">
                <a:latin typeface="SunSuraj" pitchFamily="2" charset="0"/>
              </a:rPr>
              <a:t>Mjdhy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gz;ghF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;. ,</a:t>
            </a:r>
            <a:r>
              <a:rPr lang="en-US" dirty="0" err="1" smtClean="0">
                <a:latin typeface="SunSuraj" pitchFamily="2" charset="0"/>
              </a:rPr>
              <a:t>jid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FzthF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vd;Wk</a:t>
            </a:r>
            <a:r>
              <a:rPr lang="en-US" dirty="0" smtClean="0">
                <a:latin typeface="SunSuraj" pitchFamily="2" charset="0"/>
              </a:rPr>
              <a:t>; $</a:t>
            </a:r>
            <a:r>
              <a:rPr lang="en-US" dirty="0" err="1" smtClean="0">
                <a:latin typeface="SunSuraj" pitchFamily="2" charset="0"/>
              </a:rPr>
              <a:t>Wth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87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6.njhopyhF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ehd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nghq;fy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rhg;gpl;Nld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</a:t>
            </a:r>
            <a:r>
              <a:rPr lang="en-US" dirty="0" err="1" smtClean="0">
                <a:latin typeface="SunSuraj" pitchFamily="2" charset="0"/>
              </a:rPr>
              <a:t>nghq;fy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nghq;Fjyhfpa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njhopw;ngah;.,j;njhopw;ngah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njhopiyf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mj;njhopyhy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czitf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Fwpj;jhy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njhopyhF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24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SunSuraj" pitchFamily="2" charset="0"/>
              </a:rPr>
              <a:t>m</a:t>
            </a:r>
            <a:r>
              <a:rPr lang="en-US" b="1" dirty="0" err="1" smtClean="0">
                <a:latin typeface="SunSuraj" pitchFamily="2" charset="0"/>
              </a:rPr>
              <a:t>sitg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ngah;fs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19257"/>
            <a:ext cx="6745045" cy="36038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4400" dirty="0" smtClean="0">
                <a:latin typeface="SunSuraj" pitchFamily="2" charset="0"/>
              </a:rPr>
              <a:t>7.vz;zy; </a:t>
            </a:r>
            <a:r>
              <a:rPr lang="en-US" sz="4400" dirty="0" err="1" smtClean="0">
                <a:latin typeface="SunSuraj" pitchFamily="2" charset="0"/>
              </a:rPr>
              <a:t>msit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MFngah</a:t>
            </a:r>
            <a:r>
              <a:rPr lang="en-US" sz="4400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4400" dirty="0" smtClean="0">
                <a:latin typeface="SunSuraj" pitchFamily="2" charset="0"/>
              </a:rPr>
              <a:t>8.vLj;jy; </a:t>
            </a:r>
            <a:r>
              <a:rPr lang="en-US" sz="4400" dirty="0" err="1">
                <a:latin typeface="SunSuraj" pitchFamily="2" charset="0"/>
              </a:rPr>
              <a:t>msit</a:t>
            </a:r>
            <a:r>
              <a:rPr lang="en-US" sz="4400" dirty="0">
                <a:latin typeface="SunSuraj" pitchFamily="2" charset="0"/>
              </a:rPr>
              <a:t> </a:t>
            </a:r>
            <a:r>
              <a:rPr lang="en-US" sz="4400" dirty="0" err="1">
                <a:latin typeface="SunSuraj" pitchFamily="2" charset="0"/>
              </a:rPr>
              <a:t>MFngah</a:t>
            </a:r>
            <a:r>
              <a:rPr lang="en-US" sz="4400" dirty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4400" dirty="0" smtClean="0">
                <a:latin typeface="SunSuraj" pitchFamily="2" charset="0"/>
              </a:rPr>
              <a:t>9.Kfj;jy; </a:t>
            </a:r>
            <a:r>
              <a:rPr lang="en-US" sz="4400" dirty="0" err="1">
                <a:latin typeface="SunSuraj" pitchFamily="2" charset="0"/>
              </a:rPr>
              <a:t>msit</a:t>
            </a:r>
            <a:r>
              <a:rPr lang="en-US" sz="4400" dirty="0">
                <a:latin typeface="SunSuraj" pitchFamily="2" charset="0"/>
              </a:rPr>
              <a:t> </a:t>
            </a:r>
            <a:r>
              <a:rPr lang="en-US" sz="4400" dirty="0" err="1">
                <a:latin typeface="SunSuraj" pitchFamily="2" charset="0"/>
              </a:rPr>
              <a:t>MFngah</a:t>
            </a:r>
            <a:r>
              <a:rPr lang="en-US" sz="4400" dirty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4400" dirty="0" smtClean="0">
                <a:latin typeface="SunSuraj" pitchFamily="2" charset="0"/>
              </a:rPr>
              <a:t>10.ePl;ly; </a:t>
            </a:r>
            <a:r>
              <a:rPr lang="en-US" sz="4400" dirty="0" err="1">
                <a:latin typeface="SunSuraj" pitchFamily="2" charset="0"/>
              </a:rPr>
              <a:t>msit</a:t>
            </a:r>
            <a:r>
              <a:rPr lang="en-US" sz="4400" dirty="0">
                <a:latin typeface="SunSuraj" pitchFamily="2" charset="0"/>
              </a:rPr>
              <a:t> </a:t>
            </a:r>
            <a:r>
              <a:rPr lang="en-US" sz="4400" dirty="0" err="1">
                <a:latin typeface="SunSuraj" pitchFamily="2" charset="0"/>
              </a:rPr>
              <a:t>MFngah</a:t>
            </a:r>
            <a:r>
              <a:rPr lang="en-US" sz="4400" dirty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endParaRPr lang="en-US" sz="44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2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sz="4900" dirty="0">
                <a:latin typeface="SunSuraj" pitchFamily="2" charset="0"/>
              </a:rPr>
              <a:t>7</a:t>
            </a:r>
            <a:r>
              <a:rPr lang="en-US" sz="4900" dirty="0" smtClean="0">
                <a:latin typeface="SunSuraj" pitchFamily="2" charset="0"/>
              </a:rPr>
              <a:t>.</a:t>
            </a:r>
            <a:r>
              <a:rPr lang="en-US" sz="4900" b="1" dirty="0" smtClean="0">
                <a:latin typeface="SunSuraj" pitchFamily="2" charset="0"/>
              </a:rPr>
              <a:t>vz;zy</a:t>
            </a:r>
            <a:r>
              <a:rPr lang="en-US" sz="4900" b="1" dirty="0">
                <a:latin typeface="SunSuraj" pitchFamily="2" charset="0"/>
              </a:rPr>
              <a:t>; </a:t>
            </a:r>
            <a:r>
              <a:rPr lang="en-US" sz="4900" b="1" dirty="0" err="1">
                <a:latin typeface="SunSuraj" pitchFamily="2" charset="0"/>
              </a:rPr>
              <a:t>msit</a:t>
            </a:r>
            <a:r>
              <a:rPr lang="en-US" sz="4900" b="1" dirty="0">
                <a:latin typeface="SunSuraj" pitchFamily="2" charset="0"/>
              </a:rPr>
              <a:t> </a:t>
            </a:r>
            <a:r>
              <a:rPr lang="en-US" sz="4900" b="1" dirty="0" err="1">
                <a:latin typeface="SunSuraj" pitchFamily="2" charset="0"/>
              </a:rPr>
              <a:t>MFngah</a:t>
            </a:r>
            <a:r>
              <a:rPr lang="en-US" sz="4900" b="1" dirty="0">
                <a:latin typeface="SunSuraj" pitchFamily="2" charset="0"/>
              </a:rPr>
              <a:t>;</a:t>
            </a:r>
            <a:br>
              <a:rPr lang="en-US" sz="4900" b="1" dirty="0">
                <a:latin typeface="SunSuraj" pitchFamily="2" charset="0"/>
              </a:rPr>
            </a:b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3600" dirty="0" err="1">
                <a:solidFill>
                  <a:srgbClr val="FF0000"/>
                </a:solidFill>
                <a:latin typeface="SunSuraj" pitchFamily="2" charset="0"/>
              </a:rPr>
              <a:t>x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d;W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ngw;why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xsp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kak</a:t>
            </a:r>
            <a:r>
              <a:rPr lang="en-US" sz="3600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SunSuraj" pitchFamily="2" charset="0"/>
              </a:rPr>
              <a:t>      ,</a:t>
            </a:r>
            <a:r>
              <a:rPr lang="en-US" sz="3600" dirty="0" err="1" smtClean="0">
                <a:latin typeface="SunSuraj" pitchFamily="2" charset="0"/>
              </a:rPr>
              <a:t>j;njhlhpy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xd;W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vd;Dk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vz;Zg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ngah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mt;ntz;Zf;Fj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njhlh;Gila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Foe;ijf;Fg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ngauhfp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te;jJ</a:t>
            </a:r>
            <a:r>
              <a:rPr lang="en-US" sz="3600" dirty="0" smtClean="0">
                <a:latin typeface="SunSuraj" pitchFamily="2" charset="0"/>
              </a:rPr>
              <a:t>.,J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vz;zy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msit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MFngah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;. </a:t>
            </a:r>
            <a:endParaRPr lang="en-US" sz="3600" dirty="0">
              <a:solidFill>
                <a:srgbClr val="FF000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47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sz="4900" dirty="0">
                <a:latin typeface="SunSuraj" pitchFamily="2" charset="0"/>
              </a:rPr>
              <a:t>8</a:t>
            </a:r>
            <a:r>
              <a:rPr lang="en-US" sz="4900" dirty="0" smtClean="0">
                <a:latin typeface="SunSuraj" pitchFamily="2" charset="0"/>
              </a:rPr>
              <a:t>.</a:t>
            </a:r>
            <a:r>
              <a:rPr lang="en-US" sz="4900" b="1" dirty="0" smtClean="0">
                <a:latin typeface="SunSuraj" pitchFamily="2" charset="0"/>
              </a:rPr>
              <a:t>vLj;jy</a:t>
            </a:r>
            <a:r>
              <a:rPr lang="en-US" sz="4900" b="1" dirty="0">
                <a:latin typeface="SunSuraj" pitchFamily="2" charset="0"/>
              </a:rPr>
              <a:t>; </a:t>
            </a:r>
            <a:r>
              <a:rPr lang="en-US" sz="4900" b="1" dirty="0" err="1">
                <a:latin typeface="SunSuraj" pitchFamily="2" charset="0"/>
              </a:rPr>
              <a:t>msit</a:t>
            </a:r>
            <a:r>
              <a:rPr lang="en-US" sz="4900" b="1" dirty="0">
                <a:latin typeface="SunSuraj" pitchFamily="2" charset="0"/>
              </a:rPr>
              <a:t> </a:t>
            </a:r>
            <a:r>
              <a:rPr lang="en-US" sz="4900" b="1" dirty="0" err="1">
                <a:latin typeface="SunSuraj" pitchFamily="2" charset="0"/>
              </a:rPr>
              <a:t>MFngah</a:t>
            </a:r>
            <a:r>
              <a:rPr lang="en-US" sz="4900" b="1" dirty="0">
                <a:latin typeface="SunSuraj" pitchFamily="2" charset="0"/>
              </a:rPr>
              <a:t>;</a:t>
            </a:r>
            <a:br>
              <a:rPr lang="en-US" sz="4900" b="1" dirty="0">
                <a:latin typeface="SunSuraj" pitchFamily="2" charset="0"/>
              </a:rPr>
            </a:b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600" dirty="0" err="1" smtClean="0">
                <a:latin typeface="SunSuraj" pitchFamily="2" charset="0"/>
              </a:rPr>
              <a:t>Ie;J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fpNyh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vd;d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tpiy</a:t>
            </a:r>
            <a:r>
              <a:rPr lang="en-US" sz="3600" dirty="0" smtClean="0">
                <a:latin typeface="SunSuraj" pitchFamily="2" charset="0"/>
              </a:rPr>
              <a:t>?</a:t>
            </a:r>
          </a:p>
          <a:p>
            <a:pPr marL="0" indent="0" algn="just">
              <a:buNone/>
            </a:pPr>
            <a:r>
              <a:rPr lang="en-US" sz="3600" dirty="0" smtClean="0">
                <a:latin typeface="SunSuraj" pitchFamily="2" charset="0"/>
              </a:rPr>
              <a:t>,</a:t>
            </a:r>
            <a:r>
              <a:rPr lang="en-US" sz="3600" dirty="0" err="1" smtClean="0">
                <a:latin typeface="SunSuraj" pitchFamily="2" charset="0"/>
              </a:rPr>
              <a:t>j;njhlhpy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fpNyh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vd;Dk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vLj;jy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msitg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ngah</a:t>
            </a:r>
            <a:r>
              <a:rPr lang="en-US" sz="3600" dirty="0" smtClean="0">
                <a:latin typeface="SunSuraj" pitchFamily="2" charset="0"/>
              </a:rPr>
              <a:t>;.</a:t>
            </a:r>
            <a:r>
              <a:rPr lang="en-US" sz="3600" dirty="0" err="1" smtClean="0">
                <a:latin typeface="SunSuraj" pitchFamily="2" charset="0"/>
              </a:rPr>
              <a:t>mt;tsitf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Fwpf;fhky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mt;tsTila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nghUSf;F</a:t>
            </a:r>
            <a:r>
              <a:rPr lang="en-US" sz="3600" dirty="0" smtClean="0">
                <a:latin typeface="SunSuraj" pitchFamily="2" charset="0"/>
              </a:rPr>
              <a:t> (</a:t>
            </a:r>
            <a:r>
              <a:rPr lang="en-US" sz="3600" dirty="0" err="1" smtClean="0">
                <a:latin typeface="SunSuraj" pitchFamily="2" charset="0"/>
              </a:rPr>
              <a:t>mhprp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gUg;G</a:t>
            </a:r>
            <a:r>
              <a:rPr lang="en-US" sz="3600" dirty="0" smtClean="0">
                <a:latin typeface="SunSuraj" pitchFamily="2" charset="0"/>
              </a:rPr>
              <a:t>) </a:t>
            </a:r>
            <a:r>
              <a:rPr lang="en-US" sz="3600" dirty="0" err="1" smtClean="0">
                <a:latin typeface="SunSuraj" pitchFamily="2" charset="0"/>
              </a:rPr>
              <a:t>Mfp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te;jJ</a:t>
            </a:r>
            <a:r>
              <a:rPr lang="en-US" sz="3600" dirty="0" smtClean="0">
                <a:latin typeface="SunSuraj" pitchFamily="2" charset="0"/>
              </a:rPr>
              <a:t>. </a:t>
            </a:r>
            <a:r>
              <a:rPr lang="en-US" sz="3600" dirty="0" err="1" smtClean="0">
                <a:latin typeface="SunSuraj" pitchFamily="2" charset="0"/>
              </a:rPr>
              <a:t>vdNt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vLj;jy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msit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MFngah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;.</a:t>
            </a:r>
            <a:endParaRPr lang="en-US" sz="3600" dirty="0">
              <a:solidFill>
                <a:srgbClr val="FF000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90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sz="4900" b="1" dirty="0">
                <a:latin typeface="SunSuraj" pitchFamily="2" charset="0"/>
              </a:rPr>
              <a:t>9</a:t>
            </a:r>
            <a:r>
              <a:rPr lang="en-US" sz="4900" b="1" dirty="0" smtClean="0">
                <a:latin typeface="SunSuraj" pitchFamily="2" charset="0"/>
              </a:rPr>
              <a:t>.Kfj;jy</a:t>
            </a:r>
            <a:r>
              <a:rPr lang="en-US" sz="4900" b="1" dirty="0">
                <a:latin typeface="SunSuraj" pitchFamily="2" charset="0"/>
              </a:rPr>
              <a:t>; </a:t>
            </a:r>
            <a:r>
              <a:rPr lang="en-US" sz="4900" b="1" dirty="0" err="1">
                <a:latin typeface="SunSuraj" pitchFamily="2" charset="0"/>
              </a:rPr>
              <a:t>msit</a:t>
            </a:r>
            <a:r>
              <a:rPr lang="en-US" sz="4900" b="1" dirty="0">
                <a:latin typeface="SunSuraj" pitchFamily="2" charset="0"/>
              </a:rPr>
              <a:t> </a:t>
            </a:r>
            <a:r>
              <a:rPr lang="en-US" sz="4900" b="1" dirty="0" err="1">
                <a:latin typeface="SunSuraj" pitchFamily="2" charset="0"/>
              </a:rPr>
              <a:t>MFngah</a:t>
            </a:r>
            <a:r>
              <a:rPr lang="en-US" sz="4900" b="1" dirty="0">
                <a:latin typeface="SunSuraj" pitchFamily="2" charset="0"/>
              </a:rPr>
              <a:t>;</a:t>
            </a:r>
            <a:br>
              <a:rPr lang="en-US" sz="4900" b="1" dirty="0">
                <a:latin typeface="SunSuraj" pitchFamily="2" charset="0"/>
              </a:rPr>
            </a:b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600" dirty="0" err="1" smtClean="0">
                <a:latin typeface="SunSuraj" pitchFamily="2" charset="0"/>
              </a:rPr>
              <a:t>ehY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nSuraj" pitchFamily="2" charset="0"/>
              </a:rPr>
              <a:t>y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pl;lh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Njit</a:t>
            </a:r>
            <a:r>
              <a:rPr lang="en-US" sz="3600" dirty="0" smtClean="0">
                <a:latin typeface="SunSuraj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SunSuraj" pitchFamily="2" charset="0"/>
              </a:rPr>
              <a:t>   ,</a:t>
            </a:r>
            <a:r>
              <a:rPr lang="en-US" sz="3600" dirty="0" err="1" smtClean="0">
                <a:latin typeface="SunSuraj" pitchFamily="2" charset="0"/>
              </a:rPr>
              <a:t>j;njhlhpy</a:t>
            </a:r>
            <a:r>
              <a:rPr lang="en-US" sz="3600" dirty="0" smtClean="0">
                <a:latin typeface="SunSuraj" pitchFamily="2" charset="0"/>
              </a:rPr>
              <a:t>;  </a:t>
            </a:r>
            <a:r>
              <a:rPr lang="en-US" sz="3600" dirty="0" err="1">
                <a:solidFill>
                  <a:srgbClr val="FF0000"/>
                </a:solidFill>
                <a:latin typeface="SunSuraj" pitchFamily="2" charset="0"/>
              </a:rPr>
              <a:t>y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pl;lh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 </a:t>
            </a:r>
            <a:r>
              <a:rPr lang="en-US" sz="3600" dirty="0" err="1" smtClean="0">
                <a:latin typeface="SunSuraj" pitchFamily="2" charset="0"/>
              </a:rPr>
              <a:t>vd;Dk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Kfj;jy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msitg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ngah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mt;tsitf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Fwpf;fhky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mt;tsTila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nea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vz;nza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ghy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Kjtpatw;Ws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xd;Wf;F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Mfp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te;jJ.vdNt</a:t>
            </a:r>
            <a:r>
              <a:rPr lang="en-US" sz="3600" dirty="0" smtClean="0">
                <a:latin typeface="SunSuraj" pitchFamily="2" charset="0"/>
              </a:rPr>
              <a:t> ,J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Kfj;jy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msit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MFngah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;. </a:t>
            </a:r>
            <a:endParaRPr lang="en-US" sz="3600" dirty="0">
              <a:solidFill>
                <a:srgbClr val="FF000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59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sz="4900" dirty="0" smtClean="0">
                <a:latin typeface="SunSuraj" pitchFamily="2" charset="0"/>
              </a:rPr>
              <a:t>10.</a:t>
            </a:r>
            <a:r>
              <a:rPr lang="en-US" sz="4900" b="1" dirty="0" smtClean="0">
                <a:latin typeface="SunSuraj" pitchFamily="2" charset="0"/>
              </a:rPr>
              <a:t>ePl;ly</a:t>
            </a:r>
            <a:r>
              <a:rPr lang="en-US" sz="4900" b="1" dirty="0">
                <a:latin typeface="SunSuraj" pitchFamily="2" charset="0"/>
              </a:rPr>
              <a:t>; </a:t>
            </a:r>
            <a:r>
              <a:rPr lang="en-US" sz="4900" b="1" dirty="0" err="1">
                <a:latin typeface="SunSuraj" pitchFamily="2" charset="0"/>
              </a:rPr>
              <a:t>msit</a:t>
            </a:r>
            <a:r>
              <a:rPr lang="en-US" sz="4900" b="1" dirty="0">
                <a:latin typeface="SunSuraj" pitchFamily="2" charset="0"/>
              </a:rPr>
              <a:t> </a:t>
            </a:r>
            <a:r>
              <a:rPr lang="en-US" sz="4900" b="1" dirty="0" err="1">
                <a:latin typeface="SunSuraj" pitchFamily="2" charset="0"/>
              </a:rPr>
              <a:t>MFngah</a:t>
            </a:r>
            <a:r>
              <a:rPr lang="en-US" sz="4900" b="1" dirty="0">
                <a:latin typeface="SunSuraj" pitchFamily="2" charset="0"/>
              </a:rPr>
              <a:t>;</a:t>
            </a:r>
            <a:br>
              <a:rPr lang="en-US" sz="4900" b="1" dirty="0">
                <a:latin typeface="SunSuraj" pitchFamily="2" charset="0"/>
              </a:rPr>
            </a:b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600" dirty="0" smtClean="0">
                <a:latin typeface="SunSuraj" pitchFamily="2" charset="0"/>
              </a:rPr>
              <a:t>%</a:t>
            </a:r>
            <a:r>
              <a:rPr lang="en-US" sz="3600" dirty="0" err="1" smtClean="0">
                <a:latin typeface="SunSuraj" pitchFamily="2" charset="0"/>
              </a:rPr>
              <a:t>d;W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kPl;lh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nfhL</a:t>
            </a:r>
            <a:r>
              <a:rPr lang="en-US" sz="3600" dirty="0" smtClean="0">
                <a:latin typeface="SunSuraj" pitchFamily="2" charset="0"/>
              </a:rPr>
              <a:t>.</a:t>
            </a:r>
          </a:p>
          <a:p>
            <a:pPr algn="just"/>
            <a:r>
              <a:rPr lang="en-US" sz="3600" dirty="0" smtClean="0">
                <a:latin typeface="SunSuraj" pitchFamily="2" charset="0"/>
              </a:rPr>
              <a:t>,</a:t>
            </a:r>
            <a:r>
              <a:rPr lang="en-US" sz="3600" dirty="0" err="1" smtClean="0">
                <a:latin typeface="SunSuraj" pitchFamily="2" charset="0"/>
              </a:rPr>
              <a:t>j;njhlhpy</a:t>
            </a:r>
            <a:r>
              <a:rPr lang="en-US" sz="3600" dirty="0" smtClean="0">
                <a:latin typeface="SunSuraj" pitchFamily="2" charset="0"/>
              </a:rPr>
              <a:t>; %</a:t>
            </a:r>
            <a:r>
              <a:rPr lang="en-US" sz="3600" dirty="0" err="1" smtClean="0">
                <a:latin typeface="SunSuraj" pitchFamily="2" charset="0"/>
              </a:rPr>
              <a:t>d;W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kPl;lh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vd;gJ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t;tsTila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msTNfhiyf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Fwpf;fhJ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mjdhy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ePl;b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msf;fg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ngWk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Jzpf;F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Mfp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te;jJ</a:t>
            </a:r>
            <a:r>
              <a:rPr lang="en-US" sz="3600" dirty="0" smtClean="0">
                <a:latin typeface="SunSuraj" pitchFamily="2" charset="0"/>
              </a:rPr>
              <a:t>. </a:t>
            </a:r>
            <a:r>
              <a:rPr lang="en-US" sz="3600" dirty="0" err="1" smtClean="0">
                <a:latin typeface="SunSuraj" pitchFamily="2" charset="0"/>
              </a:rPr>
              <a:t>vdNt</a:t>
            </a:r>
            <a:r>
              <a:rPr lang="en-US" sz="3600" dirty="0" smtClean="0">
                <a:latin typeface="SunSuraj" pitchFamily="2" charset="0"/>
              </a:rPr>
              <a:t> ,J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ePl;ly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msit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MFngah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;.</a:t>
            </a:r>
            <a:endParaRPr lang="en-US" sz="3600" dirty="0">
              <a:solidFill>
                <a:srgbClr val="FF000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15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11.nrhy;yhF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t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s;Sth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nrhy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tho;f;iff;F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dpJ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j;njhlhpy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ts;Sth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nrhy;iyf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nghUSf;Fg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ngauhfp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te;jjdhy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nrhy;yhF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 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31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12.jhdpahF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g</a:t>
            </a:r>
            <a:r>
              <a:rPr lang="en-US" dirty="0" err="1" smtClean="0">
                <a:latin typeface="SunSuraj" pitchFamily="2" charset="0"/>
              </a:rPr>
              <a:t>hiy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wf;F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dirty="0" err="1" smtClean="0">
                <a:latin typeface="SunSuraj" pitchFamily="2" charset="0"/>
              </a:rPr>
              <a:t>ghypd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ghiyf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ghj;jpuj;ijf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Fwpf;fpwJ</a:t>
            </a:r>
            <a:r>
              <a:rPr lang="en-US" dirty="0" smtClean="0">
                <a:latin typeface="SunSuraj" pitchFamily="2" charset="0"/>
              </a:rPr>
              <a:t>. </a:t>
            </a:r>
            <a:r>
              <a:rPr lang="en-US" dirty="0" err="1" smtClean="0">
                <a:latin typeface="SunSuraj" pitchFamily="2" charset="0"/>
              </a:rPr>
              <a:t>Xh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lj;jpy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cs;s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nghUspd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;(</a:t>
            </a:r>
            <a:r>
              <a:rPr lang="en-US" dirty="0" err="1" smtClean="0">
                <a:latin typeface="SunSuraj" pitchFamily="2" charset="0"/>
              </a:rPr>
              <a:t>jhdp</a:t>
            </a:r>
            <a:r>
              <a:rPr lang="en-US" dirty="0" smtClean="0">
                <a:latin typeface="SunSuraj" pitchFamily="2" charset="0"/>
              </a:rPr>
              <a:t>) </a:t>
            </a:r>
            <a:r>
              <a:rPr lang="en-US" dirty="0" err="1" smtClean="0">
                <a:latin typeface="SunSuraj" pitchFamily="2" charset="0"/>
              </a:rPr>
              <a:t>mJ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rhh;e;jpUf;Fk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lj;jpw;Fg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ngauhfp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jhdpahF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7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13.fUtpahF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a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ho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Nfl;L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kfpo;e;jhs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r>
              <a:rPr lang="en-US" dirty="0">
                <a:latin typeface="SunSuraj" pitchFamily="2" charset="0"/>
              </a:rPr>
              <a:t>,</a:t>
            </a:r>
            <a:r>
              <a:rPr lang="en-US" dirty="0" err="1">
                <a:latin typeface="SunSuraj" pitchFamily="2" charset="0"/>
              </a:rPr>
              <a:t>j;njhlhpy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aho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vd;Dk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fUtp</a:t>
            </a:r>
            <a:r>
              <a:rPr lang="en-US" dirty="0">
                <a:latin typeface="SunSuraj" pitchFamily="2" charset="0"/>
              </a:rPr>
              <a:t> ,</a:t>
            </a:r>
            <a:r>
              <a:rPr lang="en-US" dirty="0" err="1">
                <a:latin typeface="SunSuraj" pitchFamily="2" charset="0"/>
              </a:rPr>
              <a:t>irf;F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Mfp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te;jjdhy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fUtpahF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ngah</a:t>
            </a:r>
            <a:r>
              <a:rPr lang="en-US" dirty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fUtpg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nghUisf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mjdpd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Njhd;wpa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fhhpaj;jpw;F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v.fh:tPiz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Nfl;L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nka;k;kwe;Njd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8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14.fhhpathF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e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hd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rikay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fw;Nwd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q;F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rikay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fhhpaj;jpd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fhuzj;jpw;Fg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ngauhfp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fhhpathF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hhpag;nghUs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fUtpg;nghUSf;F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v.fh:ed;D</a:t>
            </a:r>
            <a:r>
              <a:rPr lang="en-US" dirty="0" smtClean="0">
                <a:latin typeface="SunSuraj" pitchFamily="2" charset="0"/>
              </a:rPr>
              <a:t>}y; </a:t>
            </a:r>
            <a:r>
              <a:rPr lang="en-US" dirty="0" err="1" smtClean="0">
                <a:latin typeface="SunSuraj" pitchFamily="2" charset="0"/>
              </a:rPr>
              <a:t>fw;Nwd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15.fUj;jhthF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jpUts;Stiug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gbj;Jg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ghh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r>
              <a:rPr lang="en-US" sz="2800" dirty="0" smtClean="0">
                <a:latin typeface="SunSuraj" pitchFamily="2" charset="0"/>
              </a:rPr>
              <a:t>,</a:t>
            </a:r>
            <a:r>
              <a:rPr lang="en-US" sz="2800" dirty="0" err="1" smtClean="0">
                <a:latin typeface="SunSuraj" pitchFamily="2" charset="0"/>
              </a:rPr>
              <a:t>j;njhlhpy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jpUts;Sth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vd;gJ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mtuhy</a:t>
            </a:r>
            <a:r>
              <a:rPr lang="en-US" sz="2800" dirty="0" smtClean="0">
                <a:latin typeface="SunSuraj" pitchFamily="2" charset="0"/>
              </a:rPr>
              <a:t>; ,</a:t>
            </a:r>
            <a:r>
              <a:rPr lang="en-US" sz="2800" dirty="0" err="1" smtClean="0">
                <a:latin typeface="SunSuraj" pitchFamily="2" charset="0"/>
              </a:rPr>
              <a:t>aw;wg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ngw;w</a:t>
            </a:r>
            <a:r>
              <a:rPr lang="en-US" sz="2800" dirty="0" smtClean="0">
                <a:latin typeface="SunSuraj" pitchFamily="2" charset="0"/>
              </a:rPr>
              <a:t> E}</a:t>
            </a:r>
            <a:r>
              <a:rPr lang="en-US" sz="2800" dirty="0" err="1" smtClean="0">
                <a:latin typeface="SunSuraj" pitchFamily="2" charset="0"/>
              </a:rPr>
              <a:t>Yf;F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Mfp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te;jjdhy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fUj;jhthF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ngauhapw;W</a:t>
            </a:r>
            <a:r>
              <a:rPr lang="en-US" sz="2800" dirty="0" smtClean="0">
                <a:latin typeface="SunSuraj" pitchFamily="2" charset="0"/>
              </a:rPr>
              <a:t>.</a:t>
            </a:r>
            <a:endParaRPr lang="en-US" sz="28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9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16.ctikahF </a:t>
            </a:r>
            <a:r>
              <a:rPr lang="en-US" b="1" dirty="0" err="1" smtClean="0">
                <a:latin typeface="SunSuraj" pitchFamily="2" charset="0"/>
              </a:rPr>
              <a:t>ngah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e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hujh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tUfpwhh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xUtiug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ghh;j;Jr</a:t>
            </a:r>
            <a:r>
              <a:rPr lang="en-US" dirty="0" smtClean="0">
                <a:latin typeface="SunSuraj" pitchFamily="2" charset="0"/>
              </a:rPr>
              <a:t>; $</a:t>
            </a:r>
            <a:r>
              <a:rPr lang="en-US" dirty="0" err="1" smtClean="0">
                <a:latin typeface="SunSuraj" pitchFamily="2" charset="0"/>
              </a:rPr>
              <a:t>Wjy</a:t>
            </a:r>
            <a:r>
              <a:rPr lang="en-US" dirty="0" smtClean="0">
                <a:latin typeface="SunSuraj" pitchFamily="2" charset="0"/>
              </a:rPr>
              <a:t>;)</a:t>
            </a:r>
          </a:p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j;njhlhpy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ehujh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mtiuf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Fwpf;fhky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mtiug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Nghd;W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fyf%l;Lgth</a:t>
            </a:r>
            <a:r>
              <a:rPr lang="en-US" dirty="0" smtClean="0">
                <a:latin typeface="SunSuraj" pitchFamily="2" charset="0"/>
              </a:rPr>
              <a:t>;) </a:t>
            </a:r>
            <a:r>
              <a:rPr lang="en-US" dirty="0" err="1" smtClean="0">
                <a:latin typeface="SunSuraj" pitchFamily="2" charset="0"/>
              </a:rPr>
              <a:t>NtnwhUtUf;F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te;jJ.mjdhy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latin typeface="SunSuraj" pitchFamily="2" charset="0"/>
              </a:rPr>
              <a:t>ctikahF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nghUs;Nfhs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chemeClr val="tx1"/>
                </a:solidFill>
                <a:latin typeface="SunSuraj" pitchFamily="2" charset="0"/>
              </a:rPr>
              <a:t>j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kpo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Mrphpia:Nfh.khypdp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tFg;G:xd;gJ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r>
              <a:rPr lang="en-US" dirty="0" err="1">
                <a:solidFill>
                  <a:schemeClr val="tx1"/>
                </a:solidFill>
                <a:latin typeface="SunSuraj" pitchFamily="2" charset="0"/>
              </a:rPr>
              <a:t>g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s;sp:Mjpguhrf;jp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nkl;hpf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Nky;epiyg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gs;sp</a:t>
            </a:r>
            <a:endParaRPr lang="en-US" dirty="0">
              <a:solidFill>
                <a:schemeClr val="tx1"/>
              </a:solidFill>
              <a:latin typeface="SunSuraj" pitchFamily="2" charset="0"/>
            </a:endParaRPr>
          </a:p>
        </p:txBody>
      </p:sp>
      <p:pic>
        <p:nvPicPr>
          <p:cNvPr id="6" name="Picture 2" descr="C:\Users\Om Sakthi\Documents\AMMA DETAIL\AMMA PHOTO\Amma Photos\a856bca8e22011e297fa22000ae91219_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304800"/>
            <a:ext cx="23145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39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600" dirty="0" err="1" smtClean="0">
                <a:latin typeface="SunSuraj" pitchFamily="2" charset="0"/>
              </a:rPr>
              <a:t>xU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nra;Aspy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cs;s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rPh;fisNah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mbfisNah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nghUs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czh;Tf;F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>
                <a:latin typeface="SunSuraj" pitchFamily="2" charset="0"/>
              </a:rPr>
              <a:t>V</a:t>
            </a:r>
            <a:r>
              <a:rPr lang="en-US" sz="3600" dirty="0" err="1" smtClean="0">
                <a:latin typeface="SunSuraj" pitchFamily="2" charset="0"/>
              </a:rPr>
              <a:t>w;w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tifapy</a:t>
            </a:r>
            <a:r>
              <a:rPr lang="en-US" sz="3600" dirty="0" smtClean="0">
                <a:latin typeface="SunSuraj" pitchFamily="2" charset="0"/>
              </a:rPr>
              <a:t>;  </a:t>
            </a:r>
            <a:r>
              <a:rPr lang="en-US" sz="3600" dirty="0" err="1" smtClean="0">
                <a:latin typeface="SunSuraj" pitchFamily="2" charset="0"/>
              </a:rPr>
              <a:t>mikj;Jf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nfhs;Sk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Kiwiag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;(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nghUs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nfhs;Sk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Kiw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) </a:t>
            </a:r>
            <a:r>
              <a:rPr lang="en-US" sz="3600" dirty="0" err="1" smtClean="0">
                <a:latin typeface="SunSuraj" pitchFamily="2" charset="0"/>
              </a:rPr>
              <a:t>vd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toq;Fth</a:t>
            </a:r>
            <a:r>
              <a:rPr lang="en-US" sz="3600" dirty="0" smtClean="0">
                <a:latin typeface="SunSuraj" pitchFamily="2" charset="0"/>
              </a:rPr>
              <a:t>;.</a:t>
            </a:r>
            <a:endParaRPr lang="en-US" sz="36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SunSuraj" pitchFamily="2" charset="0"/>
              </a:rPr>
              <a:t>nghUs;Nfhs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9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Mw;WePh;g;nghUs;Nfhs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nkhopkhw;Wg;nghUs;Nfhs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epuy;epiug;nghUs;Nfhs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tpw;G+l;Lg;nghUs;Nfhs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jhg;gpirg;nghUs;Nfhs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miskwpghg;Gg;nghUs;Nfhs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nfhz;L$l;Lg;nghUs;Nfhs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mbkwpkhw;Wg;nghUs;Nfhs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SunSuraj" pitchFamily="2" charset="0"/>
              </a:rPr>
              <a:t>nghUs;Nfhspd</a:t>
            </a:r>
            <a:r>
              <a:rPr lang="en-US" b="1" dirty="0" smtClean="0">
                <a:latin typeface="SunSuraj" pitchFamily="2" charset="0"/>
              </a:rPr>
              <a:t>; tiffs;</a:t>
            </a:r>
            <a:endParaRPr lang="en-US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98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ilawhJ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nry;Yk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Mw;WePiug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Nghyg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ghlypd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nrhw;fs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Kd;gpd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khwhJ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NeNu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nghUs;nfhs;tJ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Mw;WePh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n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ghwpthapy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Ie;jtpj;jhd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ngha;jPh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xOf;f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n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ewpepd;whh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ePLtho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thh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nghwpthapy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Ie;jtpj;jhd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nka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tha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fz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%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f;F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nrtp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vd;Dk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Ik;nghwpfspd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topahff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nfhz;l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Itif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MirfisAk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tpl;l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iwtdJ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 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ngha;jPh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xOf;fnewp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epd;whh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nka;ahd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xOf;f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newpapy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epd;wth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;.</a:t>
            </a:r>
          </a:p>
          <a:p>
            <a:pPr marL="0" indent="0" algn="just"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 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ePL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tho;thh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tPl;Lyfpy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vd;Wk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d;Gw;W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tho;th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;.</a:t>
            </a:r>
            <a:endParaRPr lang="en-US" dirty="0" smtClean="0">
              <a:latin typeface="SunSuraj" pitchFamily="2" charset="0"/>
            </a:endParaRPr>
          </a:p>
          <a:p>
            <a:pPr algn="just"/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 smtClean="0">
                <a:latin typeface="SunSuraj" pitchFamily="2" charset="0"/>
              </a:rPr>
              <a:t/>
            </a:r>
            <a:br>
              <a:rPr lang="en-US" b="1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1.Mw;WePh;g;nghUs;Nfhs</a:t>
            </a:r>
            <a:r>
              <a:rPr lang="en-US" b="1" dirty="0">
                <a:latin typeface="SunSuraj" pitchFamily="2" charset="0"/>
              </a:rPr>
              <a:t>;</a:t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240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>
                <a:latin typeface="SunSuraj" pitchFamily="2" charset="0"/>
              </a:rPr>
              <a:t>XubAs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cs;s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nrhw;fis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mit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Vw;g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khw;wpf</a:t>
            </a:r>
            <a:r>
              <a:rPr lang="en-US" dirty="0" smtClean="0">
                <a:latin typeface="SunSuraj" pitchFamily="2" charset="0"/>
              </a:rPr>
              <a:t>; $</a:t>
            </a:r>
            <a:r>
              <a:rPr lang="en-US" dirty="0" err="1" smtClean="0">
                <a:latin typeface="SunSuraj" pitchFamily="2" charset="0"/>
              </a:rPr>
              <a:t>Wjy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nkhopkhw;Wg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dirty="0" err="1">
                <a:latin typeface="SunSuraj" pitchFamily="2" charset="0"/>
              </a:rPr>
              <a:t>v</a:t>
            </a:r>
            <a:r>
              <a:rPr lang="en-US" dirty="0" err="1" smtClean="0">
                <a:latin typeface="SunSuraj" pitchFamily="2" charset="0"/>
              </a:rPr>
              <a:t>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Riuaho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mk;kp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kpjg;g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tiuaida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a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hidf;F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ePj;J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Kaw;F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epiynad;g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f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hdf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ehld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Rid.</a:t>
            </a:r>
          </a:p>
          <a:p>
            <a:pPr marL="0" indent="0" algn="just">
              <a:buNone/>
            </a:pPr>
            <a:r>
              <a:rPr lang="en-US" dirty="0" smtClean="0">
                <a:latin typeface="SunSuraj" pitchFamily="2" charset="0"/>
              </a:rPr>
              <a:t>   ,</a:t>
            </a:r>
            <a:r>
              <a:rPr lang="en-US" dirty="0" err="1" smtClean="0">
                <a:latin typeface="SunSuraj" pitchFamily="2" charset="0"/>
              </a:rPr>
              <a:t>g;ghliy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mg;gbNa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gbj;jhy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y;iy</a:t>
            </a:r>
            <a:r>
              <a:rPr lang="en-US" dirty="0" smtClean="0">
                <a:latin typeface="SunSuraj" pitchFamily="2" charset="0"/>
              </a:rPr>
              <a:t>.,</a:t>
            </a:r>
            <a:r>
              <a:rPr lang="en-US" dirty="0" err="1" smtClean="0">
                <a:latin typeface="SunSuraj" pitchFamily="2" charset="0"/>
              </a:rPr>
              <a:t>jidr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kpjg;g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mk;kp</a:t>
            </a:r>
            <a:r>
              <a:rPr lang="en-US" dirty="0" smtClean="0">
                <a:latin typeface="SunSuraj" pitchFamily="2" charset="0"/>
              </a:rPr>
              <a:t> Mo </a:t>
            </a:r>
            <a:r>
              <a:rPr lang="en-US" dirty="0" err="1" smtClean="0">
                <a:latin typeface="SunSuraj" pitchFamily="2" charset="0"/>
              </a:rPr>
              <a:t>ahidf;F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Kaw;F</a:t>
            </a:r>
            <a:r>
              <a:rPr lang="en-US" dirty="0" smtClean="0">
                <a:latin typeface="SunSuraj" pitchFamily="2" charset="0"/>
              </a:rPr>
              <a:t>(</a:t>
            </a:r>
            <a:r>
              <a:rPr lang="en-US" dirty="0" err="1" smtClean="0">
                <a:latin typeface="SunSuraj" pitchFamily="2" charset="0"/>
              </a:rPr>
              <a:t>kay</a:t>
            </a:r>
            <a:r>
              <a:rPr lang="en-US" dirty="0" smtClean="0">
                <a:latin typeface="SunSuraj" pitchFamily="2" charset="0"/>
              </a:rPr>
              <a:t>;) </a:t>
            </a:r>
            <a:r>
              <a:rPr lang="en-US" dirty="0" err="1" smtClean="0">
                <a:latin typeface="SunSuraj" pitchFamily="2" charset="0"/>
              </a:rPr>
              <a:t>ePj;J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me;je;j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mbapYs;s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nrhw;fis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Kd;gpd;dhf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khw;wpg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nfhs;Sjy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Ntz;Lk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0156"/>
            <a:ext cx="8686800" cy="105425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latin typeface="SunSuraj" pitchFamily="2" charset="0"/>
              </a:rPr>
              <a:t/>
            </a:r>
            <a:br>
              <a:rPr lang="en-US" b="1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2.nkhopkhw;Wg;nghUs;Nfhs</a:t>
            </a:r>
            <a:r>
              <a:rPr lang="en-US" b="1" dirty="0">
                <a:latin typeface="SunSuraj" pitchFamily="2" charset="0"/>
              </a:rPr>
              <a:t>;</a:t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887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ra;Aspy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Uf;fpd;w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nrhw;fis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Kiwkhw;whky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thpirahf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mikj;Jg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nfhs;tJ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epuy;epiug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v</a:t>
            </a:r>
            <a:r>
              <a:rPr lang="en-US" dirty="0" err="1" smtClean="0">
                <a:latin typeface="SunSuraj" pitchFamily="2" charset="0"/>
              </a:rPr>
              <a:t>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dirty="0" err="1" smtClean="0">
                <a:latin typeface="SunSuraj" pitchFamily="2" charset="0"/>
              </a:rPr>
              <a:t>v.fh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m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d;Gk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mwDk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cilj;jhapd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y;tho;f;if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g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z;Gk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gaDk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dirty="0" smtClean="0">
                <a:latin typeface="SunSuraj" pitchFamily="2" charset="0"/>
              </a:rPr>
              <a:t>    ,</a:t>
            </a:r>
            <a:r>
              <a:rPr lang="en-US" dirty="0" err="1" smtClean="0">
                <a:latin typeface="SunSuraj" pitchFamily="2" charset="0"/>
              </a:rPr>
              <a:t>f;Fwl;ghtpy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md;Gf;Fg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gz;Gk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mwj;Jf;Fg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gaDk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epuy;epiuahf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mike;Js;sjdhy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epuy;epiug;nghUs;Nfhs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Mapw;W</a:t>
            </a:r>
            <a:r>
              <a:rPr lang="en-US" dirty="0" smtClean="0">
                <a:latin typeface="SunSuraj" pitchFamily="2" charset="0"/>
              </a:rPr>
              <a:t>.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0156"/>
            <a:ext cx="8139953" cy="1054250"/>
          </a:xfrm>
        </p:spPr>
        <p:txBody>
          <a:bodyPr/>
          <a:lstStyle/>
          <a:p>
            <a:pPr algn="ctr"/>
            <a:r>
              <a:rPr lang="en-US" b="1" dirty="0" smtClean="0">
                <a:latin typeface="SunSuraj" pitchFamily="2" charset="0"/>
              </a:rPr>
              <a:t>3.epuy;epiug;nghUs;Nfhs</a:t>
            </a:r>
            <a:r>
              <a:rPr lang="en-US" b="1" dirty="0">
                <a:latin typeface="SunSuraj" pitchFamily="2" charset="0"/>
              </a:rPr>
              <a:t>;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6982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2500" dirty="0" err="1">
                <a:latin typeface="SunSuraj" pitchFamily="2" charset="0"/>
              </a:rPr>
              <a:t>t</a:t>
            </a:r>
            <a:r>
              <a:rPr lang="en-US" sz="2500" dirty="0" err="1" smtClean="0">
                <a:latin typeface="SunSuraj" pitchFamily="2" charset="0"/>
              </a:rPr>
              <a:t>py;ypd</a:t>
            </a:r>
            <a:r>
              <a:rPr lang="en-US" sz="2500" dirty="0" smtClean="0">
                <a:latin typeface="SunSuraj" pitchFamily="2" charset="0"/>
              </a:rPr>
              <a:t>; ,U </a:t>
            </a:r>
            <a:r>
              <a:rPr lang="en-US" sz="2500" dirty="0" err="1" smtClean="0">
                <a:latin typeface="SunSuraj" pitchFamily="2" charset="0"/>
              </a:rPr>
              <a:t>KidfisAk</a:t>
            </a:r>
            <a:r>
              <a:rPr lang="en-US" sz="2500" dirty="0" smtClean="0">
                <a:latin typeface="SunSuraj" pitchFamily="2" charset="0"/>
              </a:rPr>
              <a:t>; ,</a:t>
            </a:r>
            <a:r>
              <a:rPr lang="en-US" sz="2500" dirty="0" err="1" smtClean="0">
                <a:latin typeface="SunSuraj" pitchFamily="2" charset="0"/>
              </a:rPr>
              <a:t>izj;Jf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fl;Ljy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Nghyr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nra;Aspd</a:t>
            </a:r>
            <a:r>
              <a:rPr lang="en-US" sz="2500" dirty="0" smtClean="0">
                <a:latin typeface="SunSuraj" pitchFamily="2" charset="0"/>
              </a:rPr>
              <a:t>;  </a:t>
            </a:r>
            <a:r>
              <a:rPr lang="en-US" sz="2500" dirty="0" err="1" smtClean="0">
                <a:latin typeface="SunSuraj" pitchFamily="2" charset="0"/>
              </a:rPr>
              <a:t>Kjypy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mike;Js;s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nrhy;Yk</a:t>
            </a:r>
            <a:r>
              <a:rPr lang="en-US" sz="2500" dirty="0" smtClean="0">
                <a:latin typeface="SunSuraj" pitchFamily="2" charset="0"/>
              </a:rPr>
              <a:t>;  ,</a:t>
            </a:r>
            <a:r>
              <a:rPr lang="en-US" sz="2500" dirty="0" err="1" smtClean="0">
                <a:latin typeface="SunSuraj" pitchFamily="2" charset="0"/>
              </a:rPr>
              <a:t>Wjpapy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mike;Js;s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nrhy;Yk</a:t>
            </a:r>
            <a:r>
              <a:rPr lang="en-US" sz="2500" dirty="0" smtClean="0">
                <a:latin typeface="SunSuraj" pitchFamily="2" charset="0"/>
              </a:rPr>
              <a:t>;  </a:t>
            </a:r>
            <a:r>
              <a:rPr lang="en-US" sz="2500" dirty="0" err="1" smtClean="0">
                <a:latin typeface="SunSuraj" pitchFamily="2" charset="0"/>
              </a:rPr>
              <a:t>nghUs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ghg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nghUj;JtJ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tpw;G+l;Lg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vd;gh</a:t>
            </a:r>
            <a:r>
              <a:rPr lang="en-US" sz="2500" dirty="0" smtClean="0">
                <a:latin typeface="SunSuraj" pitchFamily="2" charset="0"/>
              </a:rPr>
              <a:t>;.,</a:t>
            </a:r>
            <a:r>
              <a:rPr lang="en-US" sz="2500" dirty="0" err="1" smtClean="0">
                <a:latin typeface="SunSuraj" pitchFamily="2" charset="0"/>
              </a:rPr>
              <a:t>jid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G+l;Ltpw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nghUs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Nfhs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vdTk</a:t>
            </a:r>
            <a:r>
              <a:rPr lang="en-US" sz="2500" dirty="0" smtClean="0">
                <a:latin typeface="SunSuraj" pitchFamily="2" charset="0"/>
              </a:rPr>
              <a:t>; $</a:t>
            </a:r>
            <a:r>
              <a:rPr lang="en-US" sz="2500" dirty="0" err="1" smtClean="0">
                <a:latin typeface="SunSuraj" pitchFamily="2" charset="0"/>
              </a:rPr>
              <a:t>Wth</a:t>
            </a:r>
            <a:r>
              <a:rPr lang="en-US" sz="2500" dirty="0" smtClean="0">
                <a:latin typeface="SunSuraj" pitchFamily="2" charset="0"/>
              </a:rPr>
              <a:t>;. </a:t>
            </a:r>
          </a:p>
          <a:p>
            <a:pPr marL="0" indent="0" algn="just">
              <a:buNone/>
            </a:pPr>
            <a:r>
              <a:rPr lang="en-US" sz="2500" dirty="0" err="1" smtClean="0">
                <a:latin typeface="SunSuraj" pitchFamily="2" charset="0"/>
              </a:rPr>
              <a:t>v.fh</a:t>
            </a:r>
            <a:r>
              <a:rPr lang="en-US" sz="2500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neUey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csd;xUtd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,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d;wpt;it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vd;Dk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 algn="just">
              <a:buNone/>
            </a:pP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ngUik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cilj;jpt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TyF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.</a:t>
            </a:r>
            <a:endParaRPr lang="en-US" sz="2500" dirty="0">
              <a:solidFill>
                <a:srgbClr val="FF0000"/>
              </a:solidFill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sz="2500" dirty="0" smtClean="0">
                <a:latin typeface="SunSuraj" pitchFamily="2" charset="0"/>
              </a:rPr>
              <a:t>  ,</a:t>
            </a:r>
            <a:r>
              <a:rPr lang="en-US" sz="2500" dirty="0" err="1" smtClean="0">
                <a:latin typeface="SunSuraj" pitchFamily="2" charset="0"/>
              </a:rPr>
              <a:t>f;Fwspy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cyF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vd;Dk</a:t>
            </a:r>
            <a:r>
              <a:rPr lang="en-US" sz="2500" dirty="0" smtClean="0">
                <a:latin typeface="SunSuraj" pitchFamily="2" charset="0"/>
              </a:rPr>
              <a:t>; ,</a:t>
            </a:r>
            <a:r>
              <a:rPr lang="en-US" sz="2500" dirty="0" err="1" smtClean="0">
                <a:latin typeface="SunSuraj" pitchFamily="2" charset="0"/>
              </a:rPr>
              <a:t>Wjpr;nrhy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Kjw;nrhy;yhd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neUey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vd;gNjhL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Nrh;j;Jg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nghUs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nfhs;tjdhy</a:t>
            </a:r>
            <a:r>
              <a:rPr lang="en-US" sz="2500" dirty="0" smtClean="0">
                <a:latin typeface="SunSuraj" pitchFamily="2" charset="0"/>
              </a:rPr>
              <a:t>; ,J </a:t>
            </a:r>
            <a:r>
              <a:rPr lang="en-US" sz="2500" dirty="0" err="1" smtClean="0">
                <a:latin typeface="SunSuraj" pitchFamily="2" charset="0"/>
              </a:rPr>
              <a:t>tpw;G+l;Lg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nghUs;Nfhs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vdg;gLk</a:t>
            </a:r>
            <a:r>
              <a:rPr lang="en-US" sz="2500" dirty="0" smtClean="0">
                <a:latin typeface="SunSuraj" pitchFamily="2" charset="0"/>
              </a:rPr>
              <a:t>;. </a:t>
            </a:r>
            <a:endParaRPr lang="en-US" sz="25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4.tpw;G+l;Lg; </a:t>
            </a:r>
            <a:r>
              <a:rPr lang="en-US" b="1" dirty="0" err="1" smtClean="0">
                <a:latin typeface="SunSuraj" pitchFamily="2" charset="0"/>
              </a:rPr>
              <a:t>nghUs;Nfhs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69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CQ;rypd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eLepd;w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fapW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Kd;Dk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gpd;Dk</a:t>
            </a:r>
            <a:r>
              <a:rPr lang="en-US" sz="2500" dirty="0" smtClean="0">
                <a:latin typeface="SunSuraj" pitchFamily="2" charset="0"/>
              </a:rPr>
              <a:t>; </a:t>
            </a:r>
          </a:p>
          <a:p>
            <a:pPr marL="0" indent="0" algn="just">
              <a:buNone/>
            </a:pPr>
            <a:r>
              <a:rPr lang="en-US" sz="2500" dirty="0" err="1">
                <a:latin typeface="SunSuraj" pitchFamily="2" charset="0"/>
              </a:rPr>
              <a:t>n</a:t>
            </a:r>
            <a:r>
              <a:rPr lang="en-US" sz="2500" dirty="0" err="1" smtClean="0">
                <a:latin typeface="SunSuraj" pitchFamily="2" charset="0"/>
              </a:rPr>
              <a:t>rd;W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tUtJ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Nghyr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nra;Aspd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eLtpy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mike;jpUf;Fk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nrhy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nra;Aspd</a:t>
            </a:r>
            <a:r>
              <a:rPr lang="en-US" sz="2500" dirty="0" smtClean="0">
                <a:latin typeface="SunSuraj" pitchFamily="2" charset="0"/>
              </a:rPr>
              <a:t>;  </a:t>
            </a:r>
            <a:r>
              <a:rPr lang="en-US" sz="2500" dirty="0" err="1" smtClean="0">
                <a:latin typeface="SunSuraj" pitchFamily="2" charset="0"/>
              </a:rPr>
              <a:t>KjypYk</a:t>
            </a:r>
            <a:r>
              <a:rPr lang="en-US" sz="2500" dirty="0" smtClean="0">
                <a:latin typeface="SunSuraj" pitchFamily="2" charset="0"/>
              </a:rPr>
              <a:t>; ,</a:t>
            </a:r>
            <a:r>
              <a:rPr lang="en-US" sz="2500" dirty="0" err="1" smtClean="0">
                <a:latin typeface="SunSuraj" pitchFamily="2" charset="0"/>
              </a:rPr>
              <a:t>WjpapYk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mike;jpUf;Fk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nrhw;fSld</a:t>
            </a:r>
            <a:r>
              <a:rPr lang="en-US" sz="2500" dirty="0" smtClean="0">
                <a:latin typeface="SunSuraj" pitchFamily="2" charset="0"/>
              </a:rPr>
              <a:t>;  </a:t>
            </a:r>
            <a:r>
              <a:rPr lang="en-US" sz="2500" dirty="0" err="1" smtClean="0">
                <a:latin typeface="SunSuraj" pitchFamily="2" charset="0"/>
              </a:rPr>
              <a:t>nghUe;jpg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nghUisj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jUtJ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jhg;gpirg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vdg;gLk</a:t>
            </a:r>
            <a:r>
              <a:rPr lang="en-US" sz="2500" dirty="0" smtClean="0">
                <a:latin typeface="SunSuraj" pitchFamily="2" charset="0"/>
              </a:rPr>
              <a:t>;.(</a:t>
            </a:r>
            <a:r>
              <a:rPr lang="en-US" sz="2500" dirty="0" err="1" smtClean="0">
                <a:latin typeface="SunSuraj" pitchFamily="2" charset="0"/>
              </a:rPr>
              <a:t>jhk;G</a:t>
            </a:r>
            <a:r>
              <a:rPr lang="en-US" sz="2500" dirty="0" smtClean="0">
                <a:latin typeface="SunSuraj" pitchFamily="2" charset="0"/>
              </a:rPr>
              <a:t>- </a:t>
            </a:r>
            <a:r>
              <a:rPr lang="en-US" sz="2500" dirty="0" err="1" smtClean="0">
                <a:latin typeface="SunSuraj" pitchFamily="2" charset="0"/>
              </a:rPr>
              <a:t>CQ;ry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fapW</a:t>
            </a:r>
            <a:r>
              <a:rPr lang="en-US" sz="2500" dirty="0" smtClean="0">
                <a:latin typeface="SunSuraj" pitchFamily="2" charset="0"/>
              </a:rPr>
              <a:t>)</a:t>
            </a:r>
          </a:p>
          <a:p>
            <a:pPr marL="0" indent="0" algn="just">
              <a:buNone/>
            </a:pPr>
            <a:r>
              <a:rPr lang="en-US" sz="2500" dirty="0" err="1" smtClean="0">
                <a:latin typeface="SunSuraj" pitchFamily="2" charset="0"/>
              </a:rPr>
              <a:t>v.fh</a:t>
            </a:r>
            <a:r>
              <a:rPr lang="en-US" sz="2500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,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we;jhh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,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we;jhh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midah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rpdj;ijj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 algn="just">
              <a:buNone/>
            </a:pP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Jwe;jhh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Jwe;jhh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500" dirty="0" err="1" smtClean="0">
                <a:solidFill>
                  <a:srgbClr val="FF0000"/>
                </a:solidFill>
                <a:latin typeface="SunSuraj" pitchFamily="2" charset="0"/>
              </a:rPr>
              <a:t>Jiz</a:t>
            </a:r>
            <a:r>
              <a:rPr lang="en-US" sz="2500" dirty="0" smtClean="0">
                <a:solidFill>
                  <a:srgbClr val="FF0000"/>
                </a:solidFill>
                <a:latin typeface="SunSuraj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sz="2500" dirty="0" smtClean="0">
                <a:latin typeface="SunSuraj" pitchFamily="2" charset="0"/>
              </a:rPr>
              <a:t>  ,</a:t>
            </a:r>
            <a:r>
              <a:rPr lang="en-US" sz="2500" dirty="0" err="1" smtClean="0">
                <a:latin typeface="SunSuraj" pitchFamily="2" charset="0"/>
              </a:rPr>
              <a:t>g;ghlypy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rpdj;ij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vd;Dk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eLepd;w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nrhy;iyr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rpdj;ij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cilath</a:t>
            </a:r>
            <a:r>
              <a:rPr lang="en-US" sz="2500" dirty="0" smtClean="0">
                <a:latin typeface="SunSuraj" pitchFamily="2" charset="0"/>
              </a:rPr>
              <a:t>; ,</a:t>
            </a:r>
            <a:r>
              <a:rPr lang="en-US" sz="2500" dirty="0" err="1" smtClean="0">
                <a:latin typeface="SunSuraj" pitchFamily="2" charset="0"/>
              </a:rPr>
              <a:t>we;jhh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vdTk</a:t>
            </a:r>
            <a:r>
              <a:rPr lang="en-US" sz="2500" dirty="0" smtClean="0">
                <a:latin typeface="SunSuraj" pitchFamily="2" charset="0"/>
              </a:rPr>
              <a:t>;  </a:t>
            </a:r>
            <a:r>
              <a:rPr lang="en-US" sz="2500" dirty="0" err="1" smtClean="0">
                <a:latin typeface="SunSuraj" pitchFamily="2" charset="0"/>
              </a:rPr>
              <a:t>rpdj;ijj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Jwe;jhh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Qhdpah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Jiz</a:t>
            </a:r>
            <a:r>
              <a:rPr lang="en-US" sz="2500" dirty="0" smtClean="0">
                <a:latin typeface="SunSuraj" pitchFamily="2" charset="0"/>
              </a:rPr>
              <a:t> </a:t>
            </a:r>
            <a:r>
              <a:rPr lang="en-US" sz="2500" dirty="0" err="1" smtClean="0">
                <a:latin typeface="SunSuraj" pitchFamily="2" charset="0"/>
              </a:rPr>
              <a:t>vdTk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mikj;Jg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nghUs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nfhs;Sjy</a:t>
            </a:r>
            <a:r>
              <a:rPr lang="en-US" sz="2500" dirty="0" smtClean="0">
                <a:latin typeface="SunSuraj" pitchFamily="2" charset="0"/>
              </a:rPr>
              <a:t>; </a:t>
            </a:r>
            <a:r>
              <a:rPr lang="en-US" sz="2500" dirty="0" err="1" smtClean="0">
                <a:latin typeface="SunSuraj" pitchFamily="2" charset="0"/>
              </a:rPr>
              <a:t>Ntz;Lk</a:t>
            </a:r>
            <a:r>
              <a:rPr lang="en-US" sz="2500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endParaRPr lang="en-US" sz="25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5.jhg;gpir </a:t>
            </a:r>
            <a:r>
              <a:rPr lang="en-US" b="1" dirty="0" err="1" smtClean="0">
                <a:latin typeface="SunSuraj" pitchFamily="2" charset="0"/>
              </a:rPr>
              <a:t>nghUs;Nfhs</a:t>
            </a:r>
            <a:r>
              <a:rPr lang="en-US" b="1" dirty="0" smtClean="0">
                <a:latin typeface="SunSuraj" pitchFamily="2" charset="0"/>
              </a:rPr>
              <a:t>;</a:t>
            </a:r>
            <a:endParaRPr lang="en-US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6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>
                <a:latin typeface="SunSuraj" pitchFamily="2" charset="0"/>
              </a:rPr>
              <a:t>Ghk;G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Gw;wpy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itj;J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EioAk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NkyhfTk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cly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mLj;Jk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nry;tJ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nghyr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nra;Aspd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WjpapypUe;J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nrhw;fis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vLj;J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Kjypy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itj;Jf</a:t>
            </a:r>
            <a:r>
              <a:rPr lang="en-US" dirty="0" smtClean="0">
                <a:latin typeface="SunSuraj" pitchFamily="2" charset="0"/>
              </a:rPr>
              <a:t>; $</a:t>
            </a:r>
            <a:r>
              <a:rPr lang="en-US" dirty="0" err="1" smtClean="0">
                <a:latin typeface="SunSuraj" pitchFamily="2" charset="0"/>
              </a:rPr>
              <a:t>l;bg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nfhs;tJ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miskwpghg;Gg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mis-Gw;W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ghg;G-ghk;G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)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jho;e;j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cah;tpduha;j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jhSilj;J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 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jz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;^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d;wpj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jsh;thh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jhKk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  --------------------------------------------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tho;e;j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nghOjpNd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thnda;J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 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newpKd;dp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Kayh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jhNu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g;ghlypy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,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Wjpapy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cs;s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mb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ghlypd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Kjypy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nfhz;L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nghUs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nfhs;Sjy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Ntz;Lk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;.</a:t>
            </a:r>
            <a:endParaRPr lang="en-US" dirty="0">
              <a:solidFill>
                <a:schemeClr val="tx1"/>
              </a:solidFill>
              <a:latin typeface="SunSura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570156"/>
            <a:ext cx="8839200" cy="1054250"/>
          </a:xfrm>
        </p:spPr>
        <p:txBody>
          <a:bodyPr/>
          <a:lstStyle/>
          <a:p>
            <a:r>
              <a:rPr lang="en-US" sz="4800" b="1" dirty="0" smtClean="0">
                <a:latin typeface="SunSuraj" pitchFamily="2" charset="0"/>
              </a:rPr>
              <a:t>6.miskwpghg;Gg; </a:t>
            </a:r>
            <a:r>
              <a:rPr lang="en-US" sz="4800" b="1" dirty="0" err="1" smtClean="0">
                <a:latin typeface="SunSuraj" pitchFamily="2" charset="0"/>
              </a:rPr>
              <a:t>nghUs;Nfhs</a:t>
            </a:r>
            <a:r>
              <a:rPr lang="en-US" sz="4800" b="1" dirty="0" smtClean="0">
                <a:latin typeface="SunSuraj" pitchFamily="2" charset="0"/>
              </a:rPr>
              <a:t>;</a:t>
            </a:r>
            <a:endParaRPr lang="en-US" sz="4800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66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ra;Aspd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mbfspYk</a:t>
            </a:r>
            <a:r>
              <a:rPr lang="en-US" dirty="0" smtClean="0">
                <a:latin typeface="SunSuraj" pitchFamily="2" charset="0"/>
              </a:rPr>
              <a:t>; $</a:t>
            </a:r>
            <a:r>
              <a:rPr lang="en-US" dirty="0" err="1" smtClean="0">
                <a:latin typeface="SunSuraj" pitchFamily="2" charset="0"/>
              </a:rPr>
              <a:t>wg;gl;Ls;s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nrhw;fisg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Vw;gf</a:t>
            </a:r>
            <a:r>
              <a:rPr lang="en-US" dirty="0" smtClean="0">
                <a:latin typeface="SunSuraj" pitchFamily="2" charset="0"/>
              </a:rPr>
              <a:t>; $</a:t>
            </a:r>
            <a:r>
              <a:rPr lang="en-US" dirty="0" err="1" smtClean="0">
                <a:latin typeface="SunSuraj" pitchFamily="2" charset="0"/>
              </a:rPr>
              <a:t>l;bg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nfhs;tJ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nfhz;L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$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l;Lg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;.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v.fh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fl;bf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fUk;G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frf;Fk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kpff;fdpe;j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vl;bf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fdpapdpf;Fk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vd;D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}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ypt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-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glbAs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fhis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gbghy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fwf;FNk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ey;ygR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Ntis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jtpuh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JOk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g;ghliy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gbj;jhy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nghUs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tpsq;fhJ.fUk;G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dpf;Fk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;.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vlbf;fdp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frf;Fk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;.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fhis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cOk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;.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fR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ghy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jUk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vdg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nghUs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nfhs;tjw;F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Vw;g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mb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NjhWk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khwp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fplf;fpd;w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nrhw;fisg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nghUj;jhf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nSuraj" pitchFamily="2" charset="0"/>
              </a:rPr>
              <a:t>m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ikj;Jf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nfhs;Sjy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Ntz;Lk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;.</a:t>
            </a:r>
          </a:p>
          <a:p>
            <a:endParaRPr lang="en-US" dirty="0">
              <a:solidFill>
                <a:schemeClr val="tx1"/>
              </a:solidFill>
              <a:latin typeface="SunSura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570156"/>
            <a:ext cx="8686800" cy="1054250"/>
          </a:xfrm>
        </p:spPr>
        <p:txBody>
          <a:bodyPr/>
          <a:lstStyle/>
          <a:p>
            <a:r>
              <a:rPr lang="en-US" sz="4800" b="1" dirty="0" smtClean="0">
                <a:latin typeface="SunSuraj" pitchFamily="2" charset="0"/>
              </a:rPr>
              <a:t>7.nfhz;L$l;Lg; </a:t>
            </a:r>
            <a:r>
              <a:rPr lang="en-US" sz="4800" b="1" dirty="0" err="1" smtClean="0">
                <a:latin typeface="SunSuraj" pitchFamily="2" charset="0"/>
              </a:rPr>
              <a:t>nghUs;Nfhs</a:t>
            </a:r>
            <a:r>
              <a:rPr lang="en-US" sz="4800" b="1" dirty="0" smtClean="0">
                <a:latin typeface="SunSuraj" pitchFamily="2" charset="0"/>
              </a:rPr>
              <a:t>;</a:t>
            </a:r>
            <a:endParaRPr lang="en-US" sz="4800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7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nkhopkhw;Wg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</a:t>
            </a:r>
            <a:r>
              <a:rPr lang="en-US" dirty="0" err="1" smtClean="0">
                <a:latin typeface="SunSuraj" pitchFamily="2" charset="0"/>
              </a:rPr>
              <a:t>me;je;j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mbfspy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cs;s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nrhw;fis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Kd;gpd;dhf</a:t>
            </a:r>
            <a:r>
              <a:rPr lang="en-US" dirty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khw;Wjy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n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fhz;L$l;Lg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</a:t>
            </a:r>
            <a:r>
              <a:rPr lang="en-US" dirty="0" err="1" smtClean="0">
                <a:latin typeface="SunSuraj" pitchFamily="2" charset="0"/>
              </a:rPr>
              <a:t>gy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mbfspy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cs;s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nrhw;fis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khw;wpg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nfhs;Sjy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rpW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NtWghL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7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ra;Aspd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vy;yh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mbfisAk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Kd;gpd;dhf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khw;wpg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nfhz;lhYk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XirAk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rpijahky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mbkwpkhw;Wg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nghUs;Nfhs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;.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v.fh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khwhf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fhjyh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kiykwe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jdNu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Mwhf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fl;gdp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tuyh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dhNt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Ntwh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nkd;Njhs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tisnefp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Ok;Nk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	$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wha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Njhop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ahd;thO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khNw</a:t>
            </a:r>
            <a:endParaRPr lang="en-US" dirty="0" smtClean="0">
              <a:solidFill>
                <a:schemeClr val="tx1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g;ghlypy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cs;s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mbfis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Kd;gpd;dhf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vg;gb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khw;wpg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nghUs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nfhz;lhYk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nghUSk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XirAk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rpijahJ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.</a:t>
            </a:r>
            <a:endParaRPr lang="en-US" dirty="0">
              <a:solidFill>
                <a:schemeClr val="tx1"/>
              </a:solidFill>
              <a:latin typeface="SunSura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570156"/>
            <a:ext cx="8686800" cy="1054250"/>
          </a:xfrm>
        </p:spPr>
        <p:txBody>
          <a:bodyPr/>
          <a:lstStyle/>
          <a:p>
            <a:r>
              <a:rPr lang="en-US" sz="4800" b="1" dirty="0" smtClean="0">
                <a:latin typeface="SunSuraj" pitchFamily="2" charset="0"/>
              </a:rPr>
              <a:t>8.mbkwpkhw;Wg; </a:t>
            </a:r>
            <a:r>
              <a:rPr lang="en-US" sz="4800" b="1" dirty="0" err="1" smtClean="0">
                <a:latin typeface="SunSuraj" pitchFamily="2" charset="0"/>
              </a:rPr>
              <a:t>nghUs;Nfhs</a:t>
            </a:r>
            <a:r>
              <a:rPr lang="en-US" sz="4800" b="1" dirty="0" smtClean="0">
                <a:latin typeface="SunSuraj" pitchFamily="2" charset="0"/>
              </a:rPr>
              <a:t>;</a:t>
            </a:r>
            <a:endParaRPr lang="en-US" sz="4800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28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vOj;J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SunSuraj" pitchFamily="2" charset="0"/>
              </a:rPr>
              <a:t>msngil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SunSuraj" pitchFamily="2" charset="0"/>
              </a:rPr>
              <a:t>jkpo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Mrphpia</a:t>
            </a:r>
            <a:r>
              <a:rPr lang="en-US" dirty="0" smtClean="0">
                <a:latin typeface="SunSuraj" pitchFamily="2" charset="0"/>
              </a:rPr>
              <a:t> :</a:t>
            </a:r>
            <a:r>
              <a:rPr lang="en-US" dirty="0" err="1" smtClean="0">
                <a:latin typeface="SunSuraj" pitchFamily="2" charset="0"/>
              </a:rPr>
              <a:t>Nfh.khypdp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tFg;G</a:t>
            </a:r>
            <a:r>
              <a:rPr lang="en-US" dirty="0" smtClean="0">
                <a:latin typeface="SunSuraj" pitchFamily="2" charset="0"/>
              </a:rPr>
              <a:t>      : </a:t>
            </a:r>
            <a:r>
              <a:rPr lang="en-US" dirty="0" err="1" smtClean="0">
                <a:latin typeface="SunSuraj" pitchFamily="2" charset="0"/>
              </a:rPr>
              <a:t>xd;gJ</a:t>
            </a:r>
            <a:endParaRPr lang="en-US" dirty="0" smtClean="0">
              <a:latin typeface="SunSuraj" pitchFamily="2" charset="0"/>
            </a:endParaRPr>
          </a:p>
          <a:p>
            <a:pPr algn="l"/>
            <a:r>
              <a:rPr lang="en-US" dirty="0" smtClean="0">
                <a:latin typeface="SunSuraj" pitchFamily="2" charset="0"/>
              </a:rPr>
              <a:t>                  </a:t>
            </a:r>
            <a:r>
              <a:rPr lang="en-US" dirty="0" err="1" smtClean="0">
                <a:latin typeface="SunSuraj" pitchFamily="2" charset="0"/>
              </a:rPr>
              <a:t>gs;sp</a:t>
            </a:r>
            <a:r>
              <a:rPr lang="en-US" dirty="0" smtClean="0">
                <a:latin typeface="SunSuraj" pitchFamily="2" charset="0"/>
              </a:rPr>
              <a:t>       :</a:t>
            </a:r>
            <a:r>
              <a:rPr lang="en-US" dirty="0" err="1" smtClean="0">
                <a:latin typeface="SunSuraj" pitchFamily="2" charset="0"/>
              </a:rPr>
              <a:t>Mjpguhrf;jp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nkl;hpf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Nky;epiyg;gs;sp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0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vOj;J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SunSuraj" pitchFamily="2" charset="0"/>
              </a:rPr>
              <a:t>1.KjnyOj;J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SunSuraj" pitchFamily="2" charset="0"/>
              </a:rPr>
              <a:t>2.rhh;ngOj;J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576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smtClean="0">
                <a:latin typeface="SunSuraj" pitchFamily="2" charset="0"/>
              </a:rPr>
              <a:t>m </a:t>
            </a:r>
            <a:r>
              <a:rPr lang="en-US" sz="3200" dirty="0" err="1" smtClean="0">
                <a:latin typeface="SunSuraj" pitchFamily="2" charset="0"/>
              </a:rPr>
              <a:t>Kjy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xs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tiu</a:t>
            </a: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smtClean="0">
                <a:latin typeface="SunSuraj" pitchFamily="2" charset="0"/>
              </a:rPr>
              <a:t>  12</a:t>
            </a:r>
          </a:p>
          <a:p>
            <a:r>
              <a:rPr lang="en-US" sz="3200" dirty="0" smtClean="0">
                <a:latin typeface="SunSuraj" pitchFamily="2" charset="0"/>
              </a:rPr>
              <a:t>f; </a:t>
            </a:r>
            <a:r>
              <a:rPr lang="en-US" sz="3200" dirty="0" err="1" smtClean="0">
                <a:latin typeface="SunSuraj" pitchFamily="2" charset="0"/>
              </a:rPr>
              <a:t>Kjy</a:t>
            </a:r>
            <a:r>
              <a:rPr lang="en-US" sz="3200" dirty="0" smtClean="0">
                <a:latin typeface="SunSuraj" pitchFamily="2" charset="0"/>
              </a:rPr>
              <a:t>; d; </a:t>
            </a:r>
            <a:r>
              <a:rPr lang="en-US" sz="3200" dirty="0" err="1" smtClean="0">
                <a:latin typeface="SunSuraj" pitchFamily="2" charset="0"/>
              </a:rPr>
              <a:t>tiu</a:t>
            </a:r>
            <a:r>
              <a:rPr lang="en-US" sz="3200" dirty="0" smtClean="0">
                <a:latin typeface="SunSuraj" pitchFamily="2" charset="0"/>
              </a:rPr>
              <a:t>      18</a:t>
            </a:r>
          </a:p>
          <a:p>
            <a:pPr>
              <a:buNone/>
            </a:pP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smtClean="0">
                <a:latin typeface="SunSuraj" pitchFamily="2" charset="0"/>
              </a:rPr>
              <a:t>                            -----</a:t>
            </a:r>
          </a:p>
          <a:p>
            <a:pPr>
              <a:buNone/>
            </a:pPr>
            <a:r>
              <a:rPr lang="en-US" sz="3200" dirty="0">
                <a:latin typeface="SunSuraj" pitchFamily="2" charset="0"/>
              </a:rPr>
              <a:t>	</a:t>
            </a:r>
            <a:r>
              <a:rPr lang="en-US" sz="3200" dirty="0" smtClean="0">
                <a:latin typeface="SunSuraj" pitchFamily="2" charset="0"/>
              </a:rPr>
              <a:t>		</a:t>
            </a: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smtClean="0">
                <a:latin typeface="SunSuraj" pitchFamily="2" charset="0"/>
              </a:rPr>
              <a:t>                30 </a:t>
            </a:r>
            <a:r>
              <a:rPr lang="en-US" sz="3200" dirty="0" err="1" smtClean="0">
                <a:latin typeface="SunSuraj" pitchFamily="2" charset="0"/>
              </a:rPr>
              <a:t>KjnyOj;Jfs</a:t>
            </a:r>
            <a:r>
              <a:rPr lang="en-US" sz="3200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smtClean="0">
                <a:latin typeface="SunSuraj" pitchFamily="2" charset="0"/>
              </a:rPr>
              <a:t>           </a:t>
            </a:r>
            <a:r>
              <a:rPr lang="en-US" sz="3200" dirty="0" err="1" smtClean="0">
                <a:latin typeface="SunSuraj" pitchFamily="2" charset="0"/>
              </a:rPr>
              <a:t>rhh;ngOj;Jfs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Njhd;Wtjw;F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Kjw;fhuzkha</a:t>
            </a:r>
            <a:r>
              <a:rPr lang="en-US" sz="3200" dirty="0" smtClean="0">
                <a:latin typeface="SunSuraj" pitchFamily="2" charset="0"/>
              </a:rPr>
              <a:t>; ,</a:t>
            </a:r>
            <a:r>
              <a:rPr lang="en-US" sz="3200" dirty="0" err="1" smtClean="0">
                <a:latin typeface="SunSuraj" pitchFamily="2" charset="0"/>
              </a:rPr>
              <a:t>Ug;gjhy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Kjy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vOj;Jfs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vdg;gLk</a:t>
            </a:r>
            <a:r>
              <a:rPr lang="en-US" sz="3200" dirty="0" smtClean="0">
                <a:latin typeface="SunSuraj" pitchFamily="2" charset="0"/>
              </a:rPr>
              <a:t>;.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Kjy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vOj;Jfs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34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   </a:t>
            </a:r>
            <a:r>
              <a:rPr lang="en-US" sz="3600" dirty="0" err="1" smtClean="0">
                <a:latin typeface="SunSuraj" pitchFamily="2" charset="0"/>
              </a:rPr>
              <a:t>Kjy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vOj;Jfisr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rhh;e;J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aq;Fk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vOj;Jfs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rhh;ngOj;Jfs</a:t>
            </a:r>
            <a:r>
              <a:rPr lang="en-US" sz="3600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sz="3600" dirty="0" err="1">
                <a:latin typeface="SunSuraj" pitchFamily="2" charset="0"/>
              </a:rPr>
              <a:t>r</a:t>
            </a:r>
            <a:r>
              <a:rPr lang="en-US" sz="3600" dirty="0" err="1" smtClean="0">
                <a:latin typeface="SunSuraj" pitchFamily="2" charset="0"/>
              </a:rPr>
              <a:t>hh;ngOj;Jfs</a:t>
            </a:r>
            <a:r>
              <a:rPr lang="en-US" sz="3600" dirty="0" smtClean="0">
                <a:latin typeface="SunSuraj" pitchFamily="2" charset="0"/>
              </a:rPr>
              <a:t>; 10 </a:t>
            </a:r>
            <a:r>
              <a:rPr lang="en-US" sz="3600" dirty="0" err="1" smtClean="0">
                <a:latin typeface="SunSuraj" pitchFamily="2" charset="0"/>
              </a:rPr>
              <a:t>tifg;gLk</a:t>
            </a:r>
            <a:r>
              <a:rPr lang="en-US" sz="3600" dirty="0" smtClean="0">
                <a:latin typeface="SunSuraj" pitchFamily="2" charset="0"/>
              </a:rPr>
              <a:t>;.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rhh;ngOj;Jfs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915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1905000"/>
            <a:ext cx="7745505" cy="449579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caph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nka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Ma;jk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capusngil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xw;wsngil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Fw;wpaYfuk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Fw;wpaypfuk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Ifhuf;FWf;fk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Xsfhuf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FWf;fk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kfuf;FWf;fk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Ma;jf;FWf;fk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rhh;ngOj;Jfspd</a:t>
            </a:r>
            <a:r>
              <a:rPr lang="en-US" dirty="0" smtClean="0">
                <a:latin typeface="SunSuraj" pitchFamily="2" charset="0"/>
              </a:rPr>
              <a:t>; tiffs;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9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45505" cy="43434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4000" dirty="0" err="1" smtClean="0">
                <a:latin typeface="SunSuraj" pitchFamily="2" charset="0"/>
              </a:rPr>
              <a:t>Gyth;fs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jhk</a:t>
            </a:r>
            <a:r>
              <a:rPr lang="en-US" sz="4000" dirty="0" smtClean="0">
                <a:latin typeface="SunSuraj" pitchFamily="2" charset="0"/>
              </a:rPr>
              <a:t>; ,</a:t>
            </a:r>
            <a:r>
              <a:rPr lang="en-US" sz="4000" dirty="0" err="1" smtClean="0">
                <a:latin typeface="SunSuraj" pitchFamily="2" charset="0"/>
              </a:rPr>
              <a:t>aw;Wk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nra;Aspy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Xir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FiwAk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NghJ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mjid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epiwT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nra;a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msngiliag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gad;gLj;Jth</a:t>
            </a:r>
            <a:r>
              <a:rPr lang="en-US" sz="4000" dirty="0" smtClean="0">
                <a:latin typeface="SunSuraj" pitchFamily="2" charset="0"/>
              </a:rPr>
              <a:t>;.</a:t>
            </a:r>
            <a:endParaRPr lang="en-US" sz="4000" dirty="0" smtClean="0"/>
          </a:p>
          <a:p>
            <a:pPr algn="just"/>
            <a:r>
              <a:rPr lang="en-US" sz="4000" dirty="0" err="1" smtClean="0">
                <a:latin typeface="SunSuraj" pitchFamily="2" charset="0"/>
              </a:rPr>
              <a:t>nra;Aspy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Xir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FiwAk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NghJ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xU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nrhy;ypd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KjypYk</a:t>
            </a:r>
            <a:r>
              <a:rPr lang="en-US" sz="4000" dirty="0" smtClean="0">
                <a:latin typeface="SunSuraj" pitchFamily="2" charset="0"/>
              </a:rPr>
              <a:t>; ,</a:t>
            </a:r>
            <a:r>
              <a:rPr lang="en-US" sz="4000" dirty="0" err="1" smtClean="0">
                <a:latin typeface="SunSuraj" pitchFamily="2" charset="0"/>
              </a:rPr>
              <a:t>ilapYk</a:t>
            </a:r>
            <a:r>
              <a:rPr lang="en-US" sz="4000" dirty="0" smtClean="0">
                <a:latin typeface="SunSuraj" pitchFamily="2" charset="0"/>
              </a:rPr>
              <a:t>; ,</a:t>
            </a:r>
            <a:r>
              <a:rPr lang="en-US" sz="4000" dirty="0" err="1" smtClean="0">
                <a:latin typeface="SunSuraj" pitchFamily="2" charset="0"/>
              </a:rPr>
              <a:t>WjpapYk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epw;Fk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nel;nlOj;Jfs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jkf;Fhpa</a:t>
            </a:r>
            <a:r>
              <a:rPr lang="en-US" sz="4000" dirty="0" smtClean="0">
                <a:latin typeface="SunSuraj" pitchFamily="2" charset="0"/>
              </a:rPr>
              <a:t> ,</a:t>
            </a:r>
            <a:r>
              <a:rPr lang="en-US" sz="4000" dirty="0" err="1" smtClean="0">
                <a:latin typeface="SunSuraj" pitchFamily="2" charset="0"/>
              </a:rPr>
              <a:t>uz;L</a:t>
            </a:r>
            <a:r>
              <a:rPr lang="en-US" sz="4000" dirty="0" smtClean="0">
                <a:latin typeface="SunSuraj" pitchFamily="2" charset="0"/>
              </a:rPr>
              <a:t>  </a:t>
            </a:r>
            <a:r>
              <a:rPr lang="en-US" sz="4000" dirty="0" err="1" smtClean="0">
                <a:latin typeface="SunSuraj" pitchFamily="2" charset="0"/>
              </a:rPr>
              <a:t>khj;jpiuapypUe;J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ePz;L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xypf;Fk</a:t>
            </a:r>
            <a:r>
              <a:rPr lang="en-US" sz="4000" dirty="0" smtClean="0">
                <a:latin typeface="SunSuraj" pitchFamily="2" charset="0"/>
              </a:rPr>
              <a:t>;. </a:t>
            </a:r>
            <a:r>
              <a:rPr lang="en-US" sz="4000" dirty="0" err="1">
                <a:latin typeface="SunSuraj" pitchFamily="2" charset="0"/>
              </a:rPr>
              <a:t>m</a:t>
            </a:r>
            <a:r>
              <a:rPr lang="en-US" sz="4000" dirty="0" err="1" smtClean="0">
                <a:latin typeface="SunSuraj" pitchFamily="2" charset="0"/>
              </a:rPr>
              <a:t>t;thW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ePz;L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xypg;gjid</a:t>
            </a:r>
            <a:r>
              <a:rPr lang="en-US" sz="4000" b="1" dirty="0" smtClean="0">
                <a:latin typeface="SunSuraj" pitchFamily="2" charset="0"/>
              </a:rPr>
              <a:t> </a:t>
            </a:r>
            <a:r>
              <a:rPr lang="en-US" sz="4000" b="1" dirty="0" err="1" smtClean="0">
                <a:latin typeface="SunSuraj" pitchFamily="2" charset="0"/>
              </a:rPr>
              <a:t>msngil</a:t>
            </a:r>
            <a:r>
              <a:rPr lang="en-US" sz="4000" b="1" dirty="0" smtClean="0">
                <a:latin typeface="SunSuraj" pitchFamily="2" charset="0"/>
              </a:rPr>
              <a:t>  </a:t>
            </a:r>
            <a:r>
              <a:rPr lang="en-US" sz="4000" dirty="0" err="1" smtClean="0">
                <a:latin typeface="SunSuraj" pitchFamily="2" charset="0"/>
              </a:rPr>
              <a:t>vd;fpNwhk</a:t>
            </a:r>
            <a:r>
              <a:rPr lang="en-US" sz="4000" dirty="0" smtClean="0">
                <a:latin typeface="SunSuraj" pitchFamily="2" charset="0"/>
              </a:rPr>
              <a:t>;.</a:t>
            </a:r>
          </a:p>
          <a:p>
            <a:pPr algn="just"/>
            <a:r>
              <a:rPr lang="en-US" sz="4000" dirty="0" err="1" smtClean="0">
                <a:latin typeface="SunSuraj" pitchFamily="2" charset="0"/>
              </a:rPr>
              <a:t>msG</a:t>
            </a:r>
            <a:r>
              <a:rPr lang="en-US" sz="4000" dirty="0" smtClean="0">
                <a:latin typeface="SunSuraj" pitchFamily="2" charset="0"/>
              </a:rPr>
              <a:t>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4000" dirty="0" smtClean="0">
                <a:latin typeface="SunSuraj" pitchFamily="2" charset="0"/>
              </a:rPr>
              <a:t>  </a:t>
            </a:r>
            <a:r>
              <a:rPr lang="en-US" sz="4000" dirty="0" err="1" smtClean="0">
                <a:latin typeface="SunSuraj" pitchFamily="2" charset="0"/>
              </a:rPr>
              <a:t>khj;jpiu</a:t>
            </a:r>
            <a:endParaRPr lang="en-US" sz="4000" dirty="0" smtClean="0">
              <a:latin typeface="SunSuraj" pitchFamily="2" charset="0"/>
            </a:endParaRPr>
          </a:p>
          <a:p>
            <a:pPr algn="just"/>
            <a:r>
              <a:rPr lang="en-US" sz="4000" dirty="0" err="1" smtClean="0">
                <a:latin typeface="SunSuraj" pitchFamily="2" charset="0"/>
              </a:rPr>
              <a:t>vil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vLj;jy</a:t>
            </a:r>
            <a:r>
              <a:rPr lang="en-US" sz="4000" dirty="0" smtClean="0">
                <a:latin typeface="SunSuraj" pitchFamily="2" charset="0"/>
              </a:rPr>
              <a:t>;</a:t>
            </a:r>
          </a:p>
          <a:p>
            <a:pPr algn="just">
              <a:buNone/>
            </a:pPr>
            <a:r>
              <a:rPr lang="en-US" sz="4000" dirty="0" err="1" smtClean="0">
                <a:latin typeface="SunSuraj" pitchFamily="2" charset="0"/>
              </a:rPr>
              <a:t>vOj;jpdJ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khj;jpiu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mstpy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ePl;b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xypj;jy</a:t>
            </a:r>
            <a:r>
              <a:rPr lang="en-US" sz="4000" dirty="0" smtClean="0">
                <a:latin typeface="SunSuraj" pitchFamily="2" charset="0"/>
              </a:rPr>
              <a:t>;.</a:t>
            </a:r>
          </a:p>
          <a:p>
            <a:pPr algn="just"/>
            <a:endParaRPr lang="en-US" dirty="0" smtClean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msngil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2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SunSuraj" pitchFamily="2" charset="0"/>
              </a:rPr>
              <a:t>capusngil</a:t>
            </a:r>
            <a:endParaRPr lang="en-US" sz="4800" dirty="0" smtClean="0">
              <a:latin typeface="SunSuraj" pitchFamily="2" charset="0"/>
            </a:endParaRPr>
          </a:p>
          <a:p>
            <a:r>
              <a:rPr lang="en-US" sz="4800" dirty="0" err="1" smtClean="0">
                <a:latin typeface="SunSuraj" pitchFamily="2" charset="0"/>
              </a:rPr>
              <a:t>Xw;wsngil</a:t>
            </a:r>
            <a:endParaRPr lang="en-US" sz="4800" dirty="0" smtClean="0"/>
          </a:p>
          <a:p>
            <a:endParaRPr lang="en-US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>
                <a:latin typeface="SunSuraj" pitchFamily="2" charset="0"/>
              </a:rPr>
              <a:t>msngilapd</a:t>
            </a:r>
            <a:r>
              <a:rPr lang="en-US" dirty="0" smtClean="0">
                <a:latin typeface="SunSuraj" pitchFamily="2" charset="0"/>
              </a:rPr>
              <a:t>; tiffs;:</a:t>
            </a:r>
            <a:br>
              <a:rPr lang="en-US" dirty="0" smtClean="0">
                <a:latin typeface="SunSuraj" pitchFamily="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74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z="3600" dirty="0" err="1">
                <a:latin typeface="SunSuraj" pitchFamily="2" charset="0"/>
              </a:rPr>
              <a:t>c</a:t>
            </a:r>
            <a:r>
              <a:rPr lang="en-US" sz="3600" dirty="0" err="1" smtClean="0">
                <a:latin typeface="SunSuraj" pitchFamily="2" charset="0"/>
              </a:rPr>
              <a:t>aph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>
                <a:latin typeface="SunSuraj" pitchFamily="2" charset="0"/>
              </a:rPr>
              <a:t>v</a:t>
            </a:r>
            <a:r>
              <a:rPr lang="en-US" sz="3600" dirty="0" err="1" smtClean="0">
                <a:latin typeface="SunSuraj" pitchFamily="2" charset="0"/>
              </a:rPr>
              <a:t>Oj;Jfs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msngLf;Fk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>
                <a:latin typeface="SunSuraj" pitchFamily="2" charset="0"/>
              </a:rPr>
              <a:t>N</a:t>
            </a:r>
            <a:r>
              <a:rPr lang="en-US" sz="3600" dirty="0" err="1" smtClean="0">
                <a:latin typeface="SunSuraj" pitchFamily="2" charset="0"/>
              </a:rPr>
              <a:t>ghJ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mtw;Wf;F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dkhd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Fwpy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vOj;Jfs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FwpaPlhf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mjd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gf;fj;jpy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tUk</a:t>
            </a:r>
            <a:r>
              <a:rPr lang="en-US" sz="3600" dirty="0" smtClean="0">
                <a:latin typeface="SunSuraj" pitchFamily="2" charset="0"/>
              </a:rPr>
              <a:t>;.</a:t>
            </a:r>
          </a:p>
          <a:p>
            <a:pPr algn="just"/>
            <a:r>
              <a:rPr lang="en-US" sz="3600" dirty="0" err="1" smtClean="0">
                <a:latin typeface="SunSuraj" pitchFamily="2" charset="0"/>
              </a:rPr>
              <a:t>v.fh:Mm</a:t>
            </a:r>
            <a:r>
              <a:rPr lang="en-US" sz="3600" dirty="0" smtClean="0">
                <a:latin typeface="SunSuraj" pitchFamily="2" charset="0"/>
              </a:rPr>
              <a:t>  &lt;,  Cc </a:t>
            </a:r>
            <a:r>
              <a:rPr lang="en-US" sz="3600" dirty="0" err="1" smtClean="0">
                <a:latin typeface="SunSuraj" pitchFamily="2" charset="0"/>
              </a:rPr>
              <a:t>Vv</a:t>
            </a:r>
            <a:r>
              <a:rPr lang="en-US" sz="3600" dirty="0" smtClean="0">
                <a:latin typeface="SunSuraj" pitchFamily="2" charset="0"/>
              </a:rPr>
              <a:t> I, </a:t>
            </a:r>
            <a:r>
              <a:rPr lang="en-US" sz="3600" dirty="0" err="1" smtClean="0">
                <a:latin typeface="SunSuraj" pitchFamily="2" charset="0"/>
              </a:rPr>
              <a:t>xsc</a:t>
            </a:r>
            <a:endParaRPr lang="en-US" sz="3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SunSuraj" pitchFamily="2" charset="0"/>
              </a:rPr>
              <a:t>m.capusngil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err="1" smtClean="0">
                <a:latin typeface="SunSuraj" pitchFamily="2" charset="0"/>
              </a:rPr>
              <a:t>nra;Aspir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msngil</a:t>
            </a:r>
            <a:r>
              <a:rPr lang="en-US" sz="3200" dirty="0" smtClean="0">
                <a:latin typeface="SunSuraj" pitchFamily="2" charset="0"/>
              </a:rPr>
              <a:t>(</a:t>
            </a:r>
            <a:r>
              <a:rPr lang="en-US" sz="3200" dirty="0">
                <a:latin typeface="SunSuraj" pitchFamily="2" charset="0"/>
              </a:rPr>
              <a:t>,</a:t>
            </a:r>
            <a:r>
              <a:rPr lang="en-US" sz="3200" dirty="0" err="1" smtClean="0">
                <a:latin typeface="SunSuraj" pitchFamily="2" charset="0"/>
              </a:rPr>
              <a:t>irepiw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msngil</a:t>
            </a:r>
            <a:r>
              <a:rPr lang="en-US" sz="3200" dirty="0" smtClean="0">
                <a:latin typeface="SunSuraj" pitchFamily="2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SunSuraj" pitchFamily="2" charset="0"/>
              </a:rPr>
              <a:t>,d;dpir </a:t>
            </a:r>
            <a:r>
              <a:rPr lang="en-US" sz="3200" dirty="0" err="1" smtClean="0">
                <a:latin typeface="SunSuraj" pitchFamily="2" charset="0"/>
              </a:rPr>
              <a:t>msngil</a:t>
            </a:r>
            <a:endParaRPr lang="en-US" sz="32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>
                <a:latin typeface="SunSuraj" pitchFamily="2" charset="0"/>
              </a:rPr>
              <a:t>nrhy;ypir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msngil</a:t>
            </a:r>
            <a:endParaRPr lang="en-US" sz="3200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capusngilapd</a:t>
            </a:r>
            <a:r>
              <a:rPr lang="en-US" dirty="0" smtClean="0">
                <a:latin typeface="SunSuraj" pitchFamily="2" charset="0"/>
              </a:rPr>
              <a:t>; tiffs;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90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1828801"/>
            <a:ext cx="7745505" cy="4297362"/>
          </a:xfrm>
        </p:spPr>
        <p:txBody>
          <a:bodyPr>
            <a:normAutofit/>
          </a:bodyPr>
          <a:lstStyle/>
          <a:p>
            <a:pPr algn="just"/>
            <a:r>
              <a:rPr lang="en-US" sz="2800" dirty="0" err="1" smtClean="0">
                <a:latin typeface="SunSuraj" pitchFamily="2" charset="0"/>
              </a:rPr>
              <a:t>nra;Aspy</a:t>
            </a:r>
            <a:r>
              <a:rPr lang="en-US" sz="2800" dirty="0">
                <a:latin typeface="SunSuraj" pitchFamily="2" charset="0"/>
              </a:rPr>
              <a:t>; </a:t>
            </a:r>
            <a:r>
              <a:rPr lang="en-US" sz="2800" dirty="0" err="1">
                <a:latin typeface="SunSuraj" pitchFamily="2" charset="0"/>
              </a:rPr>
              <a:t>Xir</a:t>
            </a:r>
            <a:r>
              <a:rPr lang="en-US" sz="2800" dirty="0">
                <a:latin typeface="SunSuraj" pitchFamily="2" charset="0"/>
              </a:rPr>
              <a:t> </a:t>
            </a:r>
            <a:r>
              <a:rPr lang="en-US" sz="2800" dirty="0" err="1">
                <a:latin typeface="SunSuraj" pitchFamily="2" charset="0"/>
              </a:rPr>
              <a:t>FiwAk</a:t>
            </a:r>
            <a:r>
              <a:rPr lang="en-US" sz="2800" dirty="0">
                <a:latin typeface="SunSuraj" pitchFamily="2" charset="0"/>
              </a:rPr>
              <a:t>;  </a:t>
            </a:r>
            <a:r>
              <a:rPr lang="en-US" sz="2800" dirty="0" err="1">
                <a:latin typeface="SunSuraj" pitchFamily="2" charset="0"/>
              </a:rPr>
              <a:t>me;j</a:t>
            </a:r>
            <a:r>
              <a:rPr lang="en-US" sz="2800" dirty="0">
                <a:latin typeface="SunSuraj" pitchFamily="2" charset="0"/>
              </a:rPr>
              <a:t> </a:t>
            </a:r>
            <a:r>
              <a:rPr lang="en-US" sz="2800" dirty="0" err="1">
                <a:latin typeface="SunSuraj" pitchFamily="2" charset="0"/>
              </a:rPr>
              <a:t>Xiria</a:t>
            </a:r>
            <a:r>
              <a:rPr lang="en-US" sz="2800" dirty="0">
                <a:latin typeface="SunSuraj" pitchFamily="2" charset="0"/>
              </a:rPr>
              <a:t> </a:t>
            </a:r>
            <a:r>
              <a:rPr lang="en-US" sz="2800" dirty="0" err="1">
                <a:latin typeface="SunSuraj" pitchFamily="2" charset="0"/>
              </a:rPr>
              <a:t>epiwT</a:t>
            </a:r>
            <a:r>
              <a:rPr lang="en-US" sz="2800" dirty="0">
                <a:latin typeface="SunSuraj" pitchFamily="2" charset="0"/>
              </a:rPr>
              <a:t> </a:t>
            </a:r>
            <a:r>
              <a:rPr lang="en-US" sz="2800" dirty="0" err="1">
                <a:latin typeface="SunSuraj" pitchFamily="2" charset="0"/>
              </a:rPr>
              <a:t>nra;a</a:t>
            </a:r>
            <a:r>
              <a:rPr lang="en-US" sz="2800" dirty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nrhy;ypd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KjypYk</a:t>
            </a:r>
            <a:r>
              <a:rPr lang="en-US" sz="2800" dirty="0" smtClean="0">
                <a:latin typeface="SunSuraj" pitchFamily="2" charset="0"/>
              </a:rPr>
              <a:t>; ,</a:t>
            </a:r>
            <a:r>
              <a:rPr lang="en-US" sz="2800" dirty="0" err="1" smtClean="0">
                <a:latin typeface="SunSuraj" pitchFamily="2" charset="0"/>
              </a:rPr>
              <a:t>ilapYk</a:t>
            </a:r>
            <a:r>
              <a:rPr lang="en-US" sz="2800" dirty="0" smtClean="0">
                <a:latin typeface="SunSuraj" pitchFamily="2" charset="0"/>
              </a:rPr>
              <a:t>; ,</a:t>
            </a:r>
            <a:r>
              <a:rPr lang="en-US" sz="2800" dirty="0" err="1" smtClean="0">
                <a:latin typeface="SunSuraj" pitchFamily="2" charset="0"/>
              </a:rPr>
              <a:t>WjpapYk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epd;w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caph</a:t>
            </a:r>
            <a:r>
              <a:rPr lang="en-US" sz="2800" dirty="0">
                <a:latin typeface="SunSuraj" pitchFamily="2" charset="0"/>
              </a:rPr>
              <a:t>; </a:t>
            </a:r>
            <a:r>
              <a:rPr lang="en-US" sz="2800" dirty="0" err="1">
                <a:latin typeface="SunSuraj" pitchFamily="2" charset="0"/>
              </a:rPr>
              <a:t>neby</a:t>
            </a:r>
            <a:r>
              <a:rPr lang="en-US" sz="2800" dirty="0">
                <a:latin typeface="SunSuraj" pitchFamily="2" charset="0"/>
              </a:rPr>
              <a:t>; </a:t>
            </a:r>
            <a:r>
              <a:rPr lang="en-US" sz="2800" dirty="0" err="1">
                <a:latin typeface="SunSuraj" pitchFamily="2" charset="0"/>
              </a:rPr>
              <a:t>vOj;Jfs</a:t>
            </a:r>
            <a:r>
              <a:rPr lang="en-US" sz="2800" dirty="0">
                <a:latin typeface="SunSuraj" pitchFamily="2" charset="0"/>
              </a:rPr>
              <a:t>;  </a:t>
            </a:r>
            <a:r>
              <a:rPr lang="en-US" sz="2800" dirty="0" err="1">
                <a:latin typeface="SunSuraj" pitchFamily="2" charset="0"/>
              </a:rPr>
              <a:t>VOk</a:t>
            </a:r>
            <a:r>
              <a:rPr lang="en-US" sz="2800" dirty="0">
                <a:latin typeface="SunSuraj" pitchFamily="2" charset="0"/>
              </a:rPr>
              <a:t>; </a:t>
            </a:r>
            <a:r>
              <a:rPr lang="en-US" sz="2800" dirty="0" err="1">
                <a:latin typeface="SunSuraj" pitchFamily="2" charset="0"/>
              </a:rPr>
              <a:t>msngLf;Fk</a:t>
            </a:r>
            <a:r>
              <a:rPr lang="en-US" sz="2800" dirty="0">
                <a:latin typeface="SunSuraj" pitchFamily="2" charset="0"/>
              </a:rPr>
              <a:t>;.,J </a:t>
            </a:r>
            <a:r>
              <a:rPr lang="en-US" sz="2800" dirty="0" err="1" smtClean="0">
                <a:latin typeface="SunSuraj" pitchFamily="2" charset="0"/>
              </a:rPr>
              <a:t>nra;Aspir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msngil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>
                <a:latin typeface="SunSuraj" pitchFamily="2" charset="0"/>
              </a:rPr>
              <a:t>vdg;gLk</a:t>
            </a:r>
            <a:r>
              <a:rPr lang="en-US" sz="2800" dirty="0" smtClean="0">
                <a:latin typeface="SunSuraj" pitchFamily="2" charset="0"/>
              </a:rPr>
              <a:t>;.</a:t>
            </a:r>
          </a:p>
          <a:p>
            <a:pPr algn="just"/>
            <a:endParaRPr lang="en-US" sz="28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SunSuraj" pitchFamily="2" charset="0"/>
              </a:rPr>
              <a:t>v.fh</a:t>
            </a:r>
            <a:r>
              <a:rPr lang="en-US" sz="2800" dirty="0" smtClean="0">
                <a:latin typeface="SunSuraj" pitchFamily="2" charset="0"/>
              </a:rPr>
              <a:t>: </a:t>
            </a:r>
            <a:r>
              <a:rPr lang="en-US" sz="2800" dirty="0" smtClean="0">
                <a:latin typeface="SunSuraj" pitchFamily="2" charset="0"/>
                <a:sym typeface="Wingdings" pitchFamily="2" charset="2"/>
              </a:rPr>
              <a:t>(&lt;</a:t>
            </a:r>
            <a:r>
              <a:rPr lang="en-US" sz="2800" dirty="0" err="1" smtClean="0">
                <a:latin typeface="SunSuraj" pitchFamily="2" charset="0"/>
                <a:sym typeface="Wingdings" pitchFamily="2" charset="2"/>
              </a:rPr>
              <a:t>uir</a:t>
            </a:r>
            <a:r>
              <a:rPr lang="en-US" sz="2800" dirty="0" smtClean="0">
                <a:latin typeface="SunSuraj" pitchFamily="2" charset="0"/>
                <a:sym typeface="Wingdings" pitchFamily="2" charset="2"/>
              </a:rPr>
              <a:t> </a:t>
            </a:r>
            <a:r>
              <a:rPr lang="en-US" sz="2800" dirty="0" err="1" smtClean="0">
                <a:latin typeface="SunSuraj" pitchFamily="2" charset="0"/>
                <a:sym typeface="Wingdings" pitchFamily="2" charset="2"/>
              </a:rPr>
              <a:t>rPh;fshf</a:t>
            </a:r>
            <a:r>
              <a:rPr lang="en-US" sz="2800" dirty="0" smtClean="0">
                <a:latin typeface="SunSuraj" pitchFamily="2" charset="0"/>
                <a:sym typeface="Wingdings" pitchFamily="2" charset="2"/>
              </a:rPr>
              <a:t> </a:t>
            </a:r>
            <a:r>
              <a:rPr lang="en-US" sz="2800" dirty="0" err="1" smtClean="0">
                <a:latin typeface="SunSuraj" pitchFamily="2" charset="0"/>
                <a:sym typeface="Wingdings" pitchFamily="2" charset="2"/>
              </a:rPr>
              <a:t>kl;Lk</a:t>
            </a:r>
            <a:r>
              <a:rPr lang="en-US" sz="2800" dirty="0" smtClean="0">
                <a:latin typeface="SunSuraj" pitchFamily="2" charset="0"/>
                <a:sym typeface="Wingdings" pitchFamily="2" charset="2"/>
              </a:rPr>
              <a:t>; </a:t>
            </a:r>
            <a:r>
              <a:rPr lang="en-US" sz="2800" dirty="0" err="1" smtClean="0">
                <a:latin typeface="SunSuraj" pitchFamily="2" charset="0"/>
                <a:sym typeface="Wingdings" pitchFamily="2" charset="2"/>
              </a:rPr>
              <a:t>tUk</a:t>
            </a:r>
            <a:r>
              <a:rPr lang="en-US" sz="2800" dirty="0" smtClean="0">
                <a:latin typeface="SunSuraj" pitchFamily="2" charset="0"/>
                <a:sym typeface="Wingdings" pitchFamily="2" charset="2"/>
              </a:rPr>
              <a:t>;)</a:t>
            </a:r>
            <a:endParaRPr lang="en-US" sz="28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SunSuraj" pitchFamily="2" charset="0"/>
              </a:rPr>
              <a:t>n</a:t>
            </a:r>
            <a:r>
              <a:rPr lang="en-US" sz="2800" dirty="0" err="1" smtClean="0">
                <a:latin typeface="SunSuraj" pitchFamily="2" charset="0"/>
              </a:rPr>
              <a:t>f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lhm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topte;j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Nfz;ikahh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Nfz;ik</a:t>
            </a:r>
            <a:endParaRPr lang="en-US" sz="28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SunSuraj" pitchFamily="2" charset="0"/>
              </a:rPr>
              <a:t>t</a:t>
            </a:r>
            <a:r>
              <a:rPr lang="en-US" sz="2800" dirty="0" err="1" smtClean="0">
                <a:latin typeface="SunSuraj" pitchFamily="2" charset="0"/>
              </a:rPr>
              <a:t>pl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hmh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tpioAk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cyF</a:t>
            </a:r>
            <a:r>
              <a:rPr lang="en-US" sz="2800" dirty="0" smtClean="0">
                <a:latin typeface="SunSuraj" pitchFamily="2" charset="0"/>
              </a:rPr>
              <a:t>.(</a:t>
            </a:r>
            <a:r>
              <a:rPr lang="en-US" sz="2800" dirty="0" err="1" smtClean="0">
                <a:latin typeface="SunSuraj" pitchFamily="2" charset="0"/>
              </a:rPr>
              <a:t>Fws</a:t>
            </a:r>
            <a:r>
              <a:rPr lang="en-US" sz="2800" dirty="0" smtClean="0">
                <a:latin typeface="SunSuraj" pitchFamily="2" charset="0"/>
              </a:rPr>
              <a:t>; 809)</a:t>
            </a:r>
            <a:endParaRPr lang="en-US" sz="2800" dirty="0">
              <a:latin typeface="SunSuraj" pitchFamily="2" charset="0"/>
            </a:endParaRP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1.nra;Aspir </a:t>
            </a:r>
            <a:r>
              <a:rPr lang="en-US" dirty="0" err="1" smtClean="0">
                <a:latin typeface="SunSuraj" pitchFamily="2" charset="0"/>
              </a:rPr>
              <a:t>msngil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8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err="1" smtClean="0">
                <a:latin typeface="SunSuraj" pitchFamily="2" charset="0"/>
              </a:rPr>
              <a:t>xir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Fiwahtpl;lhYk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>
                <a:latin typeface="SunSuraj" pitchFamily="2" charset="0"/>
              </a:rPr>
              <a:t>,</a:t>
            </a:r>
            <a:r>
              <a:rPr lang="en-US" sz="3200" dirty="0" err="1" smtClean="0">
                <a:latin typeface="SunSuraj" pitchFamily="2" charset="0"/>
              </a:rPr>
              <a:t>dpa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Xirf;fhf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msngLj;jiy</a:t>
            </a:r>
            <a:r>
              <a:rPr lang="en-US" sz="3200" dirty="0" smtClean="0">
                <a:latin typeface="SunSuraj" pitchFamily="2" charset="0"/>
              </a:rPr>
              <a:t> ,</a:t>
            </a:r>
            <a:r>
              <a:rPr lang="en-US" sz="3200" dirty="0" err="1" smtClean="0">
                <a:latin typeface="SunSuraj" pitchFamily="2" charset="0"/>
              </a:rPr>
              <a:t>d;dpir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msngil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vd;gh</a:t>
            </a:r>
            <a:r>
              <a:rPr lang="en-US" sz="3200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sz="3200" dirty="0" err="1" smtClean="0">
                <a:latin typeface="SunSuraj" pitchFamily="2" charset="0"/>
              </a:rPr>
              <a:t>v.fh</a:t>
            </a:r>
            <a:r>
              <a:rPr lang="en-US" sz="3200" dirty="0" smtClean="0">
                <a:latin typeface="SunSuraj" pitchFamily="2" charset="0"/>
                <a:sym typeface="Wingdings" pitchFamily="2" charset="2"/>
              </a:rPr>
              <a:t>:(%</a:t>
            </a:r>
            <a:r>
              <a:rPr lang="en-US" sz="3200" dirty="0" err="1" smtClean="0">
                <a:latin typeface="SunSuraj" pitchFamily="2" charset="0"/>
                <a:sym typeface="Wingdings" pitchFamily="2" charset="2"/>
              </a:rPr>
              <a:t>tir</a:t>
            </a:r>
            <a:r>
              <a:rPr lang="en-US" sz="3200" dirty="0" smtClean="0">
                <a:latin typeface="SunSuraj" pitchFamily="2" charset="0"/>
                <a:sym typeface="Wingdings" pitchFamily="2" charset="2"/>
              </a:rPr>
              <a:t> </a:t>
            </a:r>
            <a:r>
              <a:rPr lang="en-US" sz="3200" dirty="0" err="1" smtClean="0">
                <a:latin typeface="SunSuraj" pitchFamily="2" charset="0"/>
                <a:sym typeface="Wingdings" pitchFamily="2" charset="2"/>
              </a:rPr>
              <a:t>rPh;fshf</a:t>
            </a:r>
            <a:r>
              <a:rPr lang="en-US" sz="3200" dirty="0" smtClean="0">
                <a:latin typeface="SunSuraj" pitchFamily="2" charset="0"/>
                <a:sym typeface="Wingdings" pitchFamily="2" charset="2"/>
              </a:rPr>
              <a:t> </a:t>
            </a:r>
            <a:r>
              <a:rPr lang="en-US" sz="3200" dirty="0" err="1" smtClean="0">
                <a:latin typeface="SunSuraj" pitchFamily="2" charset="0"/>
                <a:sym typeface="Wingdings" pitchFamily="2" charset="2"/>
              </a:rPr>
              <a:t>kl;Lk</a:t>
            </a:r>
            <a:r>
              <a:rPr lang="en-US" sz="3200" dirty="0" smtClean="0">
                <a:latin typeface="SunSuraj" pitchFamily="2" charset="0"/>
                <a:sym typeface="Wingdings" pitchFamily="2" charset="2"/>
              </a:rPr>
              <a:t>; </a:t>
            </a:r>
            <a:r>
              <a:rPr lang="en-US" sz="3200" dirty="0" err="1" smtClean="0">
                <a:latin typeface="SunSuraj" pitchFamily="2" charset="0"/>
                <a:sym typeface="Wingdings" pitchFamily="2" charset="2"/>
              </a:rPr>
              <a:t>tUk</a:t>
            </a:r>
            <a:r>
              <a:rPr lang="en-US" sz="3200" dirty="0" smtClean="0">
                <a:latin typeface="SunSuraj" pitchFamily="2" charset="0"/>
                <a:sym typeface="Wingdings" pitchFamily="2" charset="2"/>
              </a:rPr>
              <a:t>;)</a:t>
            </a:r>
            <a:endParaRPr lang="en-US" sz="32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SunSuraj" pitchFamily="2" charset="0"/>
              </a:rPr>
              <a:t>nfLg;g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J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}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ck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sz="2800" dirty="0" smtClean="0">
                <a:latin typeface="SunSuraj" pitchFamily="2" charset="0"/>
              </a:rPr>
              <a:t>  </a:t>
            </a:r>
            <a:r>
              <a:rPr lang="en-US" sz="2800" dirty="0" err="1" smtClean="0">
                <a:latin typeface="SunSuraj" pitchFamily="2" charset="0"/>
              </a:rPr>
              <a:t>nfl;lhh;f;Fr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rhh;tha;kw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whq;Nf</a:t>
            </a:r>
            <a:endParaRPr lang="en-US" sz="2800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SunSuraj" pitchFamily="2" charset="0"/>
              </a:rPr>
              <a:t>vLg;g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J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}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ck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;  </a:t>
            </a:r>
            <a:r>
              <a:rPr lang="en-US" sz="2800" dirty="0" err="1" smtClean="0">
                <a:latin typeface="SunSuraj" pitchFamily="2" charset="0"/>
              </a:rPr>
              <a:t>vy;yhk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kio</a:t>
            </a:r>
            <a:r>
              <a:rPr lang="en-US" sz="2800" dirty="0" smtClean="0">
                <a:latin typeface="SunSuraj" pitchFamily="2" charset="0"/>
              </a:rPr>
              <a:t>.(</a:t>
            </a:r>
            <a:r>
              <a:rPr lang="en-US" sz="2800" dirty="0" err="1" smtClean="0">
                <a:latin typeface="SunSuraj" pitchFamily="2" charset="0"/>
              </a:rPr>
              <a:t>Fws</a:t>
            </a:r>
            <a:r>
              <a:rPr lang="en-US" sz="2800" dirty="0" smtClean="0">
                <a:latin typeface="SunSuraj" pitchFamily="2" charset="0"/>
              </a:rPr>
              <a:t>; 15)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SunSuraj" pitchFamily="2" charset="0"/>
              </a:rPr>
              <a:t>2.,d;dpir </a:t>
            </a:r>
            <a:r>
              <a:rPr lang="en-US" dirty="0" err="1" smtClean="0">
                <a:latin typeface="SunSuraj" pitchFamily="2" charset="0"/>
              </a:rPr>
              <a:t>msngil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9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200" dirty="0" err="1" smtClean="0">
                <a:latin typeface="SunSuraj" pitchFamily="2" charset="0"/>
              </a:rPr>
              <a:t>nra;Aspy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Xir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Fiwahj</a:t>
            </a:r>
            <a:r>
              <a:rPr lang="en-US" sz="3200" dirty="0" smtClean="0">
                <a:latin typeface="SunSuraj" pitchFamily="2" charset="0"/>
              </a:rPr>
              <a:t> ,</a:t>
            </a:r>
            <a:r>
              <a:rPr lang="en-US" sz="3200" dirty="0" err="1" smtClean="0">
                <a:latin typeface="SunSuraj" pitchFamily="2" charset="0"/>
              </a:rPr>
              <a:t>lj;jpYk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ngah;r;nrhy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tpidnar;rg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nghUs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jUk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nghUl;L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msngLg;gJ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nrhy;ypir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msngil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vdg;gLk</a:t>
            </a:r>
            <a:r>
              <a:rPr lang="en-US" sz="3200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sz="3200" dirty="0" err="1" smtClean="0">
                <a:latin typeface="SunSuraj" pitchFamily="2" charset="0"/>
              </a:rPr>
              <a:t>v.fh</a:t>
            </a:r>
            <a:r>
              <a:rPr lang="en-US" sz="3200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sz="3200" dirty="0" err="1" smtClean="0">
                <a:latin typeface="SunSuraj" pitchFamily="2" charset="0"/>
              </a:rPr>
              <a:t>Fb</a:t>
            </a:r>
            <a:r>
              <a:rPr lang="en-US" sz="3200" dirty="0" err="1" smtClean="0">
                <a:solidFill>
                  <a:srgbClr val="FF0000"/>
                </a:solidFill>
                <a:latin typeface="SunSuraj" pitchFamily="2" charset="0"/>
              </a:rPr>
              <a:t>joP,</a:t>
            </a:r>
            <a:r>
              <a:rPr lang="en-US" sz="3200" dirty="0" err="1" smtClean="0">
                <a:latin typeface="SunSuraj" pitchFamily="2" charset="0"/>
              </a:rPr>
              <a:t>f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Nfhy;Xr;Rk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khepy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kd;dd</a:t>
            </a:r>
            <a:r>
              <a:rPr lang="en-US" sz="3200" dirty="0" smtClean="0">
                <a:latin typeface="SunSuraj" pitchFamily="2" charset="0"/>
              </a:rPr>
              <a:t>;</a:t>
            </a:r>
          </a:p>
          <a:p>
            <a:pPr marL="0" indent="0" algn="just">
              <a:buNone/>
            </a:pPr>
            <a:r>
              <a:rPr lang="en-US" sz="3200" dirty="0" err="1" smtClean="0">
                <a:latin typeface="SunSuraj" pitchFamily="2" charset="0"/>
              </a:rPr>
              <a:t>mb</a:t>
            </a:r>
            <a:r>
              <a:rPr lang="en-US" sz="3200" dirty="0" err="1" smtClean="0">
                <a:solidFill>
                  <a:srgbClr val="FF0000"/>
                </a:solidFill>
                <a:latin typeface="SunSuraj" pitchFamily="2" charset="0"/>
              </a:rPr>
              <a:t>joP</a:t>
            </a:r>
            <a:r>
              <a:rPr lang="en-US" sz="3200" dirty="0" smtClean="0">
                <a:solidFill>
                  <a:srgbClr val="FF0000"/>
                </a:solidFill>
                <a:latin typeface="SunSuraj" pitchFamily="2" charset="0"/>
              </a:rPr>
              <a:t>, </a:t>
            </a:r>
            <a:r>
              <a:rPr lang="en-US" sz="3200" dirty="0" err="1" smtClean="0">
                <a:latin typeface="SunSuraj" pitchFamily="2" charset="0"/>
              </a:rPr>
              <a:t>epw;Fk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cyF</a:t>
            </a:r>
            <a:r>
              <a:rPr lang="en-US" sz="3200" dirty="0" smtClean="0">
                <a:latin typeface="SunSuraj" pitchFamily="2" charset="0"/>
              </a:rPr>
              <a:t>.(</a:t>
            </a:r>
            <a:r>
              <a:rPr lang="en-US" sz="3200" dirty="0" err="1" smtClean="0">
                <a:latin typeface="SunSuraj" pitchFamily="2" charset="0"/>
              </a:rPr>
              <a:t>Fws</a:t>
            </a:r>
            <a:r>
              <a:rPr lang="en-US" sz="3200" dirty="0" smtClean="0">
                <a:latin typeface="SunSuraj" pitchFamily="2" charset="0"/>
              </a:rPr>
              <a:t>; 544)</a:t>
            </a:r>
          </a:p>
          <a:p>
            <a:pPr marL="0" indent="0" algn="just">
              <a:buNone/>
            </a:pPr>
            <a:r>
              <a:rPr lang="en-US" sz="3200" dirty="0" err="1" smtClean="0">
                <a:latin typeface="SunSuraj" pitchFamily="2" charset="0"/>
              </a:rPr>
              <a:t>joP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jOTjy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vd;Dk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njhopw;ngah;r;nrhy</a:t>
            </a:r>
            <a:endParaRPr lang="en-US" sz="3200" dirty="0" smtClean="0"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sz="3200" dirty="0" err="1" smtClean="0">
                <a:latin typeface="SunSuraj" pitchFamily="2" charset="0"/>
              </a:rPr>
              <a:t>joP</a:t>
            </a:r>
            <a:r>
              <a:rPr lang="en-US" sz="3200" dirty="0" smtClean="0">
                <a:latin typeface="SunSuraj" pitchFamily="2" charset="0"/>
              </a:rPr>
              <a:t>,(</a:t>
            </a:r>
            <a:r>
              <a:rPr lang="en-US" sz="3200" dirty="0" err="1" smtClean="0">
                <a:latin typeface="SunSuraj" pitchFamily="2" charset="0"/>
              </a:rPr>
              <a:t>jOtp</a:t>
            </a:r>
            <a:r>
              <a:rPr lang="en-US" sz="3200" dirty="0" smtClean="0">
                <a:latin typeface="SunSuraj" pitchFamily="2" charset="0"/>
              </a:rPr>
              <a:t>)  </a:t>
            </a:r>
            <a:r>
              <a:rPr lang="en-US" sz="3200" dirty="0" err="1" smtClean="0">
                <a:latin typeface="SunSuraj" pitchFamily="2" charset="0"/>
              </a:rPr>
              <a:t>tpidnar;rg;nghUs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jUtjw;fhf</a:t>
            </a:r>
            <a:endParaRPr lang="en-US" sz="3200" dirty="0" smtClean="0">
              <a:latin typeface="SunSuraj" pitchFamily="2" charset="0"/>
            </a:endParaRPr>
          </a:p>
          <a:p>
            <a:pPr marL="0" indent="0" algn="just">
              <a:buNone/>
            </a:pPr>
            <a:r>
              <a:rPr lang="en-US" sz="3200" dirty="0" err="1">
                <a:latin typeface="SunSuraj" pitchFamily="2" charset="0"/>
              </a:rPr>
              <a:t>m</a:t>
            </a:r>
            <a:r>
              <a:rPr lang="en-US" sz="3200" dirty="0" err="1" smtClean="0">
                <a:latin typeface="SunSuraj" pitchFamily="2" charset="0"/>
              </a:rPr>
              <a:t>sg;ngLj;jJ</a:t>
            </a:r>
            <a:r>
              <a:rPr lang="en-US" sz="3200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3.nrhy;ypir </a:t>
            </a:r>
            <a:r>
              <a:rPr lang="en-US" dirty="0" err="1" smtClean="0">
                <a:latin typeface="SunSuraj" pitchFamily="2" charset="0"/>
              </a:rPr>
              <a:t>msngil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0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3200" dirty="0" err="1" smtClean="0">
                <a:latin typeface="SunSuraj" pitchFamily="2" charset="0"/>
              </a:rPr>
              <a:t>nra;Aspy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Xir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FiwAk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NghJ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nka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vOj;JfSk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msngLf;Fk</a:t>
            </a:r>
            <a:r>
              <a:rPr lang="en-US" sz="3200" dirty="0" smtClean="0">
                <a:latin typeface="SunSuraj" pitchFamily="2" charset="0"/>
              </a:rPr>
              <a:t>;.</a:t>
            </a:r>
          </a:p>
          <a:p>
            <a:pPr marL="0" indent="0" algn="just">
              <a:buNone/>
            </a:pPr>
            <a:r>
              <a:rPr lang="en-US" sz="3200" dirty="0" err="1" smtClean="0">
                <a:latin typeface="SunSuraj" pitchFamily="2" charset="0"/>
              </a:rPr>
              <a:t>v.fh</a:t>
            </a:r>
            <a:r>
              <a:rPr lang="en-US" sz="3200" dirty="0" smtClean="0">
                <a:latin typeface="SunSuraj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US" sz="3200" dirty="0" err="1" smtClean="0">
                <a:latin typeface="SunSuraj" pitchFamily="2" charset="0"/>
              </a:rPr>
              <a:t>v</a:t>
            </a:r>
            <a:r>
              <a:rPr lang="en-US" sz="3200" dirty="0" err="1" smtClean="0">
                <a:solidFill>
                  <a:srgbClr val="FF0000"/>
                </a:solidFill>
                <a:latin typeface="SunSuraj" pitchFamily="2" charset="0"/>
              </a:rPr>
              <a:t>q;q;</a:t>
            </a:r>
            <a:r>
              <a:rPr lang="en-US" sz="3200" dirty="0" err="1" smtClean="0">
                <a:latin typeface="SunSuraj" pitchFamily="2" charset="0"/>
              </a:rPr>
              <a:t>fp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iwtDs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ndd;gha</a:t>
            </a:r>
            <a:r>
              <a:rPr lang="en-US" sz="3200" dirty="0" smtClean="0">
                <a:latin typeface="SunSuraj" pitchFamily="2" charset="0"/>
              </a:rPr>
              <a:t>;</a:t>
            </a:r>
          </a:p>
          <a:p>
            <a:pPr marL="0" indent="0" algn="just">
              <a:buNone/>
            </a:pPr>
            <a:r>
              <a:rPr lang="en-US" sz="3200" dirty="0" smtClean="0">
                <a:latin typeface="SunSuraj" pitchFamily="2" charset="0"/>
              </a:rPr>
              <a:t>,</a:t>
            </a:r>
            <a:r>
              <a:rPr lang="en-US" sz="3200" dirty="0" err="1" smtClean="0">
                <a:latin typeface="SunSuraj" pitchFamily="2" charset="0"/>
              </a:rPr>
              <a:t>j;njhlhpy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cs;s</a:t>
            </a:r>
            <a:r>
              <a:rPr lang="en-US" sz="3200" dirty="0" smtClean="0">
                <a:latin typeface="SunSuraj" pitchFamily="2" charset="0"/>
              </a:rPr>
              <a:t> q; </a:t>
            </a:r>
            <a:r>
              <a:rPr lang="en-US" sz="3200" dirty="0" err="1" smtClean="0">
                <a:latin typeface="SunSuraj" pitchFamily="2" charset="0"/>
              </a:rPr>
              <a:t>vd;Dk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vOj;J</a:t>
            </a:r>
            <a:r>
              <a:rPr lang="en-US" sz="3200" dirty="0" smtClean="0">
                <a:latin typeface="SunSuraj" pitchFamily="2" charset="0"/>
              </a:rPr>
              <a:t> ,</a:t>
            </a:r>
            <a:r>
              <a:rPr lang="en-US" sz="3200" dirty="0" err="1" smtClean="0">
                <a:latin typeface="SunSuraj" pitchFamily="2" charset="0"/>
              </a:rPr>
              <a:t>uz;L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Kiw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te;Js;sJ</a:t>
            </a:r>
            <a:r>
              <a:rPr lang="en-US" sz="3200" dirty="0" smtClean="0">
                <a:latin typeface="SunSuraj" pitchFamily="2" charset="0"/>
              </a:rPr>
              <a:t>.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M.xw;wsngil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9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2248347"/>
            <a:ext cx="8153400" cy="4228653"/>
          </a:xfrm>
        </p:spPr>
        <p:txBody>
          <a:bodyPr>
            <a:normAutofit fontScale="92500"/>
          </a:bodyPr>
          <a:lstStyle/>
          <a:p>
            <a:r>
              <a:rPr lang="en-US" sz="3500" dirty="0" err="1" smtClean="0">
                <a:latin typeface="SunSuraj" pitchFamily="2" charset="0"/>
              </a:rPr>
              <a:t>nky;ypd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vOj;Jfs</a:t>
            </a:r>
            <a:r>
              <a:rPr lang="en-US" sz="3500" dirty="0" smtClean="0">
                <a:latin typeface="SunSuraj" pitchFamily="2" charset="0"/>
              </a:rPr>
              <a:t>;  :  q; Q; z; e; k; d;(6)</a:t>
            </a:r>
          </a:p>
          <a:p>
            <a:r>
              <a:rPr lang="en-US" sz="3500" dirty="0" smtClean="0">
                <a:latin typeface="SunSuraj" pitchFamily="2" charset="0"/>
              </a:rPr>
              <a:t>,</a:t>
            </a:r>
            <a:r>
              <a:rPr lang="en-US" sz="3500" dirty="0" err="1" smtClean="0">
                <a:latin typeface="SunSuraj" pitchFamily="2" charset="0"/>
              </a:rPr>
              <a:t>ilapd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vOj;Jfs</a:t>
            </a:r>
            <a:r>
              <a:rPr lang="en-US" sz="3500" dirty="0" smtClean="0">
                <a:latin typeface="SunSuraj" pitchFamily="2" charset="0"/>
              </a:rPr>
              <a:t>;  :  a; y; t; s;(4)</a:t>
            </a:r>
          </a:p>
          <a:p>
            <a:r>
              <a:rPr lang="en-US" sz="3500" dirty="0" err="1" smtClean="0">
                <a:latin typeface="SunSuraj" pitchFamily="2" charset="0"/>
              </a:rPr>
              <a:t>Ma;j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vOj;J</a:t>
            </a:r>
            <a:r>
              <a:rPr lang="en-US" sz="3500" dirty="0" smtClean="0">
                <a:latin typeface="SunSuraj" pitchFamily="2" charset="0"/>
              </a:rPr>
              <a:t> (1)</a:t>
            </a:r>
          </a:p>
          <a:p>
            <a:pPr marL="0" indent="0">
              <a:buNone/>
            </a:pPr>
            <a:r>
              <a:rPr lang="en-US" sz="3500" dirty="0">
                <a:latin typeface="SunSuraj" pitchFamily="2" charset="0"/>
              </a:rPr>
              <a:t> </a:t>
            </a:r>
            <a:r>
              <a:rPr lang="en-US" sz="3500" dirty="0" smtClean="0">
                <a:latin typeface="SunSuraj" pitchFamily="2" charset="0"/>
              </a:rPr>
              <a:t>  ,</a:t>
            </a:r>
            <a:r>
              <a:rPr lang="en-US" sz="3500" dirty="0" err="1" smtClean="0">
                <a:latin typeface="SunSuraj" pitchFamily="2" charset="0"/>
              </a:rPr>
              <a:t>e;j</a:t>
            </a:r>
            <a:r>
              <a:rPr lang="en-US" sz="3500" dirty="0" smtClean="0">
                <a:latin typeface="SunSuraj" pitchFamily="2" charset="0"/>
              </a:rPr>
              <a:t> 11 </a:t>
            </a:r>
            <a:r>
              <a:rPr lang="en-US" sz="3500" dirty="0" err="1" smtClean="0">
                <a:latin typeface="SunSuraj" pitchFamily="2" charset="0"/>
              </a:rPr>
              <a:t>vOj;JfSk</a:t>
            </a:r>
            <a:r>
              <a:rPr lang="en-US" sz="3500" dirty="0" smtClean="0">
                <a:latin typeface="SunSuraj" pitchFamily="2" charset="0"/>
              </a:rPr>
              <a:t>;  </a:t>
            </a:r>
            <a:r>
              <a:rPr lang="en-US" sz="3500" dirty="0" err="1" smtClean="0">
                <a:latin typeface="SunSuraj" pitchFamily="2" charset="0"/>
              </a:rPr>
              <a:t>xU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Fwpiy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mLj;Jk</a:t>
            </a:r>
            <a:r>
              <a:rPr lang="en-US" sz="3500" dirty="0" smtClean="0">
                <a:latin typeface="SunSuraj" pitchFamily="2" charset="0"/>
              </a:rPr>
              <a:t>;  ,U </a:t>
            </a:r>
            <a:r>
              <a:rPr lang="en-US" sz="3500" dirty="0" err="1" smtClean="0">
                <a:latin typeface="SunSuraj" pitchFamily="2" charset="0"/>
              </a:rPr>
              <a:t>Fwpy;fis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mLj;Jk</a:t>
            </a:r>
            <a:r>
              <a:rPr lang="en-US" sz="3500" dirty="0" smtClean="0">
                <a:latin typeface="SunSuraj" pitchFamily="2" charset="0"/>
              </a:rPr>
              <a:t>;  </a:t>
            </a:r>
            <a:r>
              <a:rPr lang="en-US" sz="3500" dirty="0" err="1" smtClean="0">
                <a:latin typeface="SunSuraj" pitchFamily="2" charset="0"/>
              </a:rPr>
              <a:t>nra;Aspy</a:t>
            </a:r>
            <a:r>
              <a:rPr lang="en-US" sz="3500" dirty="0" smtClean="0">
                <a:latin typeface="SunSuraj" pitchFamily="2" charset="0"/>
              </a:rPr>
              <a:t>; ,</a:t>
            </a:r>
            <a:r>
              <a:rPr lang="en-US" sz="3500" dirty="0" err="1" smtClean="0">
                <a:latin typeface="SunSuraj" pitchFamily="2" charset="0"/>
              </a:rPr>
              <a:t>dpa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Xir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Ntz;b</a:t>
            </a:r>
            <a:r>
              <a:rPr lang="en-US" sz="3500" dirty="0" smtClean="0">
                <a:latin typeface="SunSuraj" pitchFamily="2" charset="0"/>
              </a:rPr>
              <a:t> </a:t>
            </a:r>
            <a:r>
              <a:rPr lang="en-US" sz="3500" dirty="0" err="1" smtClean="0">
                <a:latin typeface="SunSuraj" pitchFamily="2" charset="0"/>
              </a:rPr>
              <a:t>msngLf;Fk</a:t>
            </a:r>
            <a:r>
              <a:rPr lang="en-US" sz="3500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err="1" smtClean="0">
                <a:latin typeface="SunSuraj" pitchFamily="2" charset="0"/>
              </a:rPr>
              <a:t>msngLf;Fk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vOj;Jfs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1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err="1">
                <a:latin typeface="SunSuraj" pitchFamily="2" charset="0"/>
              </a:rPr>
              <a:t>c</a:t>
            </a:r>
            <a:r>
              <a:rPr lang="en-US" sz="3200" dirty="0" err="1" smtClean="0">
                <a:latin typeface="SunSuraj" pitchFamily="2" charset="0"/>
              </a:rPr>
              <a:t>aph;f;Fwpy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caph;nka;f;Fwpy</a:t>
            </a:r>
            <a:r>
              <a:rPr lang="en-US" sz="3200" dirty="0" smtClean="0">
                <a:latin typeface="SunSuraj" pitchFamily="2" charset="0"/>
              </a:rPr>
              <a:t>;  : </a:t>
            </a:r>
            <a:r>
              <a:rPr lang="en-US" sz="3200" dirty="0" err="1" smtClean="0">
                <a:latin typeface="SunSuraj" pitchFamily="2" charset="0"/>
              </a:rPr>
              <a:t>xd;W</a:t>
            </a:r>
            <a:endParaRPr lang="en-US" sz="3200" dirty="0" smtClean="0">
              <a:latin typeface="SunSuraj" pitchFamily="2" charset="0"/>
            </a:endParaRPr>
          </a:p>
          <a:p>
            <a:r>
              <a:rPr lang="en-US" sz="3200" dirty="0" err="1">
                <a:latin typeface="SunSuraj" pitchFamily="2" charset="0"/>
              </a:rPr>
              <a:t>c</a:t>
            </a:r>
            <a:r>
              <a:rPr lang="en-US" sz="3200" dirty="0" err="1" smtClean="0">
                <a:latin typeface="SunSuraj" pitchFamily="2" charset="0"/>
              </a:rPr>
              <a:t>aph;neby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caph;nka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neby</a:t>
            </a:r>
            <a:r>
              <a:rPr lang="en-US" sz="3200" dirty="0" smtClean="0">
                <a:latin typeface="SunSuraj" pitchFamily="2" charset="0"/>
              </a:rPr>
              <a:t>;   : ,</a:t>
            </a:r>
            <a:r>
              <a:rPr lang="en-US" sz="3200" dirty="0" err="1" smtClean="0">
                <a:latin typeface="SunSuraj" pitchFamily="2" charset="0"/>
              </a:rPr>
              <a:t>uz;L</a:t>
            </a:r>
            <a:endParaRPr lang="en-US" sz="3200" dirty="0" smtClean="0">
              <a:latin typeface="SunSuraj" pitchFamily="2" charset="0"/>
            </a:endParaRPr>
          </a:p>
          <a:p>
            <a:r>
              <a:rPr lang="en-US" sz="3200" dirty="0" err="1">
                <a:latin typeface="SunSuraj" pitchFamily="2" charset="0"/>
              </a:rPr>
              <a:t>n</a:t>
            </a:r>
            <a:r>
              <a:rPr lang="en-US" sz="3200" dirty="0" err="1" smtClean="0">
                <a:latin typeface="SunSuraj" pitchFamily="2" charset="0"/>
              </a:rPr>
              <a:t>ka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Ma;jk</a:t>
            </a:r>
            <a:r>
              <a:rPr lang="en-US" sz="3200" dirty="0" smtClean="0">
                <a:latin typeface="SunSuraj" pitchFamily="2" charset="0"/>
              </a:rPr>
              <a:t>;                        : </a:t>
            </a:r>
            <a:r>
              <a:rPr lang="en-US" sz="3200" dirty="0" err="1" smtClean="0">
                <a:latin typeface="SunSuraj" pitchFamily="2" charset="0"/>
              </a:rPr>
              <a:t>miu</a:t>
            </a:r>
            <a:endParaRPr lang="en-US" sz="3200" dirty="0" smtClean="0">
              <a:latin typeface="SunSuraj" pitchFamily="2" charset="0"/>
            </a:endParaRPr>
          </a:p>
          <a:p>
            <a:r>
              <a:rPr lang="en-US" sz="3200" dirty="0" err="1" smtClean="0">
                <a:latin typeface="SunSuraj" pitchFamily="2" charset="0"/>
              </a:rPr>
              <a:t>capusngil</a:t>
            </a:r>
            <a:r>
              <a:rPr lang="en-US" sz="3200" dirty="0" smtClean="0">
                <a:latin typeface="SunSuraj" pitchFamily="2" charset="0"/>
              </a:rPr>
              <a:t>                       :  %</a:t>
            </a:r>
            <a:r>
              <a:rPr lang="en-US" sz="3200" dirty="0" err="1" smtClean="0">
                <a:latin typeface="SunSuraj" pitchFamily="2" charset="0"/>
              </a:rPr>
              <a:t>d;W</a:t>
            </a:r>
            <a:endParaRPr lang="en-US" sz="3200" dirty="0" smtClean="0">
              <a:latin typeface="SunSuraj" pitchFamily="2" charset="0"/>
            </a:endParaRPr>
          </a:p>
          <a:p>
            <a:r>
              <a:rPr lang="en-US" sz="3200" dirty="0" err="1" smtClean="0">
                <a:latin typeface="SunSuraj" pitchFamily="2" charset="0"/>
              </a:rPr>
              <a:t>Xw;wsngil</a:t>
            </a:r>
            <a:r>
              <a:rPr lang="en-US" sz="3200" dirty="0" smtClean="0">
                <a:latin typeface="SunSuraj" pitchFamily="2" charset="0"/>
              </a:rPr>
              <a:t>                        :  </a:t>
            </a:r>
            <a:r>
              <a:rPr lang="en-US" sz="3200" dirty="0" err="1" smtClean="0">
                <a:latin typeface="SunSuraj" pitchFamily="2" charset="0"/>
              </a:rPr>
              <a:t>xd;W</a:t>
            </a:r>
            <a:endParaRPr lang="en-US" sz="3200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khj;jpiu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6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609600"/>
            <a:ext cx="4876800" cy="1905000"/>
          </a:xfrm>
        </p:spPr>
        <p:txBody>
          <a:bodyPr/>
          <a:lstStyle/>
          <a:p>
            <a:r>
              <a:rPr lang="en-US" dirty="0" err="1">
                <a:latin typeface="SunSuraj" pitchFamily="2" charset="0"/>
              </a:rPr>
              <a:t>a</a:t>
            </a:r>
            <a:r>
              <a:rPr lang="en-US" dirty="0" err="1" smtClean="0">
                <a:latin typeface="SunSuraj" pitchFamily="2" charset="0"/>
              </a:rPr>
              <a:t>hg;G:nra;As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cWg;Gfs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2971800"/>
            <a:ext cx="5105400" cy="1219200"/>
          </a:xfrm>
        </p:spPr>
        <p:txBody>
          <a:bodyPr/>
          <a:lstStyle/>
          <a:p>
            <a:r>
              <a:rPr lang="en-US" b="1" dirty="0" err="1">
                <a:solidFill>
                  <a:schemeClr val="tx1"/>
                </a:solidFill>
                <a:latin typeface="SunSuraj" pitchFamily="2" charset="0"/>
              </a:rPr>
              <a:t>j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kpo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Mrphpia:Nfh.khypdp</a:t>
            </a:r>
            <a:endParaRPr lang="en-US" b="1" dirty="0" smtClean="0">
              <a:solidFill>
                <a:schemeClr val="tx1"/>
              </a:solidFill>
              <a:latin typeface="SunSuraj" pitchFamily="2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   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tFg;G:xd;gJ</a:t>
            </a:r>
            <a:endParaRPr lang="en-US" b="1" dirty="0">
              <a:solidFill>
                <a:schemeClr val="tx1"/>
              </a:solidFill>
              <a:latin typeface="SunSuraj" pitchFamily="2" charset="0"/>
            </a:endParaRPr>
          </a:p>
        </p:txBody>
      </p:sp>
      <p:pic>
        <p:nvPicPr>
          <p:cNvPr id="1028" name="Picture 4" descr="C:\Users\Om Sakthi\Documents\AMMA DETAIL\AMMA PHOTO\Amma Photos\941464_574149442605557_175777146_n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6" y="228600"/>
            <a:ext cx="3581400" cy="478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85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SunSuraj" pitchFamily="2" charset="0"/>
              </a:rPr>
              <a:t>a</a:t>
            </a:r>
            <a:r>
              <a:rPr lang="en-US" sz="4400" dirty="0" err="1" smtClean="0">
                <a:latin typeface="SunSuraj" pitchFamily="2" charset="0"/>
              </a:rPr>
              <a:t>hf;fg;gLtJ</a:t>
            </a:r>
            <a:endParaRPr lang="en-US" sz="4400" dirty="0" smtClean="0">
              <a:latin typeface="SunSuraj" pitchFamily="2" charset="0"/>
            </a:endParaRPr>
          </a:p>
          <a:p>
            <a:r>
              <a:rPr lang="en-US" sz="4400" dirty="0" err="1" smtClean="0">
                <a:latin typeface="SunSuraj" pitchFamily="2" charset="0"/>
              </a:rPr>
              <a:t>fl;lg;gLtJ</a:t>
            </a:r>
            <a:endParaRPr lang="en-US" sz="4400" dirty="0" smtClean="0">
              <a:latin typeface="SunSuraj" pitchFamily="2" charset="0"/>
            </a:endParaRPr>
          </a:p>
          <a:p>
            <a:r>
              <a:rPr lang="en-US" sz="4400" dirty="0" err="1">
                <a:latin typeface="SunSuraj" pitchFamily="2" charset="0"/>
              </a:rPr>
              <a:t>a</a:t>
            </a:r>
            <a:r>
              <a:rPr lang="en-US" sz="4400" dirty="0" err="1" smtClean="0">
                <a:latin typeface="SunSuraj" pitchFamily="2" charset="0"/>
              </a:rPr>
              <a:t>hg;G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vd;gJ</a:t>
            </a:r>
            <a:r>
              <a:rPr lang="en-US" sz="4400" dirty="0" smtClean="0">
                <a:latin typeface="SunSuraj" pitchFamily="2" charset="0"/>
              </a:rPr>
              <a:t> </a:t>
            </a:r>
            <a:r>
              <a:rPr lang="en-US" sz="4400" dirty="0" err="1" smtClean="0">
                <a:latin typeface="SunSuraj" pitchFamily="2" charset="0"/>
              </a:rPr>
              <a:t>nra;As</a:t>
            </a:r>
            <a:r>
              <a:rPr lang="en-US" sz="4400" dirty="0" smtClean="0">
                <a:latin typeface="SunSuraj" pitchFamily="2" charset="0"/>
              </a:rPr>
              <a:t>;.</a:t>
            </a:r>
            <a:endParaRPr lang="en-US" sz="44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>
                <a:latin typeface="SunSuraj" pitchFamily="2" charset="0"/>
              </a:rPr>
              <a:t>a</a:t>
            </a:r>
            <a:r>
              <a:rPr lang="en-US" sz="4800" dirty="0" err="1" smtClean="0">
                <a:latin typeface="SunSuraj" pitchFamily="2" charset="0"/>
              </a:rPr>
              <a:t>hg;gpd</a:t>
            </a:r>
            <a:r>
              <a:rPr lang="en-US" sz="4800" dirty="0" smtClean="0">
                <a:latin typeface="SunSuraj" pitchFamily="2" charset="0"/>
              </a:rPr>
              <a:t>; </a:t>
            </a:r>
            <a:r>
              <a:rPr lang="en-US" sz="4800" dirty="0" err="1" smtClean="0">
                <a:latin typeface="SunSuraj" pitchFamily="2" charset="0"/>
              </a:rPr>
              <a:t>nghUs</a:t>
            </a:r>
            <a:r>
              <a:rPr lang="en-US" sz="4800" dirty="0" smtClean="0">
                <a:latin typeface="SunSuraj" pitchFamily="2" charset="0"/>
              </a:rPr>
              <a:t>;</a:t>
            </a:r>
            <a:endParaRPr lang="en-US" sz="48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588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err="1" smtClean="0">
                <a:latin typeface="SunSuraj" pitchFamily="2" charset="0"/>
              </a:rPr>
              <a:t>vOj;J</a:t>
            </a:r>
            <a:endParaRPr lang="en-US" sz="3600" dirty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dirty="0" err="1" smtClean="0">
                <a:latin typeface="SunSuraj" pitchFamily="2" charset="0"/>
              </a:rPr>
              <a:t>mir</a:t>
            </a:r>
            <a:endParaRPr lang="en-US" sz="36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dirty="0" err="1" smtClean="0">
                <a:latin typeface="SunSuraj" pitchFamily="2" charset="0"/>
              </a:rPr>
              <a:t>rPh</a:t>
            </a:r>
            <a:r>
              <a:rPr lang="en-US" sz="3600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err="1">
                <a:latin typeface="SunSuraj" pitchFamily="2" charset="0"/>
              </a:rPr>
              <a:t>j</a:t>
            </a:r>
            <a:r>
              <a:rPr lang="en-US" sz="3600" dirty="0" err="1" smtClean="0">
                <a:latin typeface="SunSuraj" pitchFamily="2" charset="0"/>
              </a:rPr>
              <a:t>is</a:t>
            </a:r>
            <a:endParaRPr lang="en-US" sz="36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dirty="0" err="1">
                <a:latin typeface="SunSuraj" pitchFamily="2" charset="0"/>
              </a:rPr>
              <a:t>m</a:t>
            </a:r>
            <a:r>
              <a:rPr lang="en-US" sz="3600" dirty="0" err="1" smtClean="0">
                <a:latin typeface="SunSuraj" pitchFamily="2" charset="0"/>
              </a:rPr>
              <a:t>b</a:t>
            </a:r>
            <a:r>
              <a:rPr lang="en-US" sz="3600" dirty="0" smtClean="0">
                <a:latin typeface="SunSuraj" pitchFamily="2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err="1" smtClean="0">
                <a:latin typeface="SunSuraj" pitchFamily="2" charset="0"/>
              </a:rPr>
              <a:t>njhil</a:t>
            </a:r>
            <a:endParaRPr lang="en-US" sz="36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ra;As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cWg;Gfs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2277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SunSuraj" pitchFamily="2" charset="0"/>
              </a:rPr>
              <a:t>Kjd;ikahd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vOj;Jfs</a:t>
            </a:r>
            <a:r>
              <a:rPr lang="en-US" sz="2800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SunSuraj" pitchFamily="2" charset="0"/>
              </a:rPr>
              <a:t>Fwpy</a:t>
            </a:r>
            <a:r>
              <a:rPr lang="en-US" sz="2800" dirty="0" smtClean="0">
                <a:latin typeface="SunSuraj" pitchFamily="2" charset="0"/>
              </a:rPr>
              <a:t>;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   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caph;f;Fwpy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  </a:t>
            </a:r>
            <a:r>
              <a:rPr lang="en-US" sz="2800" dirty="0" err="1" smtClean="0">
                <a:latin typeface="SunSuraj" pitchFamily="2" charset="0"/>
                <a:cs typeface="Times New Roman" pitchFamily="18" charset="0"/>
              </a:rPr>
              <a:t>caph;nka;f;Fwpy</a:t>
            </a:r>
            <a:r>
              <a:rPr lang="en-US" sz="2800" dirty="0" smtClean="0">
                <a:latin typeface="SunSuraj" pitchFamily="2" charset="0"/>
                <a:cs typeface="Times New Roman" pitchFamily="18" charset="0"/>
              </a:rPr>
              <a:t>;</a:t>
            </a:r>
            <a:endParaRPr lang="en-US" sz="28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SunSuraj" pitchFamily="2" charset="0"/>
              </a:rPr>
              <a:t>neby</a:t>
            </a:r>
            <a:r>
              <a:rPr lang="en-US" sz="2800" dirty="0" smtClean="0">
                <a:latin typeface="SunSuraj" pitchFamily="2" charset="0"/>
              </a:rPr>
              <a:t>;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SunSuraj" pitchFamily="2" charset="0"/>
              </a:rPr>
              <a:t>   </a:t>
            </a:r>
            <a:r>
              <a:rPr lang="en-US" sz="2800" dirty="0" err="1" smtClean="0">
                <a:latin typeface="SunSuraj" pitchFamily="2" charset="0"/>
              </a:rPr>
              <a:t>caph;neby</a:t>
            </a:r>
            <a:r>
              <a:rPr lang="en-US" sz="2800" dirty="0" smtClean="0">
                <a:latin typeface="SunSuraj" pitchFamily="2" charset="0"/>
              </a:rPr>
              <a:t>;    </a:t>
            </a:r>
            <a:r>
              <a:rPr lang="en-US" sz="2800" dirty="0" err="1" smtClean="0">
                <a:latin typeface="SunSuraj" pitchFamily="2" charset="0"/>
              </a:rPr>
              <a:t>caph;nka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neby</a:t>
            </a:r>
            <a:r>
              <a:rPr lang="en-US" sz="2800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latin typeface="SunSuraj" pitchFamily="2" charset="0"/>
              </a:rPr>
              <a:t>n</a:t>
            </a:r>
            <a:r>
              <a:rPr lang="en-US" sz="2800" dirty="0" err="1" smtClean="0">
                <a:latin typeface="SunSuraj" pitchFamily="2" charset="0"/>
              </a:rPr>
              <a:t>ka</a:t>
            </a:r>
            <a:r>
              <a:rPr lang="en-US" sz="2800" dirty="0" smtClean="0">
                <a:latin typeface="SunSuraj" pitchFamily="2" charset="0"/>
              </a:rPr>
              <a:t>;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SunSuraj" pitchFamily="2" charset="0"/>
              </a:rPr>
              <a:t>Ma;jk</a:t>
            </a:r>
            <a:r>
              <a:rPr lang="en-US" sz="2800" dirty="0" smtClean="0">
                <a:latin typeface="SunSuraj" pitchFamily="2" charset="0"/>
              </a:rPr>
              <a:t>; (</a:t>
            </a:r>
            <a:r>
              <a:rPr lang="en-US" sz="2800" dirty="0" err="1" smtClean="0">
                <a:latin typeface="SunSuraj" pitchFamily="2" charset="0"/>
              </a:rPr>
              <a:t>nra;Aspy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Ma;jk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nka;ahfNtfUjg;gLk</a:t>
            </a:r>
            <a:r>
              <a:rPr lang="en-US" sz="2800" dirty="0" smtClean="0">
                <a:latin typeface="SunSuraj" pitchFamily="2" charset="0"/>
              </a:rPr>
              <a:t>;)</a:t>
            </a:r>
          </a:p>
          <a:p>
            <a:pPr marL="514350" indent="-514350">
              <a:buNone/>
            </a:pPr>
            <a:r>
              <a:rPr lang="en-US" sz="2800" dirty="0" err="1" smtClean="0">
                <a:latin typeface="SunSuraj" pitchFamily="2" charset="0"/>
              </a:rPr>
              <a:t>v.fh</a:t>
            </a:r>
            <a:r>
              <a:rPr lang="en-US" sz="2800" dirty="0" smtClean="0">
                <a:latin typeface="SunSuraj" pitchFamily="2" charset="0"/>
              </a:rPr>
              <a:t>: </a:t>
            </a:r>
            <a:r>
              <a:rPr lang="en-US" sz="2800" dirty="0" err="1" smtClean="0">
                <a:latin typeface="SunSuraj" pitchFamily="2" charset="0"/>
              </a:rPr>
              <a:t>ehzy</a:t>
            </a:r>
            <a:r>
              <a:rPr lang="en-US" sz="2800" dirty="0" smtClean="0">
                <a:latin typeface="SunSuraj" pitchFamily="2" charset="0"/>
              </a:rPr>
              <a:t>;</a:t>
            </a:r>
          </a:p>
          <a:p>
            <a:pPr marL="514350" indent="-514350">
              <a:buNone/>
            </a:pPr>
            <a:r>
              <a:rPr lang="en-US" sz="2800" dirty="0" smtClean="0">
                <a:latin typeface="SunSuraj" pitchFamily="2" charset="0"/>
              </a:rPr>
              <a:t>eh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neby</a:t>
            </a:r>
            <a:r>
              <a:rPr lang="en-US" sz="2800" dirty="0" smtClean="0">
                <a:latin typeface="SunSuraj" pitchFamily="2" charset="0"/>
              </a:rPr>
              <a:t>;    </a:t>
            </a:r>
          </a:p>
          <a:p>
            <a:pPr marL="514350" indent="-514350">
              <a:buNone/>
            </a:pPr>
            <a:r>
              <a:rPr lang="en-US" sz="2800" dirty="0" smtClean="0">
                <a:latin typeface="SunSuraj" pitchFamily="2" charset="0"/>
              </a:rPr>
              <a:t>z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Fwpy</a:t>
            </a:r>
            <a:r>
              <a:rPr lang="en-US" sz="2800" dirty="0" smtClean="0">
                <a:latin typeface="SunSuraj" pitchFamily="2" charset="0"/>
              </a:rPr>
              <a:t>;    </a:t>
            </a:r>
          </a:p>
          <a:p>
            <a:pPr marL="514350" indent="-514350">
              <a:buNone/>
            </a:pPr>
            <a:r>
              <a:rPr lang="en-US" sz="2800" dirty="0" smtClean="0">
                <a:latin typeface="SunSuraj" pitchFamily="2" charset="0"/>
              </a:rPr>
              <a:t>y;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xw;nwOj;J</a:t>
            </a:r>
            <a:endParaRPr lang="en-US" sz="2800" dirty="0" smtClean="0">
              <a:latin typeface="SunSuraj" pitchFamily="2" charset="0"/>
            </a:endParaRPr>
          </a:p>
          <a:p>
            <a:pPr>
              <a:buNone/>
            </a:pPr>
            <a:endParaRPr lang="en-US" sz="28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unSuraj" pitchFamily="2" charset="0"/>
              </a:rPr>
              <a:t>1.vOj;J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2183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vOj;jhdJ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jdpahfNth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Nrh;e;Njh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XirAld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mire;J</a:t>
            </a:r>
            <a:r>
              <a:rPr lang="en-US" dirty="0" smtClean="0">
                <a:latin typeface="SunSuraj" pitchFamily="2" charset="0"/>
              </a:rPr>
              <a:t> (</a:t>
            </a:r>
            <a:r>
              <a:rPr lang="en-US" dirty="0" err="1" smtClean="0">
                <a:latin typeface="SunSuraj" pitchFamily="2" charset="0"/>
              </a:rPr>
              <a:t>gphpe;J</a:t>
            </a:r>
            <a:r>
              <a:rPr lang="en-US" dirty="0" smtClean="0">
                <a:latin typeface="SunSuraj" pitchFamily="2" charset="0"/>
              </a:rPr>
              <a:t>) </a:t>
            </a:r>
            <a:r>
              <a:rPr lang="en-US" dirty="0" err="1" smtClean="0">
                <a:latin typeface="SunSuraj" pitchFamily="2" charset="0"/>
              </a:rPr>
              <a:t>epw;gJ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ir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uz;L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tifg;gLk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mir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mir</a:t>
            </a:r>
            <a:endParaRPr lang="en-US" dirty="0" smtClean="0">
              <a:latin typeface="SunSuraj" pitchFamily="2" charset="0"/>
            </a:endParaRPr>
          </a:p>
          <a:p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2.mir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5314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mir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1.jdpf;Fwpy;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2.jdp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3.jdpf;Fwpy;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4.jdp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mir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1.Fwpy; ,</a:t>
            </a:r>
            <a:r>
              <a:rPr lang="en-US" dirty="0" err="1" smtClean="0">
                <a:latin typeface="SunSuraj" pitchFamily="2" charset="0"/>
              </a:rPr>
              <a:t>iz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2.Fwpy;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3.Fwpy; ,</a:t>
            </a:r>
            <a:r>
              <a:rPr lang="en-US" dirty="0" err="1" smtClean="0">
                <a:latin typeface="SunSuraj" pitchFamily="2" charset="0"/>
              </a:rPr>
              <a:t>iz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4.Fwpy;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irapd</a:t>
            </a:r>
            <a:r>
              <a:rPr lang="en-US" dirty="0" smtClean="0">
                <a:latin typeface="SunSuraj" pitchFamily="2" charset="0"/>
              </a:rPr>
              <a:t>; tiffs;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8987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Fwpy</a:t>
            </a:r>
            <a:r>
              <a:rPr lang="en-US" dirty="0" smtClean="0">
                <a:latin typeface="SunSuraj" pitchFamily="2" charset="0"/>
              </a:rPr>
              <a:t>;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f</a:t>
            </a:r>
          </a:p>
          <a:p>
            <a:r>
              <a:rPr lang="en-US" dirty="0" err="1" smtClean="0">
                <a:latin typeface="SunSuraj" pitchFamily="2" charset="0"/>
              </a:rPr>
              <a:t>Fwpy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fy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eby</a:t>
            </a:r>
            <a:r>
              <a:rPr lang="en-US" dirty="0" smtClean="0">
                <a:latin typeface="SunSuraj" pitchFamily="2" charset="0"/>
              </a:rPr>
              <a:t>;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fh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eby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fhy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Neuir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rhd;Wfs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1878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Fwpy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iz</a:t>
            </a:r>
            <a:r>
              <a:rPr lang="en-US" dirty="0" smtClean="0">
                <a:latin typeface="SunSuraj" pitchFamily="2" charset="0"/>
              </a:rPr>
              <a:t>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gl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Fwpypiz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xw;W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glk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r>
              <a:rPr lang="en-US" dirty="0" err="1" smtClean="0">
                <a:latin typeface="SunSuraj" pitchFamily="2" charset="0"/>
              </a:rPr>
              <a:t>Fwpy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glh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Fwpy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neby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xw;W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glhk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piuair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rhd;Wfs</a:t>
            </a:r>
            <a:r>
              <a:rPr lang="en-US" dirty="0" smtClean="0">
                <a:latin typeface="SunSuraj" pitchFamily="2" charset="0"/>
              </a:rPr>
              <a:t>; 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7434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irfs</a:t>
            </a:r>
            <a:r>
              <a:rPr lang="en-US" dirty="0" smtClean="0">
                <a:latin typeface="SunSuraj" pitchFamily="2" charset="0"/>
              </a:rPr>
              <a:t>;(</a:t>
            </a:r>
            <a:r>
              <a:rPr lang="en-US" dirty="0" err="1" smtClean="0">
                <a:latin typeface="SunSuraj" pitchFamily="2" charset="0"/>
              </a:rPr>
              <a:t>vOj;Jfs</a:t>
            </a:r>
            <a:r>
              <a:rPr lang="en-US" dirty="0" smtClean="0">
                <a:latin typeface="SunSuraj" pitchFamily="2" charset="0"/>
              </a:rPr>
              <a:t>;) </a:t>
            </a:r>
            <a:r>
              <a:rPr lang="en-US" dirty="0" err="1" smtClean="0">
                <a:latin typeface="SunSuraj" pitchFamily="2" charset="0"/>
              </a:rPr>
              <a:t>jdpj;Jk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ize;Jk</a:t>
            </a:r>
            <a:r>
              <a:rPr lang="en-US" dirty="0" smtClean="0">
                <a:latin typeface="SunSuraj" pitchFamily="2" charset="0"/>
              </a:rPr>
              <a:t>; $b </a:t>
            </a:r>
            <a:r>
              <a:rPr lang="en-US" dirty="0" err="1" smtClean="0">
                <a:latin typeface="SunSuraj" pitchFamily="2" charset="0"/>
              </a:rPr>
              <a:t>mbf;F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cWg;ghf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miktJ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ehd;F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tifg;gLk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Xuirr;rPh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SunSuraj" pitchFamily="2" charset="0"/>
              </a:rPr>
              <a:t>&lt;</a:t>
            </a:r>
            <a:r>
              <a:rPr lang="en-US" dirty="0" err="1" smtClean="0">
                <a:latin typeface="SunSuraj" pitchFamily="2" charset="0"/>
              </a:rPr>
              <a:t>uirr;rPh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SunSuraj" pitchFamily="2" charset="0"/>
              </a:rPr>
              <a:t>%</a:t>
            </a:r>
            <a:r>
              <a:rPr lang="en-US" dirty="0" err="1" smtClean="0">
                <a:latin typeface="SunSuraj" pitchFamily="2" charset="0"/>
              </a:rPr>
              <a:t>tirr;rPh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hyirr;rPh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3.rPh;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905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tz;ghtpd</a:t>
            </a:r>
            <a:r>
              <a:rPr lang="en-US" dirty="0" smtClean="0">
                <a:latin typeface="SunSuraj" pitchFamily="2" charset="0"/>
              </a:rPr>
              <a:t>; &lt;</a:t>
            </a:r>
            <a:r>
              <a:rPr lang="en-US" dirty="0" err="1" smtClean="0">
                <a:latin typeface="SunSuraj" pitchFamily="2" charset="0"/>
              </a:rPr>
              <a:t>w;wpy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Neuir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epiuairAs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VNjDk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jdpj;J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rPuha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mikAk</a:t>
            </a:r>
            <a:r>
              <a:rPr lang="en-US" dirty="0" smtClean="0">
                <a:latin typeface="SunSuraj" pitchFamily="2" charset="0"/>
              </a:rPr>
              <a:t>;. </a:t>
            </a:r>
            <a:r>
              <a:rPr lang="en-US" dirty="0" err="1" smtClean="0">
                <a:latin typeface="SunSuraj" pitchFamily="2" charset="0"/>
              </a:rPr>
              <a:t>mtw;iw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Xuirr;rPh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vd;gh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hy;tif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tha;g;ghL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hs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vd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k</a:t>
            </a:r>
            <a:r>
              <a:rPr lang="en-US" dirty="0" err="1" smtClean="0">
                <a:latin typeface="SunSuraj" pitchFamily="2" charset="0"/>
              </a:rPr>
              <a:t>yh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gLk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fhR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ehL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gpwg;G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cyF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m.Xuirr;rPh</a:t>
            </a:r>
            <a:r>
              <a:rPr lang="en-US" dirty="0" smtClean="0">
                <a:latin typeface="SunSuraj" pitchFamily="2" charset="0"/>
              </a:rPr>
              <a:t>; 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0679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uz;L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Nrh;e;J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MtJ</a:t>
            </a:r>
            <a:r>
              <a:rPr lang="en-US" dirty="0" smtClean="0">
                <a:latin typeface="SunSuraj" pitchFamily="2" charset="0"/>
              </a:rPr>
              <a:t> &lt;</a:t>
            </a:r>
            <a:r>
              <a:rPr lang="en-US" dirty="0" err="1" smtClean="0">
                <a:latin typeface="SunSuraj" pitchFamily="2" charset="0"/>
              </a:rPr>
              <a:t>uirr;rPh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hd;F</a:t>
            </a:r>
            <a:r>
              <a:rPr lang="en-US" dirty="0" smtClean="0">
                <a:latin typeface="SunSuraj" pitchFamily="2" charset="0"/>
              </a:rPr>
              <a:t> &lt;</a:t>
            </a:r>
            <a:r>
              <a:rPr lang="en-US" dirty="0" err="1" smtClean="0">
                <a:latin typeface="SunSuraj" pitchFamily="2" charset="0"/>
              </a:rPr>
              <a:t>uirr;rPhfs</a:t>
            </a:r>
            <a:r>
              <a:rPr lang="en-US" dirty="0" smtClean="0">
                <a:latin typeface="SunSuraj" pitchFamily="2" charset="0"/>
              </a:rPr>
              <a:t>;;: 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       1.Nehpy; </a:t>
            </a:r>
            <a:r>
              <a:rPr lang="en-US" dirty="0" err="1" smtClean="0">
                <a:latin typeface="SunSuraj" pitchFamily="2" charset="0"/>
              </a:rPr>
              <a:t>KbtJ</a:t>
            </a:r>
            <a:r>
              <a:rPr lang="en-US" dirty="0" smtClean="0">
                <a:latin typeface="SunSuraj" pitchFamily="2" charset="0"/>
              </a:rPr>
              <a:t>  ,</a:t>
            </a:r>
            <a:r>
              <a:rPr lang="en-US" dirty="0" err="1" smtClean="0">
                <a:latin typeface="SunSuraj" pitchFamily="2" charset="0"/>
              </a:rPr>
              <a:t>uz;L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       2. </a:t>
            </a:r>
            <a:r>
              <a:rPr lang="en-US" dirty="0" err="1" smtClean="0">
                <a:latin typeface="SunSuraj" pitchFamily="2" charset="0"/>
              </a:rPr>
              <a:t>epiuapy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KbtJ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uz;L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M.&lt;</a:t>
            </a:r>
            <a:r>
              <a:rPr lang="en-US" dirty="0" err="1" smtClean="0">
                <a:latin typeface="SunSuraj" pitchFamily="2" charset="0"/>
              </a:rPr>
              <a:t>uirr;rPh</a:t>
            </a:r>
            <a:r>
              <a:rPr lang="en-US" dirty="0" smtClean="0">
                <a:latin typeface="SunSuraj" pitchFamily="2" charset="0"/>
              </a:rPr>
              <a:t>;(</a:t>
            </a:r>
            <a:r>
              <a:rPr lang="en-US" dirty="0" err="1" smtClean="0">
                <a:latin typeface="SunSuraj" pitchFamily="2" charset="0"/>
              </a:rPr>
              <a:t>ehd;F</a:t>
            </a:r>
            <a:r>
              <a:rPr lang="en-US" dirty="0" smtClean="0">
                <a:latin typeface="SunSuraj" pitchFamily="2" charset="0"/>
              </a:rPr>
              <a:t>)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190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90193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sz="4400" b="1" dirty="0" err="1" smtClean="0">
                <a:solidFill>
                  <a:srgbClr val="FF0000"/>
                </a:solidFill>
                <a:latin typeface="SunSuraj" pitchFamily="2" charset="0"/>
              </a:rPr>
              <a:t>rPh</a:t>
            </a:r>
            <a:r>
              <a:rPr lang="en-US" sz="4400" b="1" dirty="0" smtClean="0">
                <a:solidFill>
                  <a:srgbClr val="FF0000"/>
                </a:solidFill>
                <a:latin typeface="SunSuraj" pitchFamily="2" charset="0"/>
              </a:rPr>
              <a:t>;               </a:t>
            </a:r>
            <a:r>
              <a:rPr lang="en-US" sz="4400" b="1" dirty="0" err="1" smtClean="0">
                <a:solidFill>
                  <a:srgbClr val="FF0000"/>
                </a:solidFill>
                <a:latin typeface="SunSuraj" pitchFamily="2" charset="0"/>
              </a:rPr>
              <a:t>tha;g;ghL</a:t>
            </a:r>
            <a:endParaRPr lang="en-US" sz="4400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dirty="0" err="1" smtClean="0">
                <a:latin typeface="SunSuraj" pitchFamily="2" charset="0"/>
              </a:rPr>
              <a:t>Njkh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err="1" smtClean="0">
                <a:latin typeface="SunSuraj" pitchFamily="2" charset="0"/>
              </a:rPr>
              <a:t>khr;rPh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2</a:t>
            </a: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dirty="0" err="1" smtClean="0">
                <a:latin typeface="SunSuraj" pitchFamily="2" charset="0"/>
              </a:rPr>
              <a:t>Gspkh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fUtpsk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Neh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</a:rPr>
              <a:t>       $</a:t>
            </a:r>
            <a:r>
              <a:rPr lang="en-US" dirty="0" err="1" smtClean="0">
                <a:latin typeface="SunSuraj" pitchFamily="2" charset="0"/>
              </a:rPr>
              <a:t>tpsk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err="1" smtClean="0">
                <a:latin typeface="SunSuraj" pitchFamily="2" charset="0"/>
              </a:rPr>
              <a:t>tpsr;rPh</a:t>
            </a:r>
            <a:r>
              <a:rPr lang="en-US" dirty="0" smtClean="0">
                <a:latin typeface="SunSuraj" pitchFamily="2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2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(&lt;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uirr;rPh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ehd;Fk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Mrphpag;ghTf;F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chpait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  <a:cs typeface="Times New Roman" pitchFamily="18" charset="0"/>
              </a:rPr>
              <a:t>,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aw;rPh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vdTk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Mrphpa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chpr;rPh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vdTk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SunSuraj" pitchFamily="2" charset="0"/>
                <a:cs typeface="Times New Roman" pitchFamily="18" charset="0"/>
              </a:rPr>
              <a:t>toq;fg;gLk</a:t>
            </a:r>
            <a:r>
              <a:rPr lang="en-US" dirty="0" smtClean="0">
                <a:latin typeface="SunSuraj" pitchFamily="2" charset="0"/>
                <a:cs typeface="Times New Roman" pitchFamily="18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2286000" y="2438400"/>
            <a:ext cx="152400" cy="6858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2514600" y="3657600"/>
            <a:ext cx="79248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6477000" y="2438400"/>
            <a:ext cx="79248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6705600" y="3657600"/>
            <a:ext cx="79248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973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%</a:t>
            </a:r>
            <a:r>
              <a:rPr lang="en-US" dirty="0" err="1" smtClean="0">
                <a:latin typeface="SunSuraj" pitchFamily="2" charset="0"/>
              </a:rPr>
              <a:t>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mirfs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Nrh;e;J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MtJ</a:t>
            </a:r>
            <a:r>
              <a:rPr lang="en-US" dirty="0" smtClean="0">
                <a:latin typeface="SunSuraj" pitchFamily="2" charset="0"/>
              </a:rPr>
              <a:t> %</a:t>
            </a:r>
            <a:r>
              <a:rPr lang="en-US" dirty="0" err="1" smtClean="0">
                <a:latin typeface="SunSuraj" pitchFamily="2" charset="0"/>
              </a:rPr>
              <a:t>tirr;rPh</a:t>
            </a:r>
            <a:r>
              <a:rPr lang="en-US" dirty="0" smtClean="0">
                <a:latin typeface="SunSuraj" pitchFamily="2" charset="0"/>
              </a:rPr>
              <a:t>;. </a:t>
            </a:r>
            <a:r>
              <a:rPr lang="en-US" dirty="0" err="1" smtClean="0">
                <a:latin typeface="SunSuraj" pitchFamily="2" charset="0"/>
              </a:rPr>
              <a:t>Neuirapy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KbtJ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ehd;Fk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mirapy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KbtJ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ehd;Fkhf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%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tirr;rPh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vl;L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MFk</a:t>
            </a:r>
            <a:r>
              <a:rPr lang="en-US" dirty="0" smtClean="0">
                <a:latin typeface="SunSuraj" pitchFamily="2" charset="0"/>
              </a:rPr>
              <a:t>;. </a:t>
            </a:r>
            <a:endParaRPr lang="en-US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</a:t>
            </a:r>
            <a:r>
              <a:rPr lang="en-US" dirty="0" err="1" smtClean="0">
                <a:latin typeface="SunSuraj" pitchFamily="2" charset="0"/>
              </a:rPr>
              <a:t>fha;r;rPh;fs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/>
              <a:t>-</a:t>
            </a:r>
            <a:r>
              <a:rPr lang="en-US" dirty="0" smtClean="0">
                <a:latin typeface="SunSuraj" pitchFamily="2" charset="0"/>
              </a:rPr>
              <a:t> 4 (</a:t>
            </a:r>
            <a:r>
              <a:rPr lang="en-US" dirty="0" err="1" smtClean="0">
                <a:latin typeface="SunSuraj" pitchFamily="2" charset="0"/>
              </a:rPr>
              <a:t>Nehpy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KbtJ</a:t>
            </a:r>
            <a:r>
              <a:rPr lang="en-US" dirty="0" smtClean="0">
                <a:latin typeface="SunSuraj" pitchFamily="2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</a:t>
            </a:r>
            <a:r>
              <a:rPr lang="en-US" dirty="0" err="1" smtClean="0">
                <a:latin typeface="SunSuraj" pitchFamily="2" charset="0"/>
              </a:rPr>
              <a:t>fdpr;rPh;fs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/>
              <a:t>- </a:t>
            </a:r>
            <a:r>
              <a:rPr lang="en-US" dirty="0" smtClean="0"/>
              <a:t> </a:t>
            </a:r>
            <a:r>
              <a:rPr lang="en-US" dirty="0" smtClean="0">
                <a:latin typeface="SunSuraj" pitchFamily="2" charset="0"/>
              </a:rPr>
              <a:t>4 (</a:t>
            </a:r>
            <a:r>
              <a:rPr lang="en-US" dirty="0" err="1" smtClean="0">
                <a:latin typeface="SunSuraj" pitchFamily="2" charset="0"/>
              </a:rPr>
              <a:t>epiuapy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KbtJ</a:t>
            </a:r>
            <a:r>
              <a:rPr lang="en-US" dirty="0" smtClean="0">
                <a:latin typeface="SunSuraj" pitchFamily="2" charset="0"/>
              </a:rPr>
              <a:t>)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,.%</a:t>
            </a:r>
            <a:r>
              <a:rPr lang="en-US" dirty="0" err="1" smtClean="0">
                <a:latin typeface="SunSuraj" pitchFamily="2" charset="0"/>
              </a:rPr>
              <a:t>tirr;rPh</a:t>
            </a:r>
            <a:r>
              <a:rPr lang="en-US" dirty="0" smtClean="0">
                <a:latin typeface="SunSuraj" pitchFamily="2" charset="0"/>
              </a:rPr>
              <a:t>;(</a:t>
            </a:r>
            <a:r>
              <a:rPr lang="en-US" dirty="0" err="1" smtClean="0">
                <a:latin typeface="SunSuraj" pitchFamily="2" charset="0"/>
              </a:rPr>
              <a:t>vl;L</a:t>
            </a:r>
            <a:r>
              <a:rPr lang="en-US" dirty="0" smtClean="0">
                <a:latin typeface="SunSuraj" pitchFamily="2" charset="0"/>
              </a:rPr>
              <a:t>)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6273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600" dirty="0" err="1" smtClean="0">
                <a:latin typeface="SunSuraj" pitchFamily="2" charset="0"/>
              </a:rPr>
              <a:t>Neh</a:t>
            </a:r>
            <a:r>
              <a:rPr lang="en-US" sz="3600" dirty="0">
                <a:latin typeface="SunSuraj" pitchFamily="2" charset="0"/>
              </a:rPr>
              <a:t>; </a:t>
            </a:r>
            <a:r>
              <a:rPr lang="en-US" sz="3600" dirty="0" err="1">
                <a:latin typeface="SunSuraj" pitchFamily="2" charset="0"/>
              </a:rPr>
              <a:t>Neh</a:t>
            </a:r>
            <a:r>
              <a:rPr lang="en-US" sz="3600" dirty="0">
                <a:latin typeface="SunSuraj" pitchFamily="2" charset="0"/>
              </a:rPr>
              <a:t>; </a:t>
            </a:r>
            <a:r>
              <a:rPr lang="en-US" sz="3600" dirty="0" err="1">
                <a:latin typeface="SunSuraj" pitchFamily="2" charset="0"/>
              </a:rPr>
              <a:t>Neh</a:t>
            </a:r>
            <a:r>
              <a:rPr lang="en-US" sz="3600" dirty="0">
                <a:latin typeface="SunSuraj" pitchFamily="2" charset="0"/>
              </a:rPr>
              <a:t>;</a:t>
            </a:r>
            <a:r>
              <a:rPr lang="en-US" sz="3600" dirty="0" smtClean="0">
                <a:latin typeface="SunSuraj" pitchFamily="2" charset="0"/>
              </a:rPr>
              <a:t>       </a:t>
            </a:r>
            <a:r>
              <a:rPr lang="en-US" sz="3600" dirty="0" smtClean="0"/>
              <a:t>-</a:t>
            </a:r>
            <a:r>
              <a:rPr lang="en-US" sz="3600" dirty="0" smtClean="0">
                <a:latin typeface="SunSuraj" pitchFamily="2" charset="0"/>
              </a:rPr>
              <a:t>          </a:t>
            </a:r>
            <a:r>
              <a:rPr lang="en-US" sz="3600" dirty="0" err="1" smtClean="0">
                <a:latin typeface="SunSuraj" pitchFamily="2" charset="0"/>
              </a:rPr>
              <a:t>Njkhq;fha</a:t>
            </a:r>
            <a:r>
              <a:rPr lang="en-US" sz="3600" dirty="0" smtClean="0">
                <a:latin typeface="SunSuraj" pitchFamily="2" charset="0"/>
              </a:rPr>
              <a:t>;        </a:t>
            </a:r>
            <a:endParaRPr lang="en-US" sz="3600" dirty="0">
              <a:latin typeface="SunSuraj" pitchFamily="2" charset="0"/>
            </a:endParaRPr>
          </a:p>
          <a:p>
            <a:pPr>
              <a:buNone/>
            </a:pPr>
            <a:r>
              <a:rPr lang="en-US" sz="3600" dirty="0" err="1">
                <a:latin typeface="SunSuraj" pitchFamily="2" charset="0"/>
              </a:rPr>
              <a:t>epiu</a:t>
            </a:r>
            <a:r>
              <a:rPr lang="en-US" sz="3600" dirty="0">
                <a:latin typeface="SunSuraj" pitchFamily="2" charset="0"/>
              </a:rPr>
              <a:t> </a:t>
            </a:r>
            <a:r>
              <a:rPr lang="en-US" sz="3600" dirty="0" err="1">
                <a:latin typeface="SunSuraj" pitchFamily="2" charset="0"/>
              </a:rPr>
              <a:t>Neh</a:t>
            </a:r>
            <a:r>
              <a:rPr lang="en-US" sz="3600" dirty="0">
                <a:latin typeface="SunSuraj" pitchFamily="2" charset="0"/>
              </a:rPr>
              <a:t>; </a:t>
            </a:r>
            <a:r>
              <a:rPr lang="en-US" sz="3600" dirty="0" err="1">
                <a:latin typeface="SunSuraj" pitchFamily="2" charset="0"/>
              </a:rPr>
              <a:t>Neh</a:t>
            </a:r>
            <a:r>
              <a:rPr lang="en-US" sz="3600" dirty="0">
                <a:latin typeface="SunSuraj" pitchFamily="2" charset="0"/>
              </a:rPr>
              <a:t>;</a:t>
            </a:r>
            <a:r>
              <a:rPr lang="en-US" sz="3600" dirty="0" smtClean="0">
                <a:latin typeface="SunSuraj" pitchFamily="2" charset="0"/>
              </a:rPr>
              <a:t>      </a:t>
            </a:r>
            <a:r>
              <a:rPr lang="en-US" sz="3600" dirty="0" smtClean="0"/>
              <a:t>-</a:t>
            </a:r>
            <a:r>
              <a:rPr lang="en-US" sz="3600" dirty="0" smtClean="0">
                <a:latin typeface="SunSuraj" pitchFamily="2" charset="0"/>
              </a:rPr>
              <a:t>         </a:t>
            </a:r>
            <a:r>
              <a:rPr lang="en-US" sz="3600" dirty="0" err="1" smtClean="0">
                <a:latin typeface="SunSuraj" pitchFamily="2" charset="0"/>
              </a:rPr>
              <a:t>Gspkhq;fha</a:t>
            </a:r>
            <a:r>
              <a:rPr lang="en-US" sz="3600" dirty="0" smtClean="0">
                <a:latin typeface="SunSuraj" pitchFamily="2" charset="0"/>
              </a:rPr>
              <a:t>;  </a:t>
            </a:r>
            <a:endParaRPr lang="en-US" sz="3600" dirty="0">
              <a:latin typeface="SunSuraj" pitchFamily="2" charset="0"/>
            </a:endParaRPr>
          </a:p>
          <a:p>
            <a:pPr>
              <a:buNone/>
            </a:pPr>
            <a:r>
              <a:rPr lang="en-US" sz="3600" dirty="0" err="1">
                <a:latin typeface="SunSuraj" pitchFamily="2" charset="0"/>
              </a:rPr>
              <a:t>epiu</a:t>
            </a:r>
            <a:r>
              <a:rPr lang="en-US" sz="3600" dirty="0">
                <a:latin typeface="SunSuraj" pitchFamily="2" charset="0"/>
              </a:rPr>
              <a:t> </a:t>
            </a:r>
            <a:r>
              <a:rPr lang="en-US" sz="3600" dirty="0" err="1">
                <a:latin typeface="SunSuraj" pitchFamily="2" charset="0"/>
              </a:rPr>
              <a:t>epiu</a:t>
            </a:r>
            <a:r>
              <a:rPr lang="en-US" sz="3600" dirty="0">
                <a:latin typeface="SunSuraj" pitchFamily="2" charset="0"/>
              </a:rPr>
              <a:t> </a:t>
            </a:r>
            <a:r>
              <a:rPr lang="en-US" sz="3600" dirty="0" err="1">
                <a:latin typeface="SunSuraj" pitchFamily="2" charset="0"/>
              </a:rPr>
              <a:t>Neh</a:t>
            </a:r>
            <a:r>
              <a:rPr lang="en-US" sz="3600" dirty="0" smtClean="0">
                <a:latin typeface="SunSuraj" pitchFamily="2" charset="0"/>
              </a:rPr>
              <a:t>;     </a:t>
            </a:r>
            <a:r>
              <a:rPr lang="en-US" sz="3600" dirty="0" smtClean="0"/>
              <a:t>-</a:t>
            </a:r>
            <a:r>
              <a:rPr lang="en-US" sz="3600" dirty="0" smtClean="0">
                <a:latin typeface="SunSuraj" pitchFamily="2" charset="0"/>
              </a:rPr>
              <a:t>         </a:t>
            </a:r>
            <a:r>
              <a:rPr lang="en-US" sz="3600" dirty="0" err="1" smtClean="0">
                <a:latin typeface="SunSuraj" pitchFamily="2" charset="0"/>
              </a:rPr>
              <a:t>fUtpsq;fha</a:t>
            </a:r>
            <a:r>
              <a:rPr lang="en-US" sz="3600" dirty="0" smtClean="0">
                <a:latin typeface="SunSuraj" pitchFamily="2" charset="0"/>
              </a:rPr>
              <a:t>;      </a:t>
            </a:r>
            <a:endParaRPr lang="en-US" sz="3600" dirty="0">
              <a:latin typeface="SunSuraj" pitchFamily="2" charset="0"/>
            </a:endParaRPr>
          </a:p>
          <a:p>
            <a:pPr>
              <a:buNone/>
            </a:pPr>
            <a:r>
              <a:rPr lang="en-US" sz="3600" dirty="0" err="1">
                <a:latin typeface="SunSuraj" pitchFamily="2" charset="0"/>
              </a:rPr>
              <a:t>Neh</a:t>
            </a:r>
            <a:r>
              <a:rPr lang="en-US" sz="3600" dirty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epiu</a:t>
            </a:r>
            <a:r>
              <a:rPr lang="en-US" sz="3600" dirty="0">
                <a:latin typeface="SunSuraj" pitchFamily="2" charset="0"/>
              </a:rPr>
              <a:t> </a:t>
            </a:r>
            <a:r>
              <a:rPr lang="en-US" sz="3600" dirty="0" err="1">
                <a:latin typeface="SunSuraj" pitchFamily="2" charset="0"/>
              </a:rPr>
              <a:t>Neh</a:t>
            </a:r>
            <a:r>
              <a:rPr lang="en-US" sz="3600" dirty="0">
                <a:latin typeface="SunSuraj" pitchFamily="2" charset="0"/>
              </a:rPr>
              <a:t>; </a:t>
            </a:r>
            <a:r>
              <a:rPr lang="en-US" sz="3600" dirty="0" smtClean="0">
                <a:latin typeface="SunSuraj" pitchFamily="2" charset="0"/>
              </a:rPr>
              <a:t>     </a:t>
            </a:r>
            <a:r>
              <a:rPr lang="en-US" sz="3600" dirty="0" smtClean="0"/>
              <a:t>-</a:t>
            </a:r>
            <a:r>
              <a:rPr lang="en-US" sz="3600" dirty="0" smtClean="0">
                <a:latin typeface="SunSuraj" pitchFamily="2" charset="0"/>
              </a:rPr>
              <a:t>          $</a:t>
            </a:r>
            <a:r>
              <a:rPr lang="en-US" sz="3600" dirty="0" err="1" smtClean="0">
                <a:latin typeface="SunSuraj" pitchFamily="2" charset="0"/>
              </a:rPr>
              <a:t>tpsq;fha</a:t>
            </a:r>
            <a:r>
              <a:rPr lang="en-US" sz="3600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sz="3600" dirty="0" smtClean="0">
                <a:latin typeface="SunSuraj" pitchFamily="2" charset="0"/>
              </a:rPr>
              <a:t>         ,it </a:t>
            </a:r>
            <a:r>
              <a:rPr lang="en-US" sz="3600" dirty="0" err="1" smtClean="0">
                <a:latin typeface="SunSuraj" pitchFamily="2" charset="0"/>
              </a:rPr>
              <a:t>ntz;ghTf;F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chpajdhy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ntz;gh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chpr;rPh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vdTk</a:t>
            </a:r>
            <a:r>
              <a:rPr lang="en-US" sz="3600" dirty="0" smtClean="0">
                <a:latin typeface="SunSuraj" pitchFamily="2" charset="0"/>
              </a:rPr>
              <a:t>; $</a:t>
            </a:r>
            <a:r>
              <a:rPr lang="en-US" sz="3600" dirty="0" err="1" smtClean="0">
                <a:latin typeface="SunSuraj" pitchFamily="2" charset="0"/>
              </a:rPr>
              <a:t>Wth</a:t>
            </a:r>
            <a:r>
              <a:rPr lang="en-US" sz="3600" dirty="0" smtClean="0">
                <a:latin typeface="SunSuraj" pitchFamily="2" charset="0"/>
              </a:rPr>
              <a:t>;</a:t>
            </a:r>
            <a:endParaRPr lang="en-US" sz="36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ha;r;rPh;fs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0339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3200" dirty="0" err="1">
                <a:latin typeface="SunSuraj" pitchFamily="2" charset="0"/>
              </a:rPr>
              <a:t>Neh</a:t>
            </a:r>
            <a:r>
              <a:rPr lang="en-US" sz="3200" dirty="0">
                <a:latin typeface="SunSuraj" pitchFamily="2" charset="0"/>
              </a:rPr>
              <a:t>; </a:t>
            </a:r>
            <a:r>
              <a:rPr lang="en-US" sz="3200" dirty="0" err="1">
                <a:latin typeface="SunSuraj" pitchFamily="2" charset="0"/>
              </a:rPr>
              <a:t>Neh</a:t>
            </a:r>
            <a:r>
              <a:rPr lang="en-US" sz="3200" dirty="0"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epiu</a:t>
            </a:r>
            <a:r>
              <a:rPr lang="en-US" sz="3200" dirty="0" smtClean="0">
                <a:latin typeface="SunSuraj" pitchFamily="2" charset="0"/>
              </a:rPr>
              <a:t>      </a:t>
            </a:r>
            <a:r>
              <a:rPr lang="en-US" sz="3200" dirty="0"/>
              <a:t>-</a:t>
            </a:r>
            <a:r>
              <a:rPr lang="en-US" sz="3200" dirty="0">
                <a:latin typeface="SunSuraj" pitchFamily="2" charset="0"/>
              </a:rPr>
              <a:t>          </a:t>
            </a:r>
            <a:r>
              <a:rPr lang="en-US" sz="3200" dirty="0" err="1" smtClean="0">
                <a:latin typeface="SunSuraj" pitchFamily="2" charset="0"/>
              </a:rPr>
              <a:t>Njkhq;fdp</a:t>
            </a:r>
            <a:r>
              <a:rPr lang="en-US" sz="3200" dirty="0" smtClean="0">
                <a:latin typeface="SunSuraj" pitchFamily="2" charset="0"/>
              </a:rPr>
              <a:t>        </a:t>
            </a:r>
            <a:endParaRPr lang="en-US" sz="3200" dirty="0">
              <a:latin typeface="SunSuraj" pitchFamily="2" charset="0"/>
            </a:endParaRPr>
          </a:p>
          <a:p>
            <a:pPr>
              <a:buNone/>
            </a:pPr>
            <a:r>
              <a:rPr lang="en-US" sz="3200" dirty="0" err="1">
                <a:latin typeface="SunSuraj" pitchFamily="2" charset="0"/>
              </a:rPr>
              <a:t>epiu</a:t>
            </a: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err="1">
                <a:latin typeface="SunSuraj" pitchFamily="2" charset="0"/>
              </a:rPr>
              <a:t>Neh</a:t>
            </a:r>
            <a:r>
              <a:rPr lang="en-US" sz="3200" dirty="0">
                <a:latin typeface="SunSuraj" pitchFamily="2" charset="0"/>
              </a:rPr>
              <a:t>; </a:t>
            </a:r>
            <a:r>
              <a:rPr lang="en-US" sz="3200" dirty="0" err="1">
                <a:latin typeface="SunSuraj" pitchFamily="2" charset="0"/>
              </a:rPr>
              <a:t>epiu</a:t>
            </a:r>
            <a:r>
              <a:rPr lang="en-US" sz="3200" dirty="0" smtClean="0">
                <a:latin typeface="SunSuraj" pitchFamily="2" charset="0"/>
              </a:rPr>
              <a:t>     </a:t>
            </a:r>
            <a:r>
              <a:rPr lang="en-US" sz="3200" dirty="0"/>
              <a:t>-</a:t>
            </a:r>
            <a:r>
              <a:rPr lang="en-US" sz="3200" dirty="0">
                <a:latin typeface="SunSuraj" pitchFamily="2" charset="0"/>
              </a:rPr>
              <a:t>         </a:t>
            </a:r>
            <a:r>
              <a:rPr lang="en-US" sz="3200" dirty="0" err="1" smtClean="0">
                <a:latin typeface="SunSuraj" pitchFamily="2" charset="0"/>
              </a:rPr>
              <a:t>Gspkhq;fdp</a:t>
            </a:r>
            <a:r>
              <a:rPr lang="en-US" sz="3200" dirty="0" smtClean="0">
                <a:latin typeface="SunSuraj" pitchFamily="2" charset="0"/>
              </a:rPr>
              <a:t> </a:t>
            </a:r>
            <a:endParaRPr lang="en-US" sz="3200" dirty="0">
              <a:latin typeface="SunSuraj" pitchFamily="2" charset="0"/>
            </a:endParaRPr>
          </a:p>
          <a:p>
            <a:pPr>
              <a:buNone/>
            </a:pPr>
            <a:r>
              <a:rPr lang="en-US" sz="3200" dirty="0" err="1">
                <a:latin typeface="SunSuraj" pitchFamily="2" charset="0"/>
              </a:rPr>
              <a:t>epiu</a:t>
            </a: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err="1">
                <a:latin typeface="SunSuraj" pitchFamily="2" charset="0"/>
              </a:rPr>
              <a:t>epiu</a:t>
            </a: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err="1">
                <a:latin typeface="SunSuraj" pitchFamily="2" charset="0"/>
              </a:rPr>
              <a:t>epiu</a:t>
            </a:r>
            <a:r>
              <a:rPr lang="en-US" sz="3200" dirty="0" smtClean="0">
                <a:latin typeface="SunSuraj" pitchFamily="2" charset="0"/>
              </a:rPr>
              <a:t>    </a:t>
            </a:r>
            <a:r>
              <a:rPr lang="en-US" sz="3200" dirty="0"/>
              <a:t>-</a:t>
            </a:r>
            <a:r>
              <a:rPr lang="en-US" sz="3200" dirty="0">
                <a:latin typeface="SunSuraj" pitchFamily="2" charset="0"/>
              </a:rPr>
              <a:t>         </a:t>
            </a:r>
            <a:r>
              <a:rPr lang="en-US" sz="3200" dirty="0" err="1" smtClean="0">
                <a:latin typeface="SunSuraj" pitchFamily="2" charset="0"/>
              </a:rPr>
              <a:t>fUtpsq;fdp</a:t>
            </a:r>
            <a:r>
              <a:rPr lang="en-US" sz="3200" dirty="0" smtClean="0">
                <a:latin typeface="SunSuraj" pitchFamily="2" charset="0"/>
              </a:rPr>
              <a:t>     </a:t>
            </a:r>
            <a:endParaRPr lang="en-US" sz="3200" dirty="0">
              <a:latin typeface="SunSuraj" pitchFamily="2" charset="0"/>
            </a:endParaRPr>
          </a:p>
          <a:p>
            <a:pPr>
              <a:buNone/>
            </a:pPr>
            <a:r>
              <a:rPr lang="en-US" sz="3200" dirty="0" err="1">
                <a:latin typeface="SunSuraj" pitchFamily="2" charset="0"/>
              </a:rPr>
              <a:t>Neh</a:t>
            </a:r>
            <a:r>
              <a:rPr lang="en-US" sz="3200" dirty="0">
                <a:latin typeface="SunSuraj" pitchFamily="2" charset="0"/>
              </a:rPr>
              <a:t>; </a:t>
            </a:r>
            <a:r>
              <a:rPr lang="en-US" sz="3200" dirty="0" err="1">
                <a:latin typeface="SunSuraj" pitchFamily="2" charset="0"/>
              </a:rPr>
              <a:t>epiu</a:t>
            </a: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err="1">
                <a:latin typeface="SunSuraj" pitchFamily="2" charset="0"/>
              </a:rPr>
              <a:t>epiu</a:t>
            </a:r>
            <a:r>
              <a:rPr lang="en-US" sz="3200" dirty="0" smtClean="0">
                <a:latin typeface="SunSuraj" pitchFamily="2" charset="0"/>
              </a:rPr>
              <a:t>     </a:t>
            </a:r>
            <a:r>
              <a:rPr lang="en-US" sz="3200" dirty="0" smtClean="0"/>
              <a:t>-</a:t>
            </a:r>
            <a:r>
              <a:rPr lang="en-US" sz="3200" dirty="0" smtClean="0">
                <a:latin typeface="SunSuraj" pitchFamily="2" charset="0"/>
              </a:rPr>
              <a:t>          </a:t>
            </a:r>
            <a:r>
              <a:rPr lang="en-US" sz="3200" dirty="0">
                <a:latin typeface="SunSuraj" pitchFamily="2" charset="0"/>
              </a:rPr>
              <a:t>$</a:t>
            </a:r>
            <a:r>
              <a:rPr lang="en-US" sz="3200" dirty="0" err="1" smtClean="0">
                <a:latin typeface="SunSuraj" pitchFamily="2" charset="0"/>
              </a:rPr>
              <a:t>tpsq;fdp</a:t>
            </a:r>
            <a:endParaRPr lang="en-US" sz="3200" dirty="0" smtClean="0">
              <a:latin typeface="SunSuraj" pitchFamily="2" charset="0"/>
            </a:endParaRPr>
          </a:p>
          <a:p>
            <a:pPr>
              <a:buNone/>
            </a:pPr>
            <a:r>
              <a:rPr lang="en-US" sz="3200" dirty="0">
                <a:latin typeface="SunSuraj" pitchFamily="2" charset="0"/>
              </a:rPr>
              <a:t> </a:t>
            </a:r>
            <a:r>
              <a:rPr lang="en-US" sz="3200" dirty="0" smtClean="0">
                <a:latin typeface="SunSuraj" pitchFamily="2" charset="0"/>
              </a:rPr>
              <a:t>     ,it </a:t>
            </a:r>
            <a:r>
              <a:rPr lang="en-US" sz="3200" dirty="0" err="1" smtClean="0">
                <a:latin typeface="SunSuraj" pitchFamily="2" charset="0"/>
              </a:rPr>
              <a:t>tQ;rpg;ghTf;F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chpajdhy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err="1" smtClean="0">
                <a:solidFill>
                  <a:srgbClr val="FF0000"/>
                </a:solidFill>
                <a:latin typeface="SunSuraj" pitchFamily="2" charset="0"/>
              </a:rPr>
              <a:t>tQ;rp</a:t>
            </a:r>
            <a:r>
              <a:rPr lang="en-US" sz="32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SunSuraj" pitchFamily="2" charset="0"/>
              </a:rPr>
              <a:t>chpr;rPh</a:t>
            </a:r>
            <a:r>
              <a:rPr lang="en-US" sz="32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200" dirty="0" err="1" smtClean="0">
                <a:latin typeface="SunSuraj" pitchFamily="2" charset="0"/>
              </a:rPr>
              <a:t>vdTk</a:t>
            </a:r>
            <a:r>
              <a:rPr lang="en-US" sz="3200" dirty="0" smtClean="0">
                <a:latin typeface="SunSuraj" pitchFamily="2" charset="0"/>
              </a:rPr>
              <a:t>; $</a:t>
            </a:r>
            <a:r>
              <a:rPr lang="en-US" sz="3200" dirty="0" err="1" smtClean="0">
                <a:latin typeface="SunSuraj" pitchFamily="2" charset="0"/>
              </a:rPr>
              <a:t>Wth</a:t>
            </a:r>
            <a:r>
              <a:rPr lang="en-US" sz="3200" dirty="0" smtClean="0">
                <a:latin typeface="SunSuraj" pitchFamily="2" charset="0"/>
              </a:rPr>
              <a:t>;.</a:t>
            </a:r>
            <a:endParaRPr lang="en-US" sz="3200" dirty="0">
              <a:latin typeface="SunSuraj" pitchFamily="2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dpr;rPh;fs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8244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>
                <a:latin typeface="SunSuraj" pitchFamily="2" charset="0"/>
              </a:rPr>
              <a:t>%</a:t>
            </a:r>
            <a:r>
              <a:rPr lang="en-US" sz="4000" dirty="0" err="1" smtClean="0">
                <a:latin typeface="SunSuraj" pitchFamily="2" charset="0"/>
              </a:rPr>
              <a:t>tirr;rPh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vl;Lld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Neuir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epiuairfisj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jdpj;jdpahfr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Nrh;j;jhy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ehyirr;rPh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gjpdhW</a:t>
            </a:r>
            <a:r>
              <a:rPr lang="en-US" sz="4000" dirty="0" smtClean="0">
                <a:latin typeface="SunSuraj" pitchFamily="2" charset="0"/>
              </a:rPr>
              <a:t> </a:t>
            </a:r>
            <a:r>
              <a:rPr lang="en-US" sz="4000" dirty="0" err="1" smtClean="0">
                <a:latin typeface="SunSuraj" pitchFamily="2" charset="0"/>
              </a:rPr>
              <a:t>rpilf;Fk</a:t>
            </a:r>
            <a:r>
              <a:rPr lang="en-US" sz="4000" dirty="0" smtClean="0">
                <a:latin typeface="SunSuraj" pitchFamily="2" charset="0"/>
              </a:rPr>
              <a:t>;. </a:t>
            </a:r>
            <a:r>
              <a:rPr lang="en-US" sz="4000" dirty="0" err="1">
                <a:latin typeface="SunSuraj" pitchFamily="2" charset="0"/>
              </a:rPr>
              <a:t>m</a:t>
            </a:r>
            <a:r>
              <a:rPr lang="en-US" sz="4000" dirty="0" err="1" smtClean="0">
                <a:latin typeface="SunSuraj" pitchFamily="2" charset="0"/>
              </a:rPr>
              <a:t>jidg</a:t>
            </a:r>
            <a:r>
              <a:rPr lang="en-US" sz="4000" dirty="0" smtClean="0">
                <a:latin typeface="SunSuraj" pitchFamily="2" charset="0"/>
              </a:rPr>
              <a:t>; </a:t>
            </a:r>
            <a:r>
              <a:rPr lang="en-US" sz="4000" dirty="0" err="1" smtClean="0">
                <a:solidFill>
                  <a:srgbClr val="FF0000"/>
                </a:solidFill>
                <a:latin typeface="SunSuraj" pitchFamily="2" charset="0"/>
              </a:rPr>
              <a:t>nghJr;rPh</a:t>
            </a:r>
            <a:r>
              <a:rPr lang="en-US" sz="40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4000" dirty="0" err="1" smtClean="0">
                <a:latin typeface="SunSuraj" pitchFamily="2" charset="0"/>
              </a:rPr>
              <a:t>vdf</a:t>
            </a:r>
            <a:r>
              <a:rPr lang="en-US" sz="4000" dirty="0" smtClean="0">
                <a:latin typeface="SunSuraj" pitchFamily="2" charset="0"/>
              </a:rPr>
              <a:t>; $</a:t>
            </a:r>
            <a:r>
              <a:rPr lang="en-US" sz="4000" dirty="0" err="1" smtClean="0">
                <a:latin typeface="SunSuraj" pitchFamily="2" charset="0"/>
              </a:rPr>
              <a:t>Wth</a:t>
            </a:r>
            <a:r>
              <a:rPr lang="en-US" sz="4000" dirty="0" smtClean="0">
                <a:latin typeface="SunSuraj" pitchFamily="2" charset="0"/>
              </a:rPr>
              <a:t>;.</a:t>
            </a:r>
            <a:endParaRPr lang="en-US" sz="4000" dirty="0">
              <a:latin typeface="SunSura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&lt;.</a:t>
            </a:r>
            <a:r>
              <a:rPr lang="en-US" dirty="0" err="1" smtClean="0">
                <a:latin typeface="SunSuraj" pitchFamily="2" charset="0"/>
              </a:rPr>
              <a:t>ehyirr;rPh</a:t>
            </a:r>
            <a:r>
              <a:rPr lang="en-US" dirty="0" smtClean="0">
                <a:latin typeface="SunSuraj" pitchFamily="2" charset="0"/>
              </a:rPr>
              <a:t>;(</a:t>
            </a:r>
            <a:r>
              <a:rPr lang="en-US" dirty="0" err="1" smtClean="0">
                <a:latin typeface="SunSuraj" pitchFamily="2" charset="0"/>
              </a:rPr>
              <a:t>gjpdhW</a:t>
            </a:r>
            <a:r>
              <a:rPr lang="en-US" dirty="0" smtClean="0">
                <a:latin typeface="SunSuraj" pitchFamily="2" charset="0"/>
              </a:rPr>
              <a:t>)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7304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SunSuraj" pitchFamily="2" charset="0"/>
              </a:rPr>
              <a:t>4.jis</a:t>
            </a:r>
            <a:endParaRPr lang="en-US" b="1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SunSuraj" pitchFamily="2" charset="0"/>
              </a:rPr>
              <a:t>jis</a:t>
            </a:r>
            <a:r>
              <a:rPr lang="en-US" dirty="0" smtClean="0">
                <a:latin typeface="SunSuraj" pitchFamily="2" charset="0"/>
              </a:rPr>
              <a:t> VO </a:t>
            </a:r>
            <a:r>
              <a:rPr lang="en-US" dirty="0" err="1" smtClean="0">
                <a:latin typeface="SunSuraj" pitchFamily="2" charset="0"/>
              </a:rPr>
              <a:t>tifg;gLk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1.Nenuhd;whrphpaj;jis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2.epiunahd;whrphpaj;jis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3.,aw;rPh; </a:t>
            </a:r>
            <a:r>
              <a:rPr lang="en-US" dirty="0" err="1" smtClean="0">
                <a:latin typeface="SunSuraj" pitchFamily="2" charset="0"/>
              </a:rPr>
              <a:t>ntz;lis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4.ntz;rPh; </a:t>
            </a:r>
            <a:r>
              <a:rPr lang="en-US" dirty="0" err="1" smtClean="0">
                <a:latin typeface="SunSuraj" pitchFamily="2" charset="0"/>
              </a:rPr>
              <a:t>ntz;lis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5.fypj;jis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6.xd;wpa </a:t>
            </a:r>
            <a:r>
              <a:rPr lang="en-US" dirty="0" err="1" smtClean="0">
                <a:latin typeface="SunSuraj" pitchFamily="2" charset="0"/>
              </a:rPr>
              <a:t>tQ;rpj;jis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7.xd;whj </a:t>
            </a:r>
            <a:r>
              <a:rPr lang="en-US" dirty="0" err="1" smtClean="0">
                <a:latin typeface="SunSuraj" pitchFamily="2" charset="0"/>
              </a:rPr>
              <a:t>tQ;rpj;jis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0175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SunSuraj" pitchFamily="2" charset="0"/>
              </a:rPr>
              <a:t>5.mb</a:t>
            </a:r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(</a:t>
            </a:r>
            <a:r>
              <a:rPr lang="en-US" b="1" dirty="0" err="1" smtClean="0">
                <a:latin typeface="SunSuraj" pitchFamily="2" charset="0"/>
              </a:rPr>
              <a:t>rPh;fs</a:t>
            </a:r>
            <a:r>
              <a:rPr lang="en-US" b="1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latin typeface="SunSuraj" pitchFamily="2" charset="0"/>
              </a:rPr>
              <a:t>gy</a:t>
            </a:r>
            <a:r>
              <a:rPr lang="en-US" b="1" dirty="0" smtClean="0">
                <a:latin typeface="SunSuraj" pitchFamily="2" charset="0"/>
              </a:rPr>
              <a:t> </a:t>
            </a:r>
            <a:r>
              <a:rPr lang="en-US" b="1" dirty="0" err="1" smtClean="0">
                <a:latin typeface="SunSuraj" pitchFamily="2" charset="0"/>
              </a:rPr>
              <a:t>mLj;J</a:t>
            </a:r>
            <a:r>
              <a:rPr lang="en-US" b="1" dirty="0" smtClean="0">
                <a:latin typeface="SunSuraj" pitchFamily="2" charset="0"/>
              </a:rPr>
              <a:t> </a:t>
            </a:r>
            <a:r>
              <a:rPr lang="en-US" b="1" dirty="0" err="1" smtClean="0">
                <a:latin typeface="SunSuraj" pitchFamily="2" charset="0"/>
              </a:rPr>
              <a:t>elg;gJ</a:t>
            </a:r>
            <a:r>
              <a:rPr lang="en-US" b="1" dirty="0" smtClean="0">
                <a:latin typeface="SunSuraj" pitchFamily="2" charset="0"/>
              </a:rPr>
              <a:t>)   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bapd</a:t>
            </a:r>
            <a:r>
              <a:rPr lang="en-US" dirty="0" smtClean="0">
                <a:latin typeface="SunSuraj" pitchFamily="2" charset="0"/>
              </a:rPr>
              <a:t>; tiffs;:  </a:t>
            </a:r>
            <a:r>
              <a:rPr lang="en-US" dirty="0" err="1" smtClean="0">
                <a:solidFill>
                  <a:srgbClr val="00B050"/>
                </a:solidFill>
                <a:latin typeface="SunSuraj" pitchFamily="2" charset="0"/>
              </a:rPr>
              <a:t>Ie;J</a:t>
            </a:r>
            <a:endParaRPr lang="en-US" dirty="0" smtClean="0">
              <a:solidFill>
                <a:srgbClr val="00B050"/>
              </a:solidFill>
              <a:latin typeface="SunSuraj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 smtClean="0">
                <a:latin typeface="SunSuraj" pitchFamily="2" charset="0"/>
              </a:rPr>
              <a:t>Fwsb</a:t>
            </a:r>
            <a:endParaRPr lang="en-US" dirty="0" smtClean="0">
              <a:latin typeface="SunSuraj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pe;jb</a:t>
            </a:r>
            <a:endParaRPr lang="en-US" dirty="0" smtClean="0">
              <a:latin typeface="SunSuraj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stb</a:t>
            </a:r>
            <a:endParaRPr lang="en-US" dirty="0" smtClean="0">
              <a:latin typeface="SunSuraj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ebyb</a:t>
            </a:r>
            <a:endParaRPr lang="en-US" dirty="0" smtClean="0">
              <a:latin typeface="SunSuraj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opnebyb</a:t>
            </a:r>
            <a:endParaRPr lang="en-US" dirty="0" smtClean="0">
              <a:latin typeface="SunSuraj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4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1.Fwsb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mbNjhWk</a:t>
            </a:r>
            <a:r>
              <a:rPr lang="en-US" dirty="0" smtClean="0">
                <a:latin typeface="SunSuraj" pitchFamily="2" charset="0"/>
              </a:rPr>
              <a:t>; ,U </a:t>
            </a:r>
            <a:r>
              <a:rPr lang="en-US" dirty="0" err="1" smtClean="0">
                <a:latin typeface="SunSuraj" pitchFamily="2" charset="0"/>
              </a:rPr>
              <a:t>rPh;fisg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Fwsb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;;</a:t>
            </a: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hd;W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</a:t>
            </a:r>
            <a:r>
              <a:rPr lang="en-US" dirty="0" err="1" smtClean="0">
                <a:latin typeface="SunSuraj" pitchFamily="2" charset="0"/>
              </a:rPr>
              <a:t>Kf;jp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Ntz;Lnky</a:t>
            </a:r>
            <a:r>
              <a:rPr lang="en-US" dirty="0" smtClean="0">
                <a:latin typeface="SunSuraj" pitchFamily="2" charset="0"/>
              </a:rPr>
              <a:t>;      </a:t>
            </a:r>
            <a:r>
              <a:rPr lang="en-US" dirty="0" err="1" smtClean="0">
                <a:latin typeface="SunSuraj" pitchFamily="2" charset="0"/>
              </a:rPr>
              <a:t>mb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</a:t>
            </a:r>
            <a:r>
              <a:rPr lang="en-US" dirty="0" err="1" smtClean="0">
                <a:latin typeface="SunSuraj" pitchFamily="2" charset="0"/>
              </a:rPr>
              <a:t>gf;jp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Ntz;Lkhy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</a:t>
            </a: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      </a:t>
            </a:r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5257800" y="41148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>
            <a:off x="5257800" y="35814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600200" y="4648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352800" y="4648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2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2.rpe;jb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mbNjhWk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Kr;rPh;fisg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rpe;jb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hd;W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</a:t>
            </a:r>
            <a:r>
              <a:rPr lang="en-US" dirty="0" err="1" smtClean="0">
                <a:latin typeface="SunSuraj" pitchFamily="2" charset="0"/>
              </a:rPr>
              <a:t>gOjp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yhj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gaph;j;njhopy</a:t>
            </a:r>
            <a:r>
              <a:rPr lang="en-US" dirty="0" smtClean="0">
                <a:latin typeface="SunSuraj" pitchFamily="2" charset="0"/>
              </a:rPr>
              <a:t>;         </a:t>
            </a:r>
            <a:r>
              <a:rPr lang="en-US" dirty="0" err="1" smtClean="0">
                <a:latin typeface="SunSuraj" pitchFamily="2" charset="0"/>
              </a:rPr>
              <a:t>mb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</a:t>
            </a:r>
            <a:r>
              <a:rPr lang="en-US" dirty="0" err="1" smtClean="0">
                <a:latin typeface="SunSuraj" pitchFamily="2" charset="0"/>
              </a:rPr>
              <a:t>gOjp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yhJ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gapw;wNt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   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6781800" y="34290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6781800" y="40386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524000" y="45720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819400" y="45720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191000" y="45720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1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3.mstb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mbNjhWk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ehd;F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rPh;fisg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mstb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rhd;W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ha;nkhop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jhapDk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jftpw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Nghw;Wtd</a:t>
            </a:r>
            <a:r>
              <a:rPr lang="en-US" dirty="0" smtClean="0">
                <a:latin typeface="SunSuraj" pitchFamily="2" charset="0"/>
              </a:rPr>
              <a:t>;     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Ma;nkhop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ahsh;jk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md;Gf;F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Vw;Wtd</a:t>
            </a:r>
            <a:r>
              <a:rPr lang="en-US" dirty="0" smtClean="0">
                <a:latin typeface="SunSuraj" pitchFamily="2" charset="0"/>
              </a:rPr>
              <a:t>;    </a:t>
            </a:r>
            <a:r>
              <a:rPr lang="en-US" dirty="0" err="1" smtClean="0">
                <a:latin typeface="SunSuraj" pitchFamily="2" charset="0"/>
              </a:rPr>
              <a:t>mb</a:t>
            </a:r>
            <a:endParaRPr lang="en-US" dirty="0" smtClean="0">
              <a:latin typeface="SunSuraj" pitchFamily="2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rPh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7696200" y="34290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7696200" y="39624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066800" y="4648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743200" y="4648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648200" y="4648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477000" y="4648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7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4.nebyb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SunSuraj" pitchFamily="2" charset="0"/>
              </a:rPr>
              <a:t>mbNjhWk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Ie;J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rPh;fisg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nebyb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hd;W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sz="2000" dirty="0" err="1" smtClean="0">
                <a:latin typeface="SunSuraj" pitchFamily="2" charset="0"/>
              </a:rPr>
              <a:t>MLk</a:t>
            </a:r>
            <a:r>
              <a:rPr lang="en-US" sz="2000" dirty="0" smtClean="0">
                <a:latin typeface="SunSuraj" pitchFamily="2" charset="0"/>
              </a:rPr>
              <a:t>;   </a:t>
            </a:r>
            <a:r>
              <a:rPr lang="en-US" sz="2000" dirty="0" err="1" smtClean="0">
                <a:latin typeface="SunSuraj" pitchFamily="2" charset="0"/>
              </a:rPr>
              <a:t>filkzp</a:t>
            </a:r>
            <a:r>
              <a:rPr lang="en-US" sz="2000" dirty="0" smtClean="0">
                <a:latin typeface="SunSuraj" pitchFamily="2" charset="0"/>
              </a:rPr>
              <a:t>  </a:t>
            </a:r>
            <a:r>
              <a:rPr lang="en-US" sz="2000" dirty="0" err="1" smtClean="0">
                <a:latin typeface="SunSuraj" pitchFamily="2" charset="0"/>
              </a:rPr>
              <a:t>ehmir</a:t>
            </a:r>
            <a:r>
              <a:rPr lang="en-US" sz="2000" dirty="0" smtClean="0">
                <a:latin typeface="SunSuraj" pitchFamily="2" charset="0"/>
              </a:rPr>
              <a:t>  </a:t>
            </a:r>
            <a:r>
              <a:rPr lang="en-US" sz="2000" dirty="0" err="1" smtClean="0">
                <a:latin typeface="SunSuraj" pitchFamily="2" charset="0"/>
              </a:rPr>
              <a:t>ahky</a:t>
            </a:r>
            <a:r>
              <a:rPr lang="en-US" sz="2000" dirty="0" smtClean="0">
                <a:latin typeface="SunSuraj" pitchFamily="2" charset="0"/>
              </a:rPr>
              <a:t>;  </a:t>
            </a:r>
            <a:r>
              <a:rPr lang="en-US" sz="2000" dirty="0" err="1" smtClean="0">
                <a:latin typeface="SunSuraj" pitchFamily="2" charset="0"/>
              </a:rPr>
              <a:t>mfpynkq;Fk</a:t>
            </a:r>
            <a:r>
              <a:rPr lang="en-US" sz="2000" dirty="0" smtClean="0">
                <a:latin typeface="SunSuraj" pitchFamily="2" charset="0"/>
              </a:rPr>
              <a:t>;                      </a:t>
            </a:r>
          </a:p>
          <a:p>
            <a:pPr>
              <a:buNone/>
            </a:pPr>
            <a:endParaRPr lang="en-US" sz="2000" dirty="0">
              <a:latin typeface="SunSuraj" pitchFamily="2" charset="0"/>
            </a:endParaRPr>
          </a:p>
          <a:p>
            <a:pPr>
              <a:buNone/>
            </a:pPr>
            <a:endParaRPr lang="en-US" sz="2000" dirty="0" smtClean="0">
              <a:latin typeface="SunSuraj" pitchFamily="2" charset="0"/>
            </a:endParaRPr>
          </a:p>
          <a:p>
            <a:pPr>
              <a:buNone/>
            </a:pPr>
            <a:r>
              <a:rPr lang="en-US" sz="2000" dirty="0" err="1" smtClean="0">
                <a:latin typeface="SunSuraj" pitchFamily="2" charset="0"/>
              </a:rPr>
              <a:t>ePLk</a:t>
            </a:r>
            <a:r>
              <a:rPr lang="en-US" sz="2000" dirty="0" smtClean="0">
                <a:latin typeface="SunSuraj" pitchFamily="2" charset="0"/>
              </a:rPr>
              <a:t>;    </a:t>
            </a:r>
            <a:r>
              <a:rPr lang="en-US" sz="2000" dirty="0" err="1" smtClean="0">
                <a:latin typeface="SunSuraj" pitchFamily="2" charset="0"/>
              </a:rPr>
              <a:t>Filiaj</a:t>
            </a:r>
            <a:r>
              <a:rPr lang="en-US" sz="2000" dirty="0" smtClean="0">
                <a:latin typeface="SunSuraj" pitchFamily="2" charset="0"/>
              </a:rPr>
              <a:t>; </a:t>
            </a:r>
            <a:r>
              <a:rPr lang="en-US" sz="2000" dirty="0" err="1" smtClean="0">
                <a:latin typeface="SunSuraj" pitchFamily="2" charset="0"/>
              </a:rPr>
              <a:t>jhpj;j</a:t>
            </a:r>
            <a:r>
              <a:rPr lang="en-US" sz="2000" dirty="0" smtClean="0">
                <a:latin typeface="SunSuraj" pitchFamily="2" charset="0"/>
              </a:rPr>
              <a:t>    </a:t>
            </a:r>
            <a:r>
              <a:rPr lang="en-US" sz="2000" dirty="0" err="1" smtClean="0">
                <a:latin typeface="SunSuraj" pitchFamily="2" charset="0"/>
              </a:rPr>
              <a:t>gpuhdpe;j</a:t>
            </a:r>
            <a:r>
              <a:rPr lang="en-US" sz="2000" dirty="0" smtClean="0">
                <a:latin typeface="SunSuraj" pitchFamily="2" charset="0"/>
              </a:rPr>
              <a:t> </a:t>
            </a:r>
            <a:r>
              <a:rPr lang="en-US" sz="2000" dirty="0" err="1" smtClean="0">
                <a:latin typeface="SunSuraj" pitchFamily="2" charset="0"/>
              </a:rPr>
              <a:t>ePs;epyj;jpy</a:t>
            </a:r>
            <a:r>
              <a:rPr lang="en-US" sz="2400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Up Arrow 3"/>
          <p:cNvSpPr/>
          <p:nvPr/>
        </p:nvSpPr>
        <p:spPr>
          <a:xfrm>
            <a:off x="7162800" y="33528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7162800" y="38100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057400" y="4260273"/>
            <a:ext cx="304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895600" y="4267200"/>
            <a:ext cx="304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038600" y="4267200"/>
            <a:ext cx="304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410200" y="4267200"/>
            <a:ext cx="304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303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5.fopnebyb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latin typeface="SunSuraj" pitchFamily="2" charset="0"/>
              </a:rPr>
              <a:t>mbNjhWk</a:t>
            </a:r>
            <a:r>
              <a:rPr lang="en-US" dirty="0" smtClean="0">
                <a:latin typeface="SunSuraj" pitchFamily="2" charset="0"/>
              </a:rPr>
              <a:t>; MW </a:t>
            </a:r>
            <a:r>
              <a:rPr lang="en-US" dirty="0" err="1" smtClean="0">
                <a:latin typeface="SunSuraj" pitchFamily="2" charset="0"/>
              </a:rPr>
              <a:t>my;yJ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mjw;F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Nkw;gl;lg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rPh;fisg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mstb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>
              <a:buNone/>
            </a:pPr>
            <a:r>
              <a:rPr lang="en-US" dirty="0" err="1" smtClean="0">
                <a:latin typeface="SunSuraj" pitchFamily="2" charset="0"/>
              </a:rPr>
              <a:t>rhd;W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</a:t>
            </a:r>
            <a:r>
              <a:rPr lang="en-US" dirty="0" err="1" smtClean="0">
                <a:latin typeface="SunSuraj" pitchFamily="2" charset="0"/>
              </a:rPr>
              <a:t>tho;tpdpy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nrk;ik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Ntz;Lk</a:t>
            </a:r>
            <a:r>
              <a:rPr lang="en-US" dirty="0" smtClean="0">
                <a:latin typeface="SunSuraj" pitchFamily="2" charset="0"/>
              </a:rPr>
              <a:t>; 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	</a:t>
            </a:r>
            <a:r>
              <a:rPr lang="en-US" dirty="0" err="1" smtClean="0">
                <a:latin typeface="SunSuraj" pitchFamily="2" charset="0"/>
              </a:rPr>
              <a:t>tha;ikNa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Ngry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Ntz;Lk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b="1" dirty="0" err="1" smtClean="0">
                <a:latin typeface="SunSuraj" pitchFamily="2" charset="0"/>
              </a:rPr>
              <a:t>mb</a:t>
            </a:r>
            <a:endParaRPr lang="en-US" b="1" dirty="0" smtClean="0">
              <a:latin typeface="SunSuraj" pitchFamily="2" charset="0"/>
            </a:endParaRP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</a:t>
            </a:r>
            <a:r>
              <a:rPr lang="en-US" dirty="0" err="1" smtClean="0">
                <a:latin typeface="SunSuraj" pitchFamily="2" charset="0"/>
              </a:rPr>
              <a:t>gho;r;nray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tpyf;fy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Ntz;Lk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			</a:t>
            </a:r>
            <a:r>
              <a:rPr lang="en-US" dirty="0" err="1" smtClean="0">
                <a:latin typeface="SunSuraj" pitchFamily="2" charset="0"/>
              </a:rPr>
              <a:t>gz;gpidf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fhj;jy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Ntz;Lk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b="1" dirty="0" err="1" smtClean="0">
                <a:latin typeface="SunSuraj" pitchFamily="2" charset="0"/>
              </a:rPr>
              <a:t>mb</a:t>
            </a:r>
            <a:endParaRPr lang="en-US" b="1" dirty="0" smtClean="0">
              <a:latin typeface="SunSuraj" pitchFamily="2" charset="0"/>
            </a:endParaRPr>
          </a:p>
          <a:p>
            <a:pPr>
              <a:buNone/>
            </a:pPr>
            <a:endParaRPr lang="en-US" dirty="0">
              <a:latin typeface="SunSuraj" pitchFamily="2" charset="0"/>
            </a:endParaRPr>
          </a:p>
          <a:p>
            <a:pPr>
              <a:buNone/>
            </a:pPr>
            <a:r>
              <a:rPr lang="en-US" dirty="0" smtClean="0">
                <a:latin typeface="SunSuraj" pitchFamily="2" charset="0"/>
              </a:rPr>
              <a:t>                     </a:t>
            </a:r>
            <a:r>
              <a:rPr lang="en-US" b="1" dirty="0" err="1" smtClean="0">
                <a:latin typeface="SunSuraj" pitchFamily="2" charset="0"/>
              </a:rPr>
              <a:t>rPh</a:t>
            </a:r>
            <a:r>
              <a:rPr lang="en-US" b="1" dirty="0" smtClean="0">
                <a:latin typeface="SunSuraj" pitchFamily="2" charset="0"/>
              </a:rPr>
              <a:t>;</a:t>
            </a:r>
          </a:p>
          <a:p>
            <a:pPr>
              <a:buNone/>
            </a:pPr>
            <a:r>
              <a:rPr lang="en-US" dirty="0" err="1">
                <a:latin typeface="SunSuraj" pitchFamily="2" charset="0"/>
              </a:rPr>
              <a:t>g</a:t>
            </a:r>
            <a:r>
              <a:rPr lang="en-US" dirty="0" err="1" smtClean="0">
                <a:latin typeface="SunSuraj" pitchFamily="2" charset="0"/>
              </a:rPr>
              <a:t>hlypy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cs;s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rPh;fspd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vz;zpf;ifiag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nghWj;J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mWrPh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vOrPh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fopnebyb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tifg;gLj;jyhk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/>
          </a:p>
        </p:txBody>
      </p:sp>
      <p:sp>
        <p:nvSpPr>
          <p:cNvPr id="4" name="Up Arrow 3"/>
          <p:cNvSpPr/>
          <p:nvPr/>
        </p:nvSpPr>
        <p:spPr>
          <a:xfrm>
            <a:off x="7239000" y="35814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7543800" y="45720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981200" y="35052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886200" y="35052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486400" y="35052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895600" y="39624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648200" y="39624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5867400" y="39624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133600" y="44958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114800" y="44958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791200" y="44958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895600" y="50292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724400" y="51054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6172200" y="5029200"/>
            <a:ext cx="304800" cy="762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0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SunSuraj" pitchFamily="2" charset="0"/>
              </a:rPr>
              <a:t>6.njhil</a:t>
            </a:r>
            <a:endParaRPr lang="en-US" b="1" dirty="0">
              <a:solidFill>
                <a:srgbClr val="00B05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Kyh;fisj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njhLg;gJ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NghyNt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rPh;fspYk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mbfspYk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Nkhid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Kjypad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mikaj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njhLg;gJ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njhil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jhil-njhLf;fg;gLtJ</a:t>
            </a:r>
            <a:endParaRPr lang="en-US" dirty="0" smtClean="0">
              <a:latin typeface="SunSuraj" pitchFamily="2" charset="0"/>
            </a:endParaRPr>
          </a:p>
          <a:p>
            <a:r>
              <a:rPr lang="en-US" dirty="0" err="1" smtClean="0">
                <a:latin typeface="SunSuraj" pitchFamily="2" charset="0"/>
              </a:rPr>
              <a:t>njhil-khiy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ghtpd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Xir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d;gj;jpw;Fk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rpwg;gpw;Fk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j;njhil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Ntz;LtJ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‘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njhilaw;wg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ghl;L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eilaw;Wg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NghFk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;”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43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SunSuraj" pitchFamily="2" charset="0"/>
              </a:rPr>
              <a:t>n</a:t>
            </a:r>
            <a:r>
              <a:rPr lang="en-US" b="1" dirty="0" err="1" smtClean="0">
                <a:latin typeface="SunSuraj" pitchFamily="2" charset="0"/>
              </a:rPr>
              <a:t>jhilapd</a:t>
            </a:r>
            <a:r>
              <a:rPr lang="en-US" b="1" dirty="0" smtClean="0">
                <a:latin typeface="SunSuraj" pitchFamily="2" charset="0"/>
              </a:rPr>
              <a:t>; tiffs;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jhil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vz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tifg;gLk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Nkhidj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vJifj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Kuz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iaGj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sngilj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ul;ilj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e;jhjpj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nre;njhil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tw;Ws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Ie;jpidg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gw;wp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ghh;g;Nghk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4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SunSuraj" pitchFamily="2" charset="0"/>
              </a:rPr>
              <a:t>1.Nkhidj; </a:t>
            </a:r>
            <a:r>
              <a:rPr lang="en-US" b="1" dirty="0" err="1" smtClean="0">
                <a:latin typeface="SunSuraj" pitchFamily="2" charset="0"/>
              </a:rPr>
              <a:t>njhil</a:t>
            </a:r>
            <a:endParaRPr lang="en-US" b="1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sz="3600" dirty="0" err="1" smtClean="0">
                <a:latin typeface="SunSuraj" pitchFamily="2" charset="0"/>
              </a:rPr>
              <a:t>nra;Aspy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mbNjhWk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Kjy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vOj;J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xd;wp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tuj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njhLg;gJ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mbNkhidj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njhil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vdg;gLk</a:t>
            </a:r>
            <a:r>
              <a:rPr lang="en-US" sz="3600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sz="3600" dirty="0" err="1" smtClean="0">
                <a:latin typeface="SunSuraj" pitchFamily="2" charset="0"/>
              </a:rPr>
              <a:t>rhd;W</a:t>
            </a:r>
            <a:r>
              <a:rPr lang="en-US" sz="3600" dirty="0" smtClean="0"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sz="3600" dirty="0">
                <a:latin typeface="SunSuraj" pitchFamily="2" charset="0"/>
              </a:rPr>
              <a:t> </a:t>
            </a:r>
            <a:r>
              <a:rPr lang="en-US" sz="3600" dirty="0" smtClean="0">
                <a:latin typeface="SunSuraj" pitchFamily="2" charset="0"/>
              </a:rPr>
              <a:t>  </a:t>
            </a:r>
            <a:r>
              <a:rPr lang="en-US" sz="3600" u="sng" dirty="0" err="1" smtClean="0">
                <a:solidFill>
                  <a:srgbClr val="FF0000"/>
                </a:solidFill>
                <a:latin typeface="SunSuraj" pitchFamily="2" charset="0"/>
              </a:rPr>
              <a:t>v</a:t>
            </a:r>
            <a:r>
              <a:rPr lang="en-US" sz="3600" dirty="0" err="1" smtClean="0">
                <a:latin typeface="SunSuraj" pitchFamily="2" charset="0"/>
              </a:rPr>
              <a:t>z;zpj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Jzpf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fUkk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Jzpe;jgpd</a:t>
            </a:r>
            <a:r>
              <a:rPr lang="en-US" sz="3600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3600" dirty="0" smtClean="0">
                <a:latin typeface="SunSuraj" pitchFamily="2" charset="0"/>
              </a:rPr>
              <a:t>   </a:t>
            </a:r>
            <a:r>
              <a:rPr lang="en-US" sz="3600" u="sng" dirty="0" err="1" smtClean="0">
                <a:solidFill>
                  <a:srgbClr val="FF0000"/>
                </a:solidFill>
                <a:latin typeface="SunSuraj" pitchFamily="2" charset="0"/>
              </a:rPr>
              <a:t>v</a:t>
            </a:r>
            <a:r>
              <a:rPr lang="en-US" sz="3600" dirty="0" err="1" smtClean="0">
                <a:latin typeface="SunSuraj" pitchFamily="2" charset="0"/>
              </a:rPr>
              <a:t>z;Ztk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vd;g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jpOf;F</a:t>
            </a:r>
            <a:endParaRPr lang="en-US" sz="36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02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2.vJifj</a:t>
            </a:r>
            <a:r>
              <a:rPr lang="en-US" b="1" dirty="0">
                <a:latin typeface="SunSuraj" pitchFamily="2" charset="0"/>
              </a:rPr>
              <a:t>; </a:t>
            </a:r>
            <a:r>
              <a:rPr lang="en-US" b="1" dirty="0" err="1">
                <a:latin typeface="SunSuraj" pitchFamily="2" charset="0"/>
              </a:rPr>
              <a:t>njhil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NjhWk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vOj;J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msnthj;J</a:t>
            </a:r>
            <a:r>
              <a:rPr lang="en-US" dirty="0" smtClean="0">
                <a:latin typeface="SunSuraj" pitchFamily="2" charset="0"/>
              </a:rPr>
              <a:t> (</a:t>
            </a:r>
            <a:r>
              <a:rPr lang="en-US" dirty="0" err="1" smtClean="0">
                <a:latin typeface="SunSuraj" pitchFamily="2" charset="0"/>
              </a:rPr>
              <a:t>Xirapy</a:t>
            </a:r>
            <a:r>
              <a:rPr lang="en-US" dirty="0" smtClean="0">
                <a:latin typeface="SunSuraj" pitchFamily="2" charset="0"/>
              </a:rPr>
              <a:t>;) </a:t>
            </a:r>
            <a:r>
              <a:rPr lang="en-US" dirty="0" err="1" smtClean="0">
                <a:latin typeface="SunSuraj" pitchFamily="2" charset="0"/>
              </a:rPr>
              <a:t>epw;f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uz;lhk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vOj;J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xd;wp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njhLg;gJ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mb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vJifj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njhil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rhd;W</a:t>
            </a:r>
            <a:r>
              <a:rPr lang="en-US" dirty="0" smtClean="0"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	</a:t>
            </a:r>
            <a:r>
              <a:rPr lang="en-US" dirty="0" err="1" smtClean="0">
                <a:latin typeface="SunSuraj" pitchFamily="2" charset="0"/>
              </a:rPr>
              <a:t>m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vOj;njy;yhk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Mjp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	</a:t>
            </a:r>
            <a:r>
              <a:rPr lang="en-US" dirty="0" err="1" smtClean="0">
                <a:latin typeface="SunSuraj" pitchFamily="2" charset="0"/>
              </a:rPr>
              <a:t>g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td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Kjw;Nw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cyF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92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SunSuraj" pitchFamily="2" charset="0"/>
              </a:rPr>
              <a:t/>
            </a:r>
            <a:br>
              <a:rPr lang="en-US" b="1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3.Kuz</a:t>
            </a:r>
            <a:r>
              <a:rPr lang="en-US" b="1" dirty="0">
                <a:latin typeface="SunSuraj" pitchFamily="2" charset="0"/>
              </a:rPr>
              <a:t>; </a:t>
            </a:r>
            <a:r>
              <a:rPr lang="en-US" b="1" dirty="0" err="1">
                <a:latin typeface="SunSuraj" pitchFamily="2" charset="0"/>
              </a:rPr>
              <a:t>njhil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SunSuraj" pitchFamily="2" charset="0"/>
              </a:rPr>
              <a:t>mbNjhWk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Kjw;rPh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Kuz;glj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njhLg;gJ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mbKuz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njhil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vdg;gLk</a:t>
            </a:r>
            <a:r>
              <a:rPr lang="en-US" sz="3600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sz="3600" dirty="0" err="1">
                <a:latin typeface="SunSuraj" pitchFamily="2" charset="0"/>
              </a:rPr>
              <a:t>r</a:t>
            </a:r>
            <a:r>
              <a:rPr lang="en-US" sz="3600" dirty="0" err="1" smtClean="0">
                <a:latin typeface="SunSuraj" pitchFamily="2" charset="0"/>
              </a:rPr>
              <a:t>hd;W</a:t>
            </a:r>
            <a:r>
              <a:rPr lang="en-US" sz="3600" dirty="0" smtClean="0">
                <a:latin typeface="SunSuraj" pitchFamily="2" charset="0"/>
              </a:rPr>
              <a:t>: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,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d;gk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tpioahd</a:t>
            </a:r>
            <a:r>
              <a:rPr lang="en-US" sz="3600" dirty="0" smtClean="0">
                <a:latin typeface="SunSuraj" pitchFamily="2" charset="0"/>
              </a:rPr>
              <a:t>; ,</a:t>
            </a:r>
            <a:r>
              <a:rPr lang="en-US" sz="3600" dirty="0" err="1" smtClean="0">
                <a:latin typeface="SunSuraj" pitchFamily="2" charset="0"/>
              </a:rPr>
              <a:t>Lk;ig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ay;ngd;ghd</a:t>
            </a:r>
            <a:r>
              <a:rPr lang="en-US" sz="3600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Jd;gk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cWjy</a:t>
            </a:r>
            <a:r>
              <a:rPr lang="en-US" sz="3600" dirty="0" smtClean="0">
                <a:latin typeface="SunSuraj" pitchFamily="2" charset="0"/>
              </a:rPr>
              <a:t>; ,</a:t>
            </a:r>
            <a:r>
              <a:rPr lang="en-US" sz="3600" dirty="0" err="1" smtClean="0">
                <a:latin typeface="SunSuraj" pitchFamily="2" charset="0"/>
              </a:rPr>
              <a:t>yd</a:t>
            </a:r>
            <a:r>
              <a:rPr lang="en-US" sz="3600" dirty="0" smtClean="0">
                <a:latin typeface="SunSuraj" pitchFamily="2" charset="0"/>
              </a:rPr>
              <a:t>;</a:t>
            </a:r>
            <a:endParaRPr lang="en-US" sz="36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9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SunSuraj" pitchFamily="2" charset="0"/>
              </a:rPr>
              <a:t/>
            </a:r>
            <a:br>
              <a:rPr lang="en-US" b="1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4.,iaGj</a:t>
            </a:r>
            <a:r>
              <a:rPr lang="en-US" b="1" dirty="0">
                <a:latin typeface="SunSuraj" pitchFamily="2" charset="0"/>
              </a:rPr>
              <a:t>; </a:t>
            </a:r>
            <a:r>
              <a:rPr lang="en-US" b="1" dirty="0" err="1">
                <a:latin typeface="SunSuraj" pitchFamily="2" charset="0"/>
              </a:rPr>
              <a:t>njhil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sz="3600" dirty="0" err="1" smtClean="0">
                <a:latin typeface="SunSuraj" pitchFamily="2" charset="0"/>
              </a:rPr>
              <a:t>mbNjhWk</a:t>
            </a:r>
            <a:r>
              <a:rPr lang="en-US" sz="3600" dirty="0" smtClean="0">
                <a:latin typeface="SunSuraj" pitchFamily="2" charset="0"/>
              </a:rPr>
              <a:t>; ,</a:t>
            </a:r>
            <a:r>
              <a:rPr lang="en-US" sz="3600" dirty="0" err="1" smtClean="0">
                <a:latin typeface="SunSuraj" pitchFamily="2" charset="0"/>
              </a:rPr>
              <a:t>Wjpr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rPh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xd;wp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tuj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njhLg;gJ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mb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,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iaGj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njhil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vdg;gLk</a:t>
            </a:r>
            <a:r>
              <a:rPr lang="en-US" sz="3600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sz="3600" dirty="0" err="1">
                <a:latin typeface="SunSuraj" pitchFamily="2" charset="0"/>
              </a:rPr>
              <a:t>r</a:t>
            </a:r>
            <a:r>
              <a:rPr lang="en-US" sz="3600" dirty="0" err="1" smtClean="0">
                <a:latin typeface="SunSuraj" pitchFamily="2" charset="0"/>
              </a:rPr>
              <a:t>hd;W</a:t>
            </a:r>
            <a:r>
              <a:rPr lang="en-US" sz="3600" dirty="0" smtClean="0">
                <a:latin typeface="SunSuraj" pitchFamily="2" charset="0"/>
              </a:rPr>
              <a:t>:</a:t>
            </a:r>
            <a:endParaRPr lang="en-US" sz="3600" dirty="0">
              <a:latin typeface="SunSuraj" pitchFamily="2" charset="0"/>
            </a:endParaRPr>
          </a:p>
          <a:p>
            <a:pPr marL="0" indent="0">
              <a:buNone/>
            </a:pPr>
            <a:r>
              <a:rPr lang="en-US" sz="3600" dirty="0" err="1">
                <a:latin typeface="SunSuraj" pitchFamily="2" charset="0"/>
              </a:rPr>
              <a:t>n</a:t>
            </a:r>
            <a:r>
              <a:rPr lang="en-US" sz="3600" dirty="0" err="1" smtClean="0">
                <a:latin typeface="SunSuraj" pitchFamily="2" charset="0"/>
              </a:rPr>
              <a:t>fhz;ly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NfhGuk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mz;ilapy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$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Lk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3600" dirty="0" err="1" smtClean="0">
                <a:latin typeface="SunSuraj" pitchFamily="2" charset="0"/>
              </a:rPr>
              <a:t>Nfhbfs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thdk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gbju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%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Lk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3600" dirty="0" err="1">
                <a:latin typeface="SunSuraj" pitchFamily="2" charset="0"/>
              </a:rPr>
              <a:t>f</a:t>
            </a:r>
            <a:r>
              <a:rPr lang="en-US" sz="3600" dirty="0" err="1" smtClean="0">
                <a:latin typeface="SunSuraj" pitchFamily="2" charset="0"/>
              </a:rPr>
              <a:t>z;l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Nguz;lj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jz;liy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ehLk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3600" dirty="0" err="1">
                <a:latin typeface="SunSuraj" pitchFamily="2" charset="0"/>
              </a:rPr>
              <a:t>f</a:t>
            </a:r>
            <a:r>
              <a:rPr lang="en-US" sz="3600" dirty="0" err="1" smtClean="0">
                <a:latin typeface="SunSuraj" pitchFamily="2" charset="0"/>
              </a:rPr>
              <a:t>df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Kd;wpy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mdk;tpis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ahLk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endParaRPr lang="en-US" sz="3600" dirty="0">
              <a:solidFill>
                <a:srgbClr val="FF000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6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jhif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epiyj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njhlh</a:t>
            </a:r>
            <a:r>
              <a:rPr lang="en-US" dirty="0" smtClean="0">
                <a:latin typeface="SunSuraj" pitchFamily="2" charset="0"/>
              </a:rPr>
              <a:t>;</a:t>
            </a:r>
            <a:br>
              <a:rPr lang="en-US" dirty="0" smtClean="0">
                <a:latin typeface="SunSuraj" pitchFamily="2" charset="0"/>
              </a:rPr>
            </a:br>
            <a:r>
              <a:rPr lang="en-US" dirty="0" err="1" smtClean="0">
                <a:latin typeface="SunSuraj" pitchFamily="2" charset="0"/>
              </a:rPr>
              <a:t>njhfh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epiyj;njhlh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jkpo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Mrphpia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: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Nfh.khypdp</a:t>
            </a:r>
            <a:endParaRPr lang="en-US" b="1" dirty="0" smtClean="0">
              <a:solidFill>
                <a:schemeClr val="tx1"/>
              </a:solidFill>
              <a:latin typeface="SunSuraj" pitchFamily="2" charset="0"/>
            </a:endParaRPr>
          </a:p>
          <a:p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tFg;G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     :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vl;L</a:t>
            </a:r>
            <a:endParaRPr lang="en-US" b="1" dirty="0" smtClean="0">
              <a:solidFill>
                <a:schemeClr val="tx1"/>
              </a:solidFill>
              <a:latin typeface="SunSuraj" pitchFamily="2" charset="0"/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          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gs;sp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      :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Mjpguhrf;jp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  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nkl;hpf</a:t>
            </a:r>
            <a:r>
              <a:rPr lang="en-US" b="1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chemeClr val="tx1"/>
                </a:solidFill>
                <a:latin typeface="SunSuraj" pitchFamily="2" charset="0"/>
              </a:rPr>
              <a:t>Nky;epiyg;gs;sp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4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njhlh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vd;gjd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rhw;fs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uz;L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kjyhf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njhlh;e;J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je;jhy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hd;Wfs</a:t>
            </a:r>
            <a:r>
              <a:rPr lang="en-US" dirty="0" smtClean="0">
                <a:latin typeface="SunSuraj" pitchFamily="2" charset="0"/>
              </a:rPr>
              <a:t>;: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hh;Foyp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ghlk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gbj;jhs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Nfhkjp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NfhtpYf;Fr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nrd;W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iwtid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topgl;lhs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z;zd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uhijiaf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fz;lhd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53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1.njhif </a:t>
            </a:r>
            <a:r>
              <a:rPr lang="en-US" dirty="0" err="1" smtClean="0">
                <a:latin typeface="SunSuraj" pitchFamily="2" charset="0"/>
              </a:rPr>
              <a:t>epiyj;njhlh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600" dirty="0" err="1">
                <a:latin typeface="SunSuraj" pitchFamily="2" charset="0"/>
              </a:rPr>
              <a:t>n</a:t>
            </a:r>
            <a:r>
              <a:rPr lang="en-US" sz="3600" dirty="0" err="1" smtClean="0">
                <a:latin typeface="SunSuraj" pitchFamily="2" charset="0"/>
              </a:rPr>
              <a:t>rhw;fs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njhluhFk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NghJ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Unrhw;fSf;F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ilNa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Ntw;Wuk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cUG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ctik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Kjypatw;Wk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VNjDk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xd;W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kiwe;J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tUk</a:t>
            </a:r>
            <a:r>
              <a:rPr lang="en-US" sz="3600" dirty="0" smtClean="0">
                <a:latin typeface="SunSuraj" pitchFamily="2" charset="0"/>
              </a:rPr>
              <a:t>;. ,</a:t>
            </a:r>
            <a:r>
              <a:rPr lang="en-US" sz="3600" dirty="0" err="1" smtClean="0">
                <a:latin typeface="SunSuraj" pitchFamily="2" charset="0"/>
              </a:rPr>
              <a:t>q;qdk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cUGfs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kiwe;J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tUk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njhlh;fisj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njhif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epiyj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njhlh;fs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vd;gh</a:t>
            </a:r>
            <a:r>
              <a:rPr lang="en-US" sz="3600" dirty="0" smtClean="0">
                <a:latin typeface="SunSuraj" pitchFamily="2" charset="0"/>
              </a:rPr>
              <a:t>;. </a:t>
            </a:r>
            <a:endParaRPr lang="en-US" sz="36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26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SunSuraj" pitchFamily="2" charset="0"/>
              </a:rPr>
              <a:t>njhif</a:t>
            </a:r>
            <a:r>
              <a:rPr lang="en-US" b="1" dirty="0" smtClean="0">
                <a:latin typeface="SunSuraj" pitchFamily="2" charset="0"/>
              </a:rPr>
              <a:t> </a:t>
            </a:r>
            <a:r>
              <a:rPr lang="en-US" b="1" dirty="0" err="1" smtClean="0">
                <a:latin typeface="SunSuraj" pitchFamily="2" charset="0"/>
              </a:rPr>
              <a:t>epiyj;njhlhpd</a:t>
            </a:r>
            <a:r>
              <a:rPr lang="en-US" b="1" dirty="0" smtClean="0">
                <a:latin typeface="SunSuraj" pitchFamily="2" charset="0"/>
              </a:rPr>
              <a:t>; tiffs;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latin typeface="SunSuraj" pitchFamily="2" charset="0"/>
              </a:rPr>
              <a:t>Ntw;Wikj;njhif</a:t>
            </a:r>
            <a:endParaRPr lang="en-US" sz="40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latin typeface="SunSuraj" pitchFamily="2" charset="0"/>
              </a:rPr>
              <a:t>tpidj;njhif</a:t>
            </a:r>
            <a:endParaRPr lang="en-US" sz="40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>
                <a:latin typeface="SunSuraj" pitchFamily="2" charset="0"/>
              </a:rPr>
              <a:t>g</a:t>
            </a:r>
            <a:r>
              <a:rPr lang="en-US" sz="4000" dirty="0" err="1" smtClean="0">
                <a:latin typeface="SunSuraj" pitchFamily="2" charset="0"/>
              </a:rPr>
              <a:t>z;Gj;njhif</a:t>
            </a:r>
            <a:endParaRPr lang="en-US" sz="40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latin typeface="SunSuraj" pitchFamily="2" charset="0"/>
              </a:rPr>
              <a:t>ctikj;njhif</a:t>
            </a:r>
            <a:endParaRPr lang="en-US" sz="40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latin typeface="SunSuraj" pitchFamily="2" charset="0"/>
              </a:rPr>
              <a:t>ck;ikj;njhif</a:t>
            </a:r>
            <a:endParaRPr lang="en-US" sz="4000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>
                <a:latin typeface="SunSuraj" pitchFamily="2" charset="0"/>
              </a:rPr>
              <a:t>md;nkhopj;njhif</a:t>
            </a:r>
            <a:endParaRPr lang="en-US" sz="4000" dirty="0">
              <a:latin typeface="SunSuraj" pitchFamily="2" charset="0"/>
            </a:endParaRPr>
          </a:p>
          <a:p>
            <a:pPr marL="0" indent="0">
              <a:buNone/>
            </a:pPr>
            <a:endParaRPr lang="en-US" sz="4000" dirty="0" smtClean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2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1. </a:t>
            </a:r>
            <a:r>
              <a:rPr lang="en-US" b="1" dirty="0" err="1" smtClean="0">
                <a:latin typeface="SunSuraj" pitchFamily="2" charset="0"/>
              </a:rPr>
              <a:t>Ntw;Wikj;njhif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z;zd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uhkd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ghh;j;jhd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a</a:t>
            </a:r>
            <a:r>
              <a:rPr lang="en-US" dirty="0" err="1" smtClean="0">
                <a:latin typeface="SunSuraj" pitchFamily="2" charset="0"/>
              </a:rPr>
              <a:t>hh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ahiug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ghh;j;jhd</a:t>
            </a:r>
            <a:r>
              <a:rPr lang="en-US" dirty="0" smtClean="0">
                <a:latin typeface="SunSuraj" pitchFamily="2" charset="0"/>
              </a:rPr>
              <a:t>;?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fz;zid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uhkd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ghh;j;jhd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z;zd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smtClean="0">
                <a:latin typeface="+mj-lt"/>
              </a:rPr>
              <a:t>+</a:t>
            </a:r>
            <a:r>
              <a:rPr lang="en-US" dirty="0" smtClean="0">
                <a:latin typeface="SunSuraj" pitchFamily="2" charset="0"/>
              </a:rPr>
              <a:t>  I  ,</a:t>
            </a:r>
            <a:r>
              <a:rPr lang="en-US" dirty="0" err="1" smtClean="0">
                <a:latin typeface="SunSuraj" pitchFamily="2" charset="0"/>
              </a:rPr>
              <a:t>e;jr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nrhy;ypy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ahh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ahiug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ghh;j;jhd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NtWgLj;jpf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fhl;Ltjhy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Ntw;Wik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vd;gh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NtWgLj;jpf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hl;Lk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cUG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Ntw;Wik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cUG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,U </a:t>
            </a:r>
            <a:r>
              <a:rPr lang="en-US" dirty="0" err="1" smtClean="0">
                <a:latin typeface="SunSuraj" pitchFamily="2" charset="0"/>
              </a:rPr>
              <a:t>nrhw;fSf;fpilNa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t;Ntw;Wik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cUG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kiwe;J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tUtjid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Ntw;Wikj;njhif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vd;gh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2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rpy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Ntw;Wikj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njhif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g</a:t>
            </a:r>
            <a:r>
              <a:rPr lang="en-US" dirty="0" err="1" smtClean="0">
                <a:latin typeface="SunSuraj" pitchFamily="2" charset="0"/>
              </a:rPr>
              <a:t>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gUfpdhd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tzq;fpdhd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Ntyd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kfd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Ch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ePq;fpdhd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rq;Fl;Ltd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rl;il</a:t>
            </a:r>
            <a:endParaRPr lang="en-US" dirty="0" smtClean="0">
              <a:latin typeface="SunSuraj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SunSuraj" pitchFamily="2" charset="0"/>
              </a:rPr>
              <a:t>Fifg;Gyp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28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2.tpidj;njhif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SunSuraj" pitchFamily="2" charset="0"/>
              </a:rPr>
              <a:t>Kf;fhyj;jpw;Fk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Vw;gg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nfhs;Sk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tifapy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mikAk</a:t>
            </a:r>
            <a:r>
              <a:rPr lang="en-US" dirty="0" smtClean="0">
                <a:latin typeface="SunSuraj" pitchFamily="2" charset="0"/>
              </a:rPr>
              <a:t>;. </a:t>
            </a:r>
          </a:p>
          <a:p>
            <a:pPr algn="just"/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hd;Wfs</a:t>
            </a:r>
            <a:r>
              <a:rPr lang="en-US" dirty="0" smtClean="0">
                <a:latin typeface="SunSuraj" pitchFamily="2" charset="0"/>
              </a:rPr>
              <a:t>;:</a:t>
            </a:r>
            <a:r>
              <a:rPr lang="en-US" dirty="0" err="1" smtClean="0">
                <a:latin typeface="SunSuraj" pitchFamily="2" charset="0"/>
              </a:rPr>
              <a:t>MLnfhb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gha;Gyp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miyfly</a:t>
            </a:r>
            <a:r>
              <a:rPr lang="en-US" dirty="0" smtClean="0">
                <a:latin typeface="SunSuraj" pitchFamily="2" charset="0"/>
              </a:rPr>
              <a:t>; </a:t>
            </a:r>
          </a:p>
          <a:p>
            <a:pPr algn="just"/>
            <a:r>
              <a:rPr lang="en-US" dirty="0" err="1" smtClean="0">
                <a:latin typeface="SunSuraj" pitchFamily="2" charset="0"/>
              </a:rPr>
              <a:t>MLfpd;wnfhb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MLk;nfhb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Mbanfhb</a:t>
            </a:r>
            <a:endParaRPr lang="en-US" dirty="0" smtClean="0">
              <a:latin typeface="SunSuraj" pitchFamily="2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tpidj;njhif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gapd;W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te;j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njhlh;fs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; ,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t;thW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fhyq;fhl;Lk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; ,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ilepiyAk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nganur;r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tpFjpAk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kiwe;J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tUk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nganur;rk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tpidj;njhif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SunSuraj" pitchFamily="2" charset="0"/>
              </a:rPr>
              <a:t>vd;gh</a:t>
            </a:r>
            <a:r>
              <a:rPr lang="en-US" dirty="0" smtClean="0">
                <a:solidFill>
                  <a:srgbClr val="002060"/>
                </a:solidFill>
                <a:latin typeface="SunSuraj" pitchFamily="2" charset="0"/>
              </a:rPr>
              <a:t>;.</a:t>
            </a:r>
            <a:endParaRPr lang="en-US" dirty="0">
              <a:solidFill>
                <a:srgbClr val="00206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42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SunSuraj" pitchFamily="2" charset="0"/>
              </a:rPr>
              <a:t/>
            </a:r>
            <a:br>
              <a:rPr lang="en-US" b="1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3.gz;Gj;njhif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tz;zpyT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>
                <a:latin typeface="SunSuraj" pitchFamily="2" charset="0"/>
              </a:rPr>
              <a:t>r</a:t>
            </a:r>
            <a:r>
              <a:rPr lang="en-US" dirty="0" err="1" smtClean="0">
                <a:latin typeface="SunSuraj" pitchFamily="2" charset="0"/>
              </a:rPr>
              <a:t>Juf;fy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d;Rit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ntz;ik</a:t>
            </a:r>
            <a:r>
              <a:rPr lang="en-US" dirty="0" smtClean="0">
                <a:latin typeface="SunSuraj" pitchFamily="2" charset="0"/>
              </a:rPr>
              <a:t>                       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rJuk</a:t>
            </a:r>
            <a:r>
              <a:rPr lang="en-US" dirty="0" smtClean="0">
                <a:latin typeface="SunSuraj" pitchFamily="2" charset="0"/>
              </a:rPr>
              <a:t>;		</a:t>
            </a:r>
            <a:r>
              <a:rPr lang="en-US" dirty="0" err="1" smtClean="0">
                <a:latin typeface="SunSuraj" pitchFamily="2" charset="0"/>
              </a:rPr>
              <a:t>gz;Gg;ngah;fs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dpik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epyT</a:t>
            </a:r>
            <a:r>
              <a:rPr lang="en-US" dirty="0" smtClean="0">
                <a:latin typeface="SunSuraj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fy</a:t>
            </a:r>
            <a:r>
              <a:rPr lang="en-US" dirty="0" smtClean="0">
                <a:latin typeface="SunSuraj" pitchFamily="2" charset="0"/>
              </a:rPr>
              <a:t>;  		         </a:t>
            </a:r>
            <a:r>
              <a:rPr lang="en-US" dirty="0" err="1" smtClean="0">
                <a:latin typeface="SunSuraj" pitchFamily="2" charset="0"/>
              </a:rPr>
              <a:t>ngah;r;nrhw;fs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Rit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dirty="0" err="1" smtClean="0">
                <a:latin typeface="SunSuraj" pitchFamily="2" charset="0"/>
              </a:rPr>
              <a:t>gz;Gg;ngah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ngah;r;nrhw;fNshL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Nrh;e;J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Mfpa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 &gt;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Md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gz;G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cUGfSk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tpFjpAk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njhf;fp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te;Js;sjhy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latin typeface="SunSuraj" pitchFamily="2" charset="0"/>
              </a:rPr>
              <a:t>gz;Gj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2809009" y="2609850"/>
            <a:ext cx="190500" cy="742950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2809009" y="3810000"/>
            <a:ext cx="190500" cy="685800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5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Unganuhl;Lg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gz;Gj;njhif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sz="3600" dirty="0" err="1">
                <a:solidFill>
                  <a:srgbClr val="FF0000"/>
                </a:solidFill>
                <a:latin typeface="SunSuraj" pitchFamily="2" charset="0"/>
              </a:rPr>
              <a:t>k</a:t>
            </a:r>
            <a:r>
              <a:rPr lang="en-US" sz="3600" dirty="0" err="1" smtClean="0">
                <a:solidFill>
                  <a:srgbClr val="FF0000"/>
                </a:solidFill>
                <a:latin typeface="SunSuraj" pitchFamily="2" charset="0"/>
              </a:rPr>
              <a:t>y;ypifg</a:t>
            </a:r>
            <a:r>
              <a:rPr lang="en-US" sz="3600" dirty="0" smtClean="0">
                <a:solidFill>
                  <a:srgbClr val="FF0000"/>
                </a:solidFill>
                <a:latin typeface="SunSuraj" pitchFamily="2" charset="0"/>
              </a:rPr>
              <a:t>; G+</a:t>
            </a:r>
          </a:p>
          <a:p>
            <a:pPr marL="0" indent="0" algn="just">
              <a:buNone/>
            </a:pPr>
            <a:r>
              <a:rPr lang="en-US" sz="3600" dirty="0" err="1">
                <a:latin typeface="SunSuraj" pitchFamily="2" charset="0"/>
              </a:rPr>
              <a:t>k</a:t>
            </a:r>
            <a:r>
              <a:rPr lang="en-US" sz="3600" dirty="0" err="1" smtClean="0">
                <a:latin typeface="SunSuraj" pitchFamily="2" charset="0"/>
              </a:rPr>
              <a:t>y;ypif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vd;gJ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rpwg;Gg;ngah</a:t>
            </a:r>
            <a:r>
              <a:rPr lang="en-US" sz="3600" dirty="0" smtClean="0">
                <a:latin typeface="SunSuraj" pitchFamily="2" charset="0"/>
              </a:rPr>
              <a:t>;</a:t>
            </a:r>
          </a:p>
          <a:p>
            <a:pPr marL="0" indent="0" algn="just">
              <a:buNone/>
            </a:pPr>
            <a:r>
              <a:rPr lang="en-US" sz="3600" dirty="0" smtClean="0">
                <a:latin typeface="SunSuraj" pitchFamily="2" charset="0"/>
              </a:rPr>
              <a:t>G+ </a:t>
            </a:r>
            <a:r>
              <a:rPr lang="en-US" sz="3600" dirty="0" err="1" smtClean="0">
                <a:latin typeface="SunSuraj" pitchFamily="2" charset="0"/>
              </a:rPr>
              <a:t>vd;gJ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nghJg;ngah</a:t>
            </a:r>
            <a:r>
              <a:rPr lang="en-US" sz="3600" dirty="0" smtClean="0">
                <a:latin typeface="SunSuraj" pitchFamily="2" charset="0"/>
              </a:rPr>
              <a:t>;</a:t>
            </a:r>
          </a:p>
          <a:p>
            <a:pPr marL="0" indent="0" algn="just">
              <a:buNone/>
            </a:pPr>
            <a:r>
              <a:rPr lang="en-US" sz="3600" dirty="0" smtClean="0">
                <a:latin typeface="SunSuraj" pitchFamily="2" charset="0"/>
              </a:rPr>
              <a:t>,</a:t>
            </a:r>
            <a:r>
              <a:rPr lang="en-US" sz="3600" dirty="0" err="1" smtClean="0">
                <a:latin typeface="SunSuraj" pitchFamily="2" charset="0"/>
              </a:rPr>
              <a:t>uz;Lf;Fk</a:t>
            </a:r>
            <a:r>
              <a:rPr lang="en-US" sz="3600" dirty="0" smtClean="0">
                <a:latin typeface="SunSuraj" pitchFamily="2" charset="0"/>
              </a:rPr>
              <a:t>; ,</a:t>
            </a:r>
            <a:r>
              <a:rPr lang="en-US" sz="3600" dirty="0" err="1" smtClean="0">
                <a:latin typeface="SunSuraj" pitchFamily="2" charset="0"/>
              </a:rPr>
              <a:t>ilapy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Mfpa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vd;Dk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gz;G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cUG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kiwe;J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te;Js;sJ.vdNt</a:t>
            </a:r>
            <a:r>
              <a:rPr lang="en-US" sz="3600" dirty="0" smtClean="0">
                <a:latin typeface="SunSuraj" pitchFamily="2" charset="0"/>
              </a:rPr>
              <a:t> ,J ,</a:t>
            </a:r>
            <a:r>
              <a:rPr lang="en-US" sz="3600" dirty="0" err="1" smtClean="0">
                <a:latin typeface="SunSuraj" pitchFamily="2" charset="0"/>
              </a:rPr>
              <a:t>Unganuhl;Lg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gz;Gj;njhif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vdg;gLk</a:t>
            </a:r>
            <a:r>
              <a:rPr lang="en-US" sz="3600" dirty="0" smtClean="0">
                <a:latin typeface="SunSuraj" pitchFamily="2" charset="0"/>
              </a:rPr>
              <a:t>;.</a:t>
            </a:r>
            <a:endParaRPr lang="en-US" sz="36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6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4.ctikj;njhif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600" b="1" dirty="0" err="1" smtClean="0">
                <a:solidFill>
                  <a:srgbClr val="FF0000"/>
                </a:solidFill>
                <a:latin typeface="SunSuraj" pitchFamily="2" charset="0"/>
              </a:rPr>
              <a:t>fay;tpop</a:t>
            </a:r>
            <a:endParaRPr lang="en-US" sz="3600" b="1" dirty="0" smtClean="0">
              <a:solidFill>
                <a:srgbClr val="FF0000"/>
              </a:solidFill>
              <a:latin typeface="SunSuraj" pitchFamily="2" charset="0"/>
            </a:endParaRPr>
          </a:p>
          <a:p>
            <a:pPr algn="just"/>
            <a:r>
              <a:rPr lang="en-US" sz="3600" dirty="0" smtClean="0">
                <a:latin typeface="SunSuraj" pitchFamily="2" charset="0"/>
              </a:rPr>
              <a:t>,</a:t>
            </a:r>
            <a:r>
              <a:rPr lang="en-US" sz="3600" dirty="0" err="1" smtClean="0">
                <a:latin typeface="SunSuraj" pitchFamily="2" charset="0"/>
              </a:rPr>
              <a:t>r;nrhy;ypy</a:t>
            </a:r>
            <a:r>
              <a:rPr lang="en-US" sz="3600" dirty="0" smtClean="0">
                <a:latin typeface="SunSuraj" pitchFamily="2" charset="0"/>
              </a:rPr>
              <a:t>; fay; </a:t>
            </a:r>
            <a:r>
              <a:rPr lang="en-US" sz="3600" dirty="0" err="1" smtClean="0">
                <a:latin typeface="SunSuraj" pitchFamily="2" charset="0"/>
              </a:rPr>
              <a:t>tpop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uz;L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nrhw;fs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cs;sd</a:t>
            </a:r>
            <a:r>
              <a:rPr lang="en-US" sz="3600" dirty="0" smtClean="0">
                <a:latin typeface="SunSuraj" pitchFamily="2" charset="0"/>
              </a:rPr>
              <a:t>.,</a:t>
            </a:r>
            <a:r>
              <a:rPr lang="en-US" sz="3600" dirty="0" err="1" smtClean="0">
                <a:latin typeface="SunSuraj" pitchFamily="2" charset="0"/>
              </a:rPr>
              <a:t>t;tpU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nrhw;fSf;F</a:t>
            </a:r>
            <a:r>
              <a:rPr lang="en-US" sz="3600" dirty="0" smtClean="0">
                <a:latin typeface="SunSuraj" pitchFamily="2" charset="0"/>
              </a:rPr>
              <a:t> ,</a:t>
            </a:r>
            <a:r>
              <a:rPr lang="en-US" sz="3600" dirty="0" err="1" smtClean="0">
                <a:latin typeface="SunSuraj" pitchFamily="2" charset="0"/>
              </a:rPr>
              <a:t>ilNa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Nghd;w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vd;Dk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ctk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cUG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kiwe;J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te;Js;sJ</a:t>
            </a:r>
            <a:r>
              <a:rPr lang="en-US" sz="3600" dirty="0" smtClean="0">
                <a:latin typeface="SunSuraj" pitchFamily="2" charset="0"/>
              </a:rPr>
              <a:t>.,</a:t>
            </a:r>
            <a:r>
              <a:rPr lang="en-US" sz="3600" dirty="0" err="1" smtClean="0">
                <a:latin typeface="SunSuraj" pitchFamily="2" charset="0"/>
              </a:rPr>
              <a:t>jid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ctikj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err="1" smtClean="0">
                <a:latin typeface="SunSuraj" pitchFamily="2" charset="0"/>
              </a:rPr>
              <a:t>njhif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vdf</a:t>
            </a:r>
            <a:r>
              <a:rPr lang="en-US" sz="3600" dirty="0" smtClean="0">
                <a:latin typeface="SunSuraj" pitchFamily="2" charset="0"/>
              </a:rPr>
              <a:t>; $</a:t>
            </a:r>
            <a:r>
              <a:rPr lang="en-US" sz="3600" dirty="0" err="1" smtClean="0">
                <a:latin typeface="SunSuraj" pitchFamily="2" charset="0"/>
              </a:rPr>
              <a:t>Wth</a:t>
            </a:r>
            <a:r>
              <a:rPr lang="en-US" sz="3600" dirty="0" smtClean="0">
                <a:latin typeface="SunSuraj" pitchFamily="2" charset="0"/>
              </a:rPr>
              <a:t>;.</a:t>
            </a:r>
            <a:endParaRPr lang="en-US" sz="36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79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SunSuraj" pitchFamily="2" charset="0"/>
              </a:rPr>
              <a:t/>
            </a:r>
            <a:br>
              <a:rPr lang="en-US" dirty="0" smtClean="0">
                <a:latin typeface="SunSuraj" pitchFamily="2" charset="0"/>
              </a:rPr>
            </a:br>
            <a:r>
              <a:rPr lang="en-US" b="1" dirty="0" smtClean="0">
                <a:latin typeface="SunSuraj" pitchFamily="2" charset="0"/>
              </a:rPr>
              <a:t>5.ck;ikj;njhif</a:t>
            </a:r>
            <a:r>
              <a:rPr lang="en-US" b="1" dirty="0">
                <a:latin typeface="SunSuraj" pitchFamily="2" charset="0"/>
              </a:rPr>
              <a:t/>
            </a:r>
            <a:br>
              <a:rPr lang="en-US" b="1" dirty="0">
                <a:latin typeface="SunSuraj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f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gpyguzh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&gt;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cw;whh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cwtpdh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j;njhlh;fs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fgpyUk;guzUk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cw;whUk;cwtpdUk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tphpe;J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nghUis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cah;j;Jfpd;wd</a:t>
            </a:r>
            <a:r>
              <a:rPr lang="en-US" dirty="0" smtClean="0">
                <a:latin typeface="SunSuraj" pitchFamily="2" charset="0"/>
              </a:rPr>
              <a:t>. ,</a:t>
            </a:r>
            <a:r>
              <a:rPr lang="en-US" dirty="0" err="1" smtClean="0">
                <a:latin typeface="SunSuraj" pitchFamily="2" charset="0"/>
              </a:rPr>
              <a:t>ilapYk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WjpapYk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ilr;nrhy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kiwe;J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jUtjhy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ck;ikj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vdg;gl;lJ</a:t>
            </a:r>
            <a:r>
              <a:rPr lang="en-US" smtClean="0">
                <a:latin typeface="SunSuraj" pitchFamily="2" charset="0"/>
              </a:rPr>
              <a:t>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4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6.md;nkhopj;njhif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ay;tpop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te;jhs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j;njhlhpy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Kjypy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cs;s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fay;tpop</a:t>
            </a:r>
            <a:endParaRPr lang="en-US" dirty="0" smtClean="0">
              <a:solidFill>
                <a:srgbClr val="FF0000"/>
              </a:solidFill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</a:t>
            </a:r>
            <a:r>
              <a:rPr lang="en-US" dirty="0" smtClean="0">
                <a:latin typeface="SunSuraj" pitchFamily="2" charset="0"/>
              </a:rPr>
              <a:t>            fay; </a:t>
            </a:r>
            <a:r>
              <a:rPr lang="en-US" dirty="0" err="1" smtClean="0">
                <a:latin typeface="SunSuraj" pitchFamily="2" charset="0"/>
              </a:rPr>
              <a:t>Nghd;w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tpop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v</a:t>
            </a:r>
            <a:r>
              <a:rPr lang="en-US" dirty="0" err="1" smtClean="0">
                <a:latin typeface="SunSuraj" pitchFamily="2" charset="0"/>
              </a:rPr>
              <a:t>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nghUisj;jUk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ctikj;njhif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MFk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m</a:t>
            </a:r>
            <a:r>
              <a:rPr lang="en-US" dirty="0" err="1" smtClean="0">
                <a:latin typeface="SunSuraj" pitchFamily="2" charset="0"/>
              </a:rPr>
              <a:t>Lj;J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te;jhs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tpidr;nrhy;iy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jOtp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epd;wjdhy</a:t>
            </a:r>
            <a:r>
              <a:rPr lang="en-US" dirty="0" smtClean="0">
                <a:latin typeface="SunSuraj" pitchFamily="2" charset="0"/>
              </a:rPr>
              <a:t>;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SunSuraj" pitchFamily="2" charset="0"/>
              </a:rPr>
              <a:t>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ay;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Nghd;w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tpopia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cila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ngz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te;jhs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;.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5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nSuraj" pitchFamily="2" charset="0"/>
              </a:rPr>
              <a:t>n</a:t>
            </a:r>
            <a:r>
              <a:rPr lang="en-US" dirty="0" err="1" smtClean="0">
                <a:latin typeface="SunSuraj" pitchFamily="2" charset="0"/>
              </a:rPr>
              <a:t>jhlh;r;rp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r;nrhy;ypy</a:t>
            </a:r>
            <a:r>
              <a:rPr lang="en-US" dirty="0" smtClean="0">
                <a:latin typeface="SunSuraj" pitchFamily="2" charset="0"/>
              </a:rPr>
              <a:t>; ‘</a:t>
            </a:r>
            <a:r>
              <a:rPr lang="en-US" dirty="0" err="1" smtClean="0">
                <a:latin typeface="SunSuraj" pitchFamily="2" charset="0"/>
              </a:rPr>
              <a:t>cila</a:t>
            </a:r>
            <a:r>
              <a:rPr lang="en-US" dirty="0" smtClean="0">
                <a:latin typeface="SunSuraj" pitchFamily="2" charset="0"/>
              </a:rPr>
              <a:t>” ‘</a:t>
            </a:r>
            <a:r>
              <a:rPr lang="en-US" dirty="0" err="1" smtClean="0">
                <a:latin typeface="SunSuraj" pitchFamily="2" charset="0"/>
              </a:rPr>
              <a:t>ngz</a:t>
            </a:r>
            <a:r>
              <a:rPr lang="en-US" dirty="0" smtClean="0">
                <a:latin typeface="SunSuraj" pitchFamily="2" charset="0"/>
              </a:rPr>
              <a:t>;”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nrhw;fs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njhlhpy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y;yhjit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t;thW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ctikj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njhifia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mLj;J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my;yhj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nkhop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njhf;fp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tUtjdhy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j;njhliu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ctikj;njhifg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Gwj;Jg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gpwe;j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md;nkhopj;njhif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vd;fpNwhk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r>
              <a:rPr lang="en-US" dirty="0" smtClean="0">
                <a:latin typeface="SunSuraj" pitchFamily="2" charset="0"/>
              </a:rPr>
              <a:t>,</a:t>
            </a:r>
            <a:r>
              <a:rPr lang="en-US" dirty="0" err="1" smtClean="0">
                <a:latin typeface="SunSuraj" pitchFamily="2" charset="0"/>
              </a:rPr>
              <a:t>jidg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Ntw;Wik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gz;G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ck;ik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Mfpa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njhif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epiyj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njhlh;fSf;fg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Gwj;Nj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my;yhj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nkhopfs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njhf;fp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epd;W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nghUs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jUtJ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md;nkhopj;njhif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MFk</a:t>
            </a:r>
            <a:r>
              <a:rPr lang="en-US" dirty="0" smtClean="0">
                <a:latin typeface="SunSuraj" pitchFamily="2" charset="0"/>
              </a:rPr>
              <a:t>;.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50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1.njhfh </a:t>
            </a:r>
            <a:r>
              <a:rPr lang="en-US" dirty="0" err="1">
                <a:latin typeface="SunSuraj" pitchFamily="2" charset="0"/>
              </a:rPr>
              <a:t>epiyj;njhlh</a:t>
            </a:r>
            <a:r>
              <a:rPr lang="en-US" dirty="0">
                <a:latin typeface="SunSuraj" pitchFamily="2" charset="0"/>
              </a:rPr>
              <a:t>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400" dirty="0" err="1" smtClean="0">
                <a:latin typeface="SunSuraj" pitchFamily="2" charset="0"/>
              </a:rPr>
              <a:t>nghUs</a:t>
            </a:r>
            <a:r>
              <a:rPr lang="en-US" sz="4400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2800" dirty="0" smtClean="0">
                <a:latin typeface="SunSuraj" pitchFamily="2" charset="0"/>
              </a:rPr>
              <a:t>,</a:t>
            </a:r>
            <a:r>
              <a:rPr lang="en-US" sz="2800" dirty="0" err="1" smtClean="0">
                <a:latin typeface="SunSuraj" pitchFamily="2" charset="0"/>
              </a:rPr>
              <a:t>sKUfd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gbf;fpwhd</a:t>
            </a:r>
            <a:r>
              <a:rPr lang="en-US" sz="2800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sz="2800" dirty="0" smtClean="0">
                <a:latin typeface="SunSuraj" pitchFamily="2" charset="0"/>
              </a:rPr>
              <a:t>,</a:t>
            </a:r>
            <a:r>
              <a:rPr lang="en-US" sz="2800" dirty="0" err="1" smtClean="0">
                <a:latin typeface="SunSuraj" pitchFamily="2" charset="0"/>
              </a:rPr>
              <a:t>j;njhlhpy</a:t>
            </a:r>
            <a:r>
              <a:rPr lang="en-US" sz="2800" dirty="0" smtClean="0">
                <a:latin typeface="SunSuraj" pitchFamily="2" charset="0"/>
              </a:rPr>
              <a:t>; ,</a:t>
            </a:r>
            <a:r>
              <a:rPr lang="en-US" sz="2800" dirty="0" err="1" smtClean="0">
                <a:latin typeface="SunSuraj" pitchFamily="2" charset="0"/>
              </a:rPr>
              <a:t>sKUfd</a:t>
            </a:r>
            <a:r>
              <a:rPr lang="en-US" sz="2800" dirty="0" smtClean="0">
                <a:latin typeface="SunSuraj" pitchFamily="2" charset="0"/>
              </a:rPr>
              <a:t>;   </a:t>
            </a:r>
            <a:r>
              <a:rPr lang="en-US" sz="2800" dirty="0" err="1" smtClean="0">
                <a:latin typeface="SunSuraj" pitchFamily="2" charset="0"/>
              </a:rPr>
              <a:t>vOthAk</a:t>
            </a:r>
            <a:r>
              <a:rPr lang="en-US" sz="2800" dirty="0" smtClean="0">
                <a:latin typeface="SunSuraj" pitchFamily="2" charset="0"/>
              </a:rPr>
              <a:t>;&gt; </a:t>
            </a:r>
            <a:r>
              <a:rPr lang="en-US" sz="2800" dirty="0" err="1" smtClean="0">
                <a:latin typeface="SunSuraj" pitchFamily="2" charset="0"/>
              </a:rPr>
              <a:t>gbf;fpwhd</a:t>
            </a:r>
            <a:r>
              <a:rPr lang="en-US" sz="2800" dirty="0" smtClean="0">
                <a:latin typeface="SunSuraj" pitchFamily="2" charset="0"/>
              </a:rPr>
              <a:t>;  </a:t>
            </a:r>
            <a:r>
              <a:rPr lang="en-US" sz="2800" dirty="0" err="1" smtClean="0">
                <a:latin typeface="SunSuraj" pitchFamily="2" charset="0"/>
              </a:rPr>
              <a:t>vd;Dk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gadpiyAk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njhlh;e;J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epd;W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nghUisj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jUfpd;wd</a:t>
            </a:r>
            <a:r>
              <a:rPr lang="en-US" sz="2800" dirty="0" smtClean="0">
                <a:latin typeface="SunSuraj" pitchFamily="2" charset="0"/>
              </a:rPr>
              <a:t>. ,</a:t>
            </a:r>
            <a:r>
              <a:rPr lang="en-US" sz="2800" dirty="0" err="1" smtClean="0">
                <a:latin typeface="SunSuraj" pitchFamily="2" charset="0"/>
              </a:rPr>
              <a:t>t;thW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xU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njhlhpy</a:t>
            </a:r>
            <a:r>
              <a:rPr lang="en-US" sz="2800" dirty="0" smtClean="0">
                <a:latin typeface="SunSuraj" pitchFamily="2" charset="0"/>
              </a:rPr>
              <a:t>; ,U </a:t>
            </a:r>
            <a:r>
              <a:rPr lang="en-US" sz="2800" dirty="0" err="1" smtClean="0">
                <a:latin typeface="SunSuraj" pitchFamily="2" charset="0"/>
              </a:rPr>
              <a:t>nrhw;fs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mike;J</a:t>
            </a:r>
            <a:r>
              <a:rPr lang="en-US" sz="2800" dirty="0" smtClean="0">
                <a:latin typeface="SunSuraj" pitchFamily="2" charset="0"/>
              </a:rPr>
              <a:t> ,</a:t>
            </a:r>
            <a:r>
              <a:rPr lang="en-US" sz="2800" dirty="0" err="1" smtClean="0">
                <a:latin typeface="SunSuraj" pitchFamily="2" charset="0"/>
              </a:rPr>
              <a:t>uz;bw;Fk</a:t>
            </a:r>
            <a:r>
              <a:rPr lang="en-US" sz="2800" dirty="0" smtClean="0">
                <a:latin typeface="SunSuraj" pitchFamily="2" charset="0"/>
              </a:rPr>
              <a:t>; ,</a:t>
            </a:r>
            <a:r>
              <a:rPr lang="en-US" sz="2800" dirty="0" err="1" smtClean="0">
                <a:latin typeface="SunSuraj" pitchFamily="2" charset="0"/>
              </a:rPr>
              <a:t>ilapy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nrhy;Nyh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cUNgh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kiwahJ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latin typeface="SunSuraj" pitchFamily="2" charset="0"/>
              </a:rPr>
              <a:t>nghUs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je;jhy</a:t>
            </a:r>
            <a:r>
              <a:rPr lang="en-US" sz="2800" dirty="0" smtClean="0"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mJ</a:t>
            </a:r>
            <a:r>
              <a:rPr lang="en-US" sz="2800" dirty="0" smtClean="0">
                <a:latin typeface="SunSuraj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njhifepiyj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800" dirty="0" err="1" smtClean="0">
                <a:solidFill>
                  <a:srgbClr val="FF0000"/>
                </a:solidFill>
                <a:latin typeface="SunSuraj" pitchFamily="2" charset="0"/>
              </a:rPr>
              <a:t>njhlh</a:t>
            </a:r>
            <a:r>
              <a:rPr lang="en-US" sz="2800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sz="2800" dirty="0" err="1" smtClean="0">
                <a:latin typeface="SunSuraj" pitchFamily="2" charset="0"/>
              </a:rPr>
              <a:t>vdg;gLk</a:t>
            </a:r>
            <a:r>
              <a:rPr lang="en-US" sz="2800" dirty="0" smtClean="0">
                <a:latin typeface="SunSuraj" pitchFamily="2" charset="0"/>
              </a:rPr>
              <a:t>;.</a:t>
            </a:r>
            <a:endParaRPr lang="en-US" sz="2800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83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9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tif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njhfh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epiyj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b="1" dirty="0" err="1" smtClean="0">
                <a:solidFill>
                  <a:srgbClr val="FF0000"/>
                </a:solidFill>
                <a:latin typeface="SunSuraj" pitchFamily="2" charset="0"/>
              </a:rPr>
              <a:t>njhlh;fs</a:t>
            </a:r>
            <a:r>
              <a:rPr lang="en-US" b="1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endParaRPr lang="en-US" b="1" dirty="0">
              <a:solidFill>
                <a:srgbClr val="FF0000"/>
              </a:solidFill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SunSuraj" pitchFamily="2" charset="0"/>
              </a:rPr>
              <a:t>f</a:t>
            </a:r>
            <a:r>
              <a:rPr lang="en-US" dirty="0" err="1" smtClean="0">
                <a:latin typeface="SunSuraj" pitchFamily="2" charset="0"/>
              </a:rPr>
              <a:t>gpyd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>
                <a:latin typeface="SunSuraj" pitchFamily="2" charset="0"/>
              </a:rPr>
              <a:t>t</a:t>
            </a:r>
            <a:r>
              <a:rPr lang="en-US" dirty="0" err="1" smtClean="0">
                <a:latin typeface="SunSuraj" pitchFamily="2" charset="0"/>
              </a:rPr>
              <a:t>e;jhd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SunSuraj" pitchFamily="2" charset="0"/>
              </a:rPr>
              <a:t>  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vOtha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err="1" smtClean="0">
                <a:latin typeface="SunSuraj" pitchFamily="2" charset="0"/>
              </a:rPr>
              <a:t>gadpiy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cs;sjhy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vOtha;j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2.fjputh </a:t>
            </a:r>
            <a:r>
              <a:rPr lang="en-US" dirty="0" err="1" smtClean="0">
                <a:latin typeface="SunSuraj" pitchFamily="2" charset="0"/>
              </a:rPr>
              <a:t>th</a:t>
            </a:r>
            <a:r>
              <a:rPr lang="en-US" dirty="0" smtClean="0">
                <a:latin typeface="SunSuraj" pitchFamily="2" charset="0"/>
              </a:rPr>
              <a:t> - 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tpspj;njhlh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3.fz;Nld; </a:t>
            </a:r>
            <a:r>
              <a:rPr lang="en-US" dirty="0" err="1" smtClean="0">
                <a:latin typeface="SunSuraj" pitchFamily="2" charset="0"/>
              </a:rPr>
              <a:t>rPijia</a:t>
            </a:r>
            <a:r>
              <a:rPr lang="en-US" dirty="0" smtClean="0">
                <a:latin typeface="SunSuraj" pitchFamily="2" charset="0"/>
              </a:rPr>
              <a:t>- </a:t>
            </a:r>
            <a:r>
              <a:rPr lang="en-US" dirty="0" err="1" smtClean="0">
                <a:latin typeface="SunSuraj" pitchFamily="2" charset="0"/>
              </a:rPr>
              <a:t>tpidKw;W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Kjypy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ngaiuj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njhlh;fpwJ.mjdhy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tpidKw;Wj;njhlh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4.tpOe;j </a:t>
            </a:r>
            <a:r>
              <a:rPr lang="en-US" dirty="0" err="1" smtClean="0">
                <a:latin typeface="SunSuraj" pitchFamily="2" charset="0"/>
              </a:rPr>
              <a:t>kuk</a:t>
            </a:r>
            <a:r>
              <a:rPr lang="en-US" dirty="0" smtClean="0">
                <a:latin typeface="SunSuraj" pitchFamily="2" charset="0"/>
              </a:rPr>
              <a:t>; - </a:t>
            </a:r>
            <a:r>
              <a:rPr lang="en-US" dirty="0" err="1" smtClean="0">
                <a:latin typeface="SunSuraj" pitchFamily="2" charset="0"/>
              </a:rPr>
              <a:t>tpOe;j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vr;r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tpid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kuk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ngah;r;nrhy;NyhL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Kbtjdhy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nganur;rj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. 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11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6200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5.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Nghdhd</a:t>
            </a:r>
            <a:r>
              <a:rPr lang="en-US" dirty="0" smtClean="0">
                <a:latin typeface="SunSuraj" pitchFamily="2" charset="0"/>
              </a:rPr>
              <a:t>;- </a:t>
            </a:r>
            <a:r>
              <a:rPr lang="en-US" dirty="0" err="1" smtClean="0">
                <a:latin typeface="SunSuraj" pitchFamily="2" charset="0"/>
              </a:rPr>
              <a:t>te;J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vr;rtpid</a:t>
            </a:r>
            <a:r>
              <a:rPr lang="en-US" dirty="0" smtClean="0">
                <a:latin typeface="SunSuraj" pitchFamily="2" charset="0"/>
              </a:rPr>
              <a:t> ‘</a:t>
            </a:r>
            <a:r>
              <a:rPr lang="en-US" dirty="0" err="1" smtClean="0">
                <a:latin typeface="SunSuraj" pitchFamily="2" charset="0"/>
              </a:rPr>
              <a:t>Nghdhd</a:t>
            </a:r>
            <a:r>
              <a:rPr lang="en-US" dirty="0" smtClean="0">
                <a:latin typeface="SunSuraj" pitchFamily="2" charset="0"/>
              </a:rPr>
              <a:t>;”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tpidKw;iwf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nfhz;L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Kbe;Js;sjhy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tpidnar;rj;njhlh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6.tPl;ilf; </a:t>
            </a:r>
            <a:r>
              <a:rPr lang="en-US" dirty="0" err="1" smtClean="0">
                <a:latin typeface="SunSuraj" pitchFamily="2" charset="0"/>
              </a:rPr>
              <a:t>fl;bdhd</a:t>
            </a:r>
            <a:r>
              <a:rPr lang="en-US" dirty="0" smtClean="0">
                <a:latin typeface="SunSuraj" pitchFamily="2" charset="0"/>
              </a:rPr>
              <a:t>;- ,</a:t>
            </a:r>
            <a:r>
              <a:rPr lang="en-US" dirty="0" err="1" smtClean="0">
                <a:latin typeface="SunSuraj" pitchFamily="2" charset="0"/>
              </a:rPr>
              <a:t>j;njhlhpy</a:t>
            </a:r>
            <a:r>
              <a:rPr lang="en-US" dirty="0" smtClean="0">
                <a:latin typeface="SunSuraj" pitchFamily="2" charset="0"/>
              </a:rPr>
              <a:t>; I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Ntw;Wik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cUG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ntspg;gilahf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te;Js;sjhy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Ntw;Wik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njhfhepiyj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7.kw;nwhd;W-kw;W </a:t>
            </a:r>
            <a:r>
              <a:rPr lang="en-US" dirty="0" smtClean="0"/>
              <a:t>+ </a:t>
            </a:r>
            <a:r>
              <a:rPr lang="en-US" dirty="0" err="1" smtClean="0">
                <a:latin typeface="SunSuraj" pitchFamily="2" charset="0"/>
              </a:rPr>
              <a:t>xd;W.kw;W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ilr;nrhy;iy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mLj;J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xd;W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vd;Dk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nrhy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njhlh;e;J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te;jjdhy</a:t>
            </a:r>
            <a:r>
              <a:rPr lang="en-US" dirty="0" smtClean="0">
                <a:latin typeface="SunSuraj" pitchFamily="2" charset="0"/>
              </a:rPr>
              <a:t>; ,J 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,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ilnrhw;nwhlh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r>
              <a:rPr lang="en-US" dirty="0" smtClean="0">
                <a:latin typeface="SunSuraj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8.khKdpth;- ,</a:t>
            </a:r>
            <a:r>
              <a:rPr lang="en-US" dirty="0" err="1" smtClean="0">
                <a:latin typeface="SunSuraj" pitchFamily="2" charset="0"/>
              </a:rPr>
              <a:t>j;njhlhpy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kh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cd;gJ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chpr;nrhy</a:t>
            </a:r>
            <a:r>
              <a:rPr lang="en-US" dirty="0" smtClean="0">
                <a:latin typeface="SunSuraj" pitchFamily="2" charset="0"/>
              </a:rPr>
              <a:t>;.,J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chpr;nrhw;nwhlh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9.tho;f </a:t>
            </a:r>
            <a:r>
              <a:rPr lang="en-US" dirty="0" err="1" smtClean="0">
                <a:latin typeface="SunSuraj" pitchFamily="2" charset="0"/>
              </a:rPr>
              <a:t>tho;f</a:t>
            </a:r>
            <a:r>
              <a:rPr lang="en-US" dirty="0" smtClean="0">
                <a:latin typeface="SunSuraj" pitchFamily="2" charset="0"/>
              </a:rPr>
              <a:t> -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mLf;Fj;njhlh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  <a:endParaRPr lang="en-US" dirty="0">
              <a:solidFill>
                <a:srgbClr val="FF0000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2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SunSuraj" pitchFamily="2" charset="0"/>
              </a:rPr>
              <a:t>Ntw;Wik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cUNgw;Fk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NghJ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jphpAk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ngah;fs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     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Ntw;Wik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cUGfs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jd;ik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Kd;dpiy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glh;f;if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Mfpa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%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tplg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ngah;fis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Vw;Fk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NghJ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mg;ngah;fs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 </a:t>
            </a:r>
            <a:r>
              <a:rPr lang="en-US" dirty="0" err="1" smtClean="0">
                <a:solidFill>
                  <a:schemeClr val="tx1"/>
                </a:solidFill>
                <a:latin typeface="SunSuraj" pitchFamily="2" charset="0"/>
              </a:rPr>
              <a:t>jphpAk</a:t>
            </a:r>
            <a:r>
              <a:rPr lang="en-US" dirty="0" smtClean="0">
                <a:solidFill>
                  <a:schemeClr val="tx1"/>
                </a:solidFill>
                <a:latin typeface="SunSuraj" pitchFamily="2" charset="0"/>
              </a:rPr>
              <a:t>;</a:t>
            </a:r>
            <a:endParaRPr lang="en-US" dirty="0">
              <a:solidFill>
                <a:schemeClr val="tx1"/>
              </a:solidFill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039226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171160"/>
              </p:ext>
            </p:extLst>
          </p:nvPr>
        </p:nvGraphicFramePr>
        <p:xfrm>
          <a:off x="76200" y="0"/>
          <a:ext cx="9067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30480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SunSuraj" pitchFamily="2" charset="0"/>
              </a:rPr>
              <a:t>%</a:t>
            </a:r>
            <a:r>
              <a:rPr lang="en-US" sz="3600" b="1" dirty="0" err="1" smtClean="0">
                <a:latin typeface="SunSuraj" pitchFamily="2" charset="0"/>
              </a:rPr>
              <a:t>tplk</a:t>
            </a:r>
            <a:r>
              <a:rPr lang="en-US" sz="3600" b="1" dirty="0" smtClean="0">
                <a:latin typeface="SunSuraj" pitchFamily="2" charset="0"/>
              </a:rPr>
              <a:t>;</a:t>
            </a:r>
            <a:endParaRPr lang="en-US" sz="3600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2733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1.jd;ikg; </a:t>
            </a:r>
            <a:r>
              <a:rPr lang="en-US" dirty="0" err="1" smtClean="0">
                <a:latin typeface="SunSuraj" pitchFamily="2" charset="0"/>
              </a:rPr>
              <a:t>ngah;fs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707335"/>
              </p:ext>
            </p:extLst>
          </p:nvPr>
        </p:nvGraphicFramePr>
        <p:xfrm>
          <a:off x="457200" y="16002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nSuraj" pitchFamily="2" charset="0"/>
                        </a:rPr>
                        <a:t>jd;ikg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ngah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nSuraj" pitchFamily="2" charset="0"/>
                        </a:rPr>
                        <a:t>jphpjy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ahd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vd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ahk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vk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ehk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ek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ahq;fs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 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ehq;fs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vq;fs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63387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jphpAk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Kiw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   I   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vd;id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   My;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vd;dhy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   F   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vdf;F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ahd</a:t>
            </a:r>
            <a:r>
              <a:rPr lang="en-US" dirty="0" smtClean="0">
                <a:latin typeface="SunSuraj" pitchFamily="2" charset="0"/>
              </a:rPr>
              <a:t>;      </a:t>
            </a:r>
            <a:r>
              <a:rPr lang="en-US" dirty="0" smtClean="0"/>
              <a:t>+</a:t>
            </a:r>
            <a:r>
              <a:rPr lang="en-US" dirty="0" smtClean="0">
                <a:latin typeface="SunSuraj" pitchFamily="2" charset="0"/>
              </a:rPr>
              <a:t>     ,d;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vd;dpd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   </a:t>
            </a:r>
            <a:r>
              <a:rPr lang="en-US" dirty="0" err="1" smtClean="0">
                <a:latin typeface="SunSuraj" pitchFamily="2" charset="0"/>
              </a:rPr>
              <a:t>mJ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vdJ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   </a:t>
            </a:r>
            <a:r>
              <a:rPr lang="en-US" dirty="0" err="1" smtClean="0">
                <a:latin typeface="SunSuraj" pitchFamily="2" charset="0"/>
              </a:rPr>
              <a:t>fz</a:t>
            </a:r>
            <a:r>
              <a:rPr lang="en-US" dirty="0" smtClean="0">
                <a:latin typeface="SunSuraj" pitchFamily="2" charset="0"/>
              </a:rPr>
              <a:t>;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    </a:t>
            </a:r>
            <a:r>
              <a:rPr lang="en-US" dirty="0" err="1" smtClean="0">
                <a:latin typeface="SunSuraj" pitchFamily="2" charset="0"/>
              </a:rPr>
              <a:t>vd;fz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330216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latin typeface="SunSuraj" pitchFamily="2" charset="0"/>
              </a:rPr>
              <a:t>jd;ikg;gd;ikg;ngah</a:t>
            </a:r>
            <a:r>
              <a:rPr lang="en-US" sz="3600" dirty="0" smtClean="0">
                <a:latin typeface="SunSuraj" pitchFamily="2" charset="0"/>
              </a:rPr>
              <a:t>; </a:t>
            </a:r>
            <a:r>
              <a:rPr lang="en-US" sz="3600" dirty="0" smtClean="0">
                <a:latin typeface="+mn-lt"/>
              </a:rPr>
              <a:t>+ </a:t>
            </a:r>
            <a:r>
              <a:rPr lang="en-US" sz="3600" dirty="0" err="1" smtClean="0">
                <a:latin typeface="SunSuraj" pitchFamily="2" charset="0"/>
              </a:rPr>
              <a:t>Ntw;Wik</a:t>
            </a:r>
            <a:r>
              <a:rPr lang="en-US" sz="3600" dirty="0" smtClean="0">
                <a:latin typeface="SunSuraj" pitchFamily="2" charset="0"/>
              </a:rPr>
              <a:t> </a:t>
            </a:r>
            <a:r>
              <a:rPr lang="en-US" sz="3600" dirty="0" err="1" smtClean="0">
                <a:latin typeface="SunSuraj" pitchFamily="2" charset="0"/>
              </a:rPr>
              <a:t>cUG</a:t>
            </a:r>
            <a:endParaRPr lang="en-US" sz="3600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  <a:latin typeface="SunSuraj" pitchFamily="2" charset="0"/>
              </a:rPr>
              <a:t>a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hk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       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ehk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ahq;fs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       						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ehq;fs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vk;ik</a:t>
            </a:r>
            <a:r>
              <a:rPr lang="en-US" dirty="0" smtClean="0">
                <a:latin typeface="SunSuraj" pitchFamily="2" charset="0"/>
              </a:rPr>
              <a:t>                </a:t>
            </a:r>
            <a:r>
              <a:rPr lang="en-US" dirty="0" err="1" smtClean="0">
                <a:latin typeface="SunSuraj" pitchFamily="2" charset="0"/>
              </a:rPr>
              <a:t>ek;ik</a:t>
            </a:r>
            <a:r>
              <a:rPr lang="en-US" dirty="0" smtClean="0">
                <a:latin typeface="SunSuraj" pitchFamily="2" charset="0"/>
              </a:rPr>
              <a:t>              ?                  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vk;khy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         </a:t>
            </a:r>
            <a:r>
              <a:rPr lang="en-US" dirty="0" err="1" smtClean="0">
                <a:latin typeface="SunSuraj" pitchFamily="2" charset="0"/>
              </a:rPr>
              <a:t>ek;khy</a:t>
            </a:r>
            <a:r>
              <a:rPr lang="en-US" dirty="0">
                <a:latin typeface="SunSuraj" pitchFamily="2" charset="0"/>
              </a:rPr>
              <a:t>;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vkf;F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>
                <a:latin typeface="SunSuraj" pitchFamily="2" charset="0"/>
              </a:rPr>
              <a:t>         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kf;F</a:t>
            </a:r>
            <a:r>
              <a:rPr lang="en-US" dirty="0" smtClean="0">
                <a:latin typeface="SunSuraj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vk;kpd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          </a:t>
            </a: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k;kpd</a:t>
            </a:r>
            <a:r>
              <a:rPr lang="en-US" dirty="0" smtClean="0">
                <a:latin typeface="SunSuraj" pitchFamily="2" charset="0"/>
              </a:rPr>
              <a:t>;        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vkJ</a:t>
            </a:r>
            <a:r>
              <a:rPr lang="en-US" dirty="0" smtClean="0">
                <a:latin typeface="SunSuraj" pitchFamily="2" charset="0"/>
              </a:rPr>
              <a:t>                  </a:t>
            </a:r>
            <a:r>
              <a:rPr lang="en-US" dirty="0" err="1" smtClean="0">
                <a:latin typeface="SunSuraj" pitchFamily="2" charset="0"/>
              </a:rPr>
              <a:t>ekJ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vk;fz</a:t>
            </a:r>
            <a:r>
              <a:rPr lang="en-US" dirty="0" smtClean="0">
                <a:latin typeface="SunSuraj" pitchFamily="2" charset="0"/>
              </a:rPr>
              <a:t>;               </a:t>
            </a:r>
            <a:r>
              <a:rPr lang="en-US" dirty="0" err="1" smtClean="0">
                <a:latin typeface="SunSuraj" pitchFamily="2" charset="0"/>
              </a:rPr>
              <a:t>ek;fz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18990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2.Kd;dpiyg; </a:t>
            </a:r>
            <a:r>
              <a:rPr lang="en-US" dirty="0" err="1" smtClean="0">
                <a:latin typeface="SunSuraj" pitchFamily="2" charset="0"/>
              </a:rPr>
              <a:t>ngah;fs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SunSuraj" pitchFamily="2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296061"/>
              </p:ext>
            </p:extLst>
          </p:nvPr>
        </p:nvGraphicFramePr>
        <p:xfrm>
          <a:off x="1524000" y="1397000"/>
          <a:ext cx="60960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615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nSuraj" pitchFamily="2" charset="0"/>
                        </a:rPr>
                        <a:t>Kd;dpiyg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ngah;fs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nSuraj" pitchFamily="2" charset="0"/>
                        </a:rPr>
                        <a:t>jphpjy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SunSura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eP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epd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  cd;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ePh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Ek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ck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ePq;fs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Eq;fs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 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cq;fs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836334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jphpAk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Kiw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I 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epd;id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cd;id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My;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epd;dhy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cd;dhy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F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epdf;F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cdf;F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eP</a:t>
            </a: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smtClean="0"/>
              <a:t>+</a:t>
            </a:r>
            <a:r>
              <a:rPr lang="en-US" dirty="0" smtClean="0">
                <a:latin typeface="SunSuraj" pitchFamily="2" charset="0"/>
              </a:rPr>
              <a:t>     ,d;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epd;dpd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cd;dpd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</a:t>
            </a:r>
            <a:r>
              <a:rPr lang="en-US" dirty="0" err="1" smtClean="0">
                <a:latin typeface="SunSuraj" pitchFamily="2" charset="0"/>
              </a:rPr>
              <a:t>mJ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epdJ</a:t>
            </a:r>
            <a:r>
              <a:rPr lang="en-US" dirty="0" smtClean="0">
                <a:latin typeface="SunSuraj" pitchFamily="2" charset="0"/>
              </a:rPr>
              <a:t>    </a:t>
            </a:r>
            <a:r>
              <a:rPr lang="en-US" dirty="0" err="1" smtClean="0">
                <a:latin typeface="SunSuraj" pitchFamily="2" charset="0"/>
              </a:rPr>
              <a:t>cdJ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</a:t>
            </a:r>
            <a:r>
              <a:rPr lang="en-US" dirty="0" err="1" smtClean="0">
                <a:latin typeface="SunSuraj" pitchFamily="2" charset="0"/>
              </a:rPr>
              <a:t>fz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epd;fz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cd;fz</a:t>
            </a:r>
            <a:r>
              <a:rPr lang="en-US" dirty="0" smtClean="0">
                <a:latin typeface="SunSuraj" pitchFamily="2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8352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>
                <a:latin typeface="SunSuraj" pitchFamily="2" charset="0"/>
              </a:rPr>
              <a:t>Kd;dpiyg;gd;ikngah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smtClean="0">
                <a:latin typeface="+mn-lt"/>
              </a:rPr>
              <a:t>+ </a:t>
            </a:r>
            <a:r>
              <a:rPr lang="en-US" sz="3200" dirty="0" err="1" smtClean="0">
                <a:latin typeface="SunSuraj" pitchFamily="2" charset="0"/>
              </a:rPr>
              <a:t>Ntw;Wik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cUG</a:t>
            </a:r>
            <a:endParaRPr lang="en-US" sz="3200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ePh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                           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ePq;fs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k;ik</a:t>
            </a:r>
            <a:r>
              <a:rPr lang="en-US" dirty="0" smtClean="0">
                <a:latin typeface="SunSuraj" pitchFamily="2" charset="0"/>
              </a:rPr>
              <a:t>          </a:t>
            </a:r>
            <a:r>
              <a:rPr lang="en-US" dirty="0" err="1" smtClean="0">
                <a:latin typeface="SunSuraj" pitchFamily="2" charset="0"/>
              </a:rPr>
              <a:t>ck;ik</a:t>
            </a:r>
            <a:r>
              <a:rPr lang="en-US" dirty="0" smtClean="0">
                <a:latin typeface="SunSuraj" pitchFamily="2" charset="0"/>
              </a:rPr>
              <a:t>                   ?                   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k;khy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    </a:t>
            </a:r>
            <a:r>
              <a:rPr lang="en-US" dirty="0" err="1" smtClean="0">
                <a:latin typeface="SunSuraj" pitchFamily="2" charset="0"/>
              </a:rPr>
              <a:t>ck;khy</a:t>
            </a:r>
            <a:r>
              <a:rPr lang="en-US" dirty="0">
                <a:latin typeface="SunSuraj" pitchFamily="2" charset="0"/>
              </a:rPr>
              <a:t>;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kf;F</a:t>
            </a:r>
            <a:r>
              <a:rPr lang="en-US" dirty="0" smtClean="0">
                <a:latin typeface="SunSuraj" pitchFamily="2" charset="0"/>
              </a:rPr>
              <a:t>          </a:t>
            </a:r>
            <a:r>
              <a:rPr lang="en-US" dirty="0" err="1" smtClean="0">
                <a:latin typeface="SunSuraj" pitchFamily="2" charset="0"/>
              </a:rPr>
              <a:t>ckf;F</a:t>
            </a:r>
            <a:r>
              <a:rPr lang="en-US" dirty="0" smtClean="0">
                <a:latin typeface="SunSuraj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k;kpd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     </a:t>
            </a:r>
            <a:r>
              <a:rPr lang="en-US" dirty="0" err="1" smtClean="0">
                <a:latin typeface="SunSuraj" pitchFamily="2" charset="0"/>
              </a:rPr>
              <a:t>ck;kpd</a:t>
            </a:r>
            <a:r>
              <a:rPr lang="en-US" dirty="0" smtClean="0">
                <a:latin typeface="SunSuraj" pitchFamily="2" charset="0"/>
              </a:rPr>
              <a:t>;         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kJ</a:t>
            </a:r>
            <a:r>
              <a:rPr lang="en-US" dirty="0" smtClean="0">
                <a:latin typeface="SunSuraj" pitchFamily="2" charset="0"/>
              </a:rPr>
              <a:t>             </a:t>
            </a:r>
            <a:r>
              <a:rPr lang="en-US" dirty="0" err="1" smtClean="0">
                <a:latin typeface="SunSuraj" pitchFamily="2" charset="0"/>
              </a:rPr>
              <a:t>ckJ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k;fz</a:t>
            </a:r>
            <a:r>
              <a:rPr lang="en-US" dirty="0" smtClean="0">
                <a:latin typeface="SunSuraj" pitchFamily="2" charset="0"/>
              </a:rPr>
              <a:t>;         </a:t>
            </a:r>
            <a:r>
              <a:rPr lang="en-US" dirty="0" err="1" smtClean="0">
                <a:latin typeface="SunSuraj" pitchFamily="2" charset="0"/>
              </a:rPr>
              <a:t>ck;fz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7194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nSuraj" pitchFamily="2" charset="0"/>
              </a:rPr>
              <a:t>3.glh;f;ifg; </a:t>
            </a:r>
            <a:r>
              <a:rPr lang="en-US" dirty="0" err="1" smtClean="0">
                <a:latin typeface="SunSuraj" pitchFamily="2" charset="0"/>
              </a:rPr>
              <a:t>ngah;fs</a:t>
            </a:r>
            <a:r>
              <a:rPr lang="en-US" dirty="0" smtClean="0">
                <a:latin typeface="SunSuraj" pitchFamily="2" charset="0"/>
              </a:rPr>
              <a:t>;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SunSuraj" pitchFamily="2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579399"/>
              </p:ext>
            </p:extLst>
          </p:nvPr>
        </p:nvGraphicFramePr>
        <p:xfrm>
          <a:off x="1524000" y="1397000"/>
          <a:ext cx="60960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615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nSuraj" pitchFamily="2" charset="0"/>
                        </a:rPr>
                        <a:t>glh;f;ifg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ngah;fs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nSuraj" pitchFamily="2" charset="0"/>
                        </a:rPr>
                        <a:t>jphpjy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SunSura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nSuraj" pitchFamily="2" charset="0"/>
                        </a:rPr>
                        <a:t>jhd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jd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jhk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jk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jhq;fs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SunSuraj" pitchFamily="2" charset="0"/>
                        </a:rPr>
                        <a:t>jq;fs</a:t>
                      </a:r>
                      <a:r>
                        <a:rPr lang="en-US" dirty="0" smtClean="0">
                          <a:latin typeface="SunSuraj" pitchFamily="2" charset="0"/>
                        </a:rPr>
                        <a:t>;</a:t>
                      </a:r>
                      <a:endParaRPr lang="en-US" dirty="0">
                        <a:latin typeface="SunSura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47833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nSuraj" pitchFamily="2" charset="0"/>
              </a:rPr>
              <a:t>jphpAk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Kiw</a:t>
            </a:r>
            <a:endParaRPr lang="en-US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I 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jd;id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My;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jd;dhy</a:t>
            </a:r>
            <a:r>
              <a:rPr lang="en-US" dirty="0" smtClean="0">
                <a:latin typeface="SunSuraj" pitchFamily="2" charset="0"/>
              </a:rPr>
              <a:t>; 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F  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jdf;F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</a:t>
            </a:r>
            <a:r>
              <a:rPr lang="en-US" dirty="0" err="1" smtClean="0">
                <a:latin typeface="SunSuraj" pitchFamily="2" charset="0"/>
              </a:rPr>
              <a:t>jhd</a:t>
            </a:r>
            <a:r>
              <a:rPr lang="en-US" dirty="0" smtClean="0">
                <a:latin typeface="SunSuraj" pitchFamily="2" charset="0"/>
              </a:rPr>
              <a:t>;   </a:t>
            </a:r>
            <a:r>
              <a:rPr lang="en-US" dirty="0" smtClean="0"/>
              <a:t>+</a:t>
            </a:r>
            <a:r>
              <a:rPr lang="en-US" dirty="0" smtClean="0">
                <a:latin typeface="SunSuraj" pitchFamily="2" charset="0"/>
              </a:rPr>
              <a:t>     ,d;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jd;dpd</a:t>
            </a:r>
            <a:r>
              <a:rPr lang="en-US" dirty="0" smtClean="0">
                <a:latin typeface="SunSuraj" pitchFamily="2" charset="0"/>
              </a:rPr>
              <a:t>;  </a:t>
            </a: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</a:t>
            </a:r>
            <a:r>
              <a:rPr lang="en-US" dirty="0" err="1" smtClean="0">
                <a:latin typeface="SunSuraj" pitchFamily="2" charset="0"/>
              </a:rPr>
              <a:t>mJ</a:t>
            </a:r>
            <a:r>
              <a:rPr lang="en-US" dirty="0" smtClean="0">
                <a:latin typeface="SunSuraj" pitchFamily="2" charset="0"/>
              </a:rPr>
              <a:t>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 </a:t>
            </a:r>
            <a:r>
              <a:rPr lang="en-US" dirty="0" err="1" smtClean="0">
                <a:latin typeface="SunSuraj" pitchFamily="2" charset="0"/>
              </a:rPr>
              <a:t>jdJ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           </a:t>
            </a:r>
            <a:r>
              <a:rPr lang="en-US" dirty="0" err="1" smtClean="0">
                <a:latin typeface="SunSuraj" pitchFamily="2" charset="0"/>
              </a:rPr>
              <a:t>fz</a:t>
            </a:r>
            <a:r>
              <a:rPr lang="en-US" dirty="0" smtClean="0">
                <a:latin typeface="SunSuraj" pitchFamily="2" charset="0"/>
              </a:rPr>
              <a:t>;     </a:t>
            </a:r>
            <a:r>
              <a:rPr lang="en-US" dirty="0" smtClean="0"/>
              <a:t>-</a:t>
            </a:r>
            <a:r>
              <a:rPr lang="en-US" dirty="0" smtClean="0">
                <a:latin typeface="SunSuraj" pitchFamily="2" charset="0"/>
              </a:rPr>
              <a:t>  </a:t>
            </a:r>
            <a:r>
              <a:rPr lang="en-US" dirty="0" err="1" smtClean="0">
                <a:latin typeface="SunSuraj" pitchFamily="2" charset="0"/>
              </a:rPr>
              <a:t>jd;fz</a:t>
            </a:r>
            <a:r>
              <a:rPr lang="en-US" dirty="0" smtClean="0">
                <a:latin typeface="SunSuraj" pitchFamily="2" charset="0"/>
              </a:rPr>
              <a:t>;  </a:t>
            </a:r>
          </a:p>
          <a:p>
            <a:pPr marL="0" indent="0">
              <a:buNone/>
            </a:pP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51964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>
                <a:latin typeface="SunSuraj" pitchFamily="2" charset="0"/>
              </a:rPr>
              <a:t>glh;f;ifg;gd;ikngah</a:t>
            </a:r>
            <a:r>
              <a:rPr lang="en-US" sz="3200" dirty="0" smtClean="0">
                <a:latin typeface="SunSuraj" pitchFamily="2" charset="0"/>
              </a:rPr>
              <a:t>; </a:t>
            </a:r>
            <a:r>
              <a:rPr lang="en-US" sz="3200" dirty="0" smtClean="0">
                <a:latin typeface="+mn-lt"/>
              </a:rPr>
              <a:t>+ </a:t>
            </a:r>
            <a:r>
              <a:rPr lang="en-US" sz="3200" dirty="0" err="1" smtClean="0">
                <a:latin typeface="SunSuraj" pitchFamily="2" charset="0"/>
              </a:rPr>
              <a:t>Ntw;Wik</a:t>
            </a:r>
            <a:r>
              <a:rPr lang="en-US" sz="3200" dirty="0" smtClean="0">
                <a:latin typeface="SunSuraj" pitchFamily="2" charset="0"/>
              </a:rPr>
              <a:t> </a:t>
            </a:r>
            <a:r>
              <a:rPr lang="en-US" sz="3200" dirty="0" err="1" smtClean="0">
                <a:latin typeface="SunSuraj" pitchFamily="2" charset="0"/>
              </a:rPr>
              <a:t>cUG</a:t>
            </a:r>
            <a:endParaRPr lang="en-US" sz="3200" dirty="0">
              <a:latin typeface="SunSura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jhk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                                       </a:t>
            </a:r>
            <a:r>
              <a:rPr lang="en-US" dirty="0" err="1" smtClean="0">
                <a:solidFill>
                  <a:srgbClr val="FF0000"/>
                </a:solidFill>
                <a:latin typeface="SunSuraj" pitchFamily="2" charset="0"/>
              </a:rPr>
              <a:t>jhq;fs</a:t>
            </a:r>
            <a:r>
              <a:rPr lang="en-US" dirty="0" smtClean="0">
                <a:solidFill>
                  <a:srgbClr val="FF0000"/>
                </a:solidFill>
                <a:latin typeface="SunSuraj" pitchFamily="2" charset="0"/>
              </a:rPr>
              <a:t>; 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k;ik</a:t>
            </a:r>
            <a:r>
              <a:rPr lang="en-US" dirty="0" smtClean="0">
                <a:latin typeface="SunSuraj" pitchFamily="2" charset="0"/>
              </a:rPr>
              <a:t>                                        ?                   </a:t>
            </a: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k;khy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   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jkf;F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k;kpd</a:t>
            </a:r>
            <a:r>
              <a:rPr lang="en-US" dirty="0">
                <a:latin typeface="SunSuraj" pitchFamily="2" charset="0"/>
              </a:rPr>
              <a:t>; </a:t>
            </a:r>
            <a:r>
              <a:rPr lang="en-US" dirty="0" smtClean="0">
                <a:latin typeface="SunSuraj" pitchFamily="2" charset="0"/>
              </a:rPr>
              <a:t>         </a:t>
            </a:r>
          </a:p>
          <a:p>
            <a:pPr marL="0" indent="0">
              <a:buNone/>
            </a:pPr>
            <a:r>
              <a:rPr lang="en-US" dirty="0" err="1" smtClean="0">
                <a:latin typeface="SunSuraj" pitchFamily="2" charset="0"/>
              </a:rPr>
              <a:t>jkJ</a:t>
            </a:r>
            <a:endParaRPr lang="en-US" dirty="0" smtClean="0">
              <a:latin typeface="SunSuraj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k;fz</a:t>
            </a:r>
            <a:r>
              <a:rPr lang="en-US" dirty="0" smtClean="0">
                <a:latin typeface="SunSuraj" pitchFamily="2" charset="0"/>
              </a:rPr>
              <a:t>;         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251334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SunSuraj" pitchFamily="2" charset="0"/>
              </a:rPr>
              <a:t>          ,</a:t>
            </a:r>
            <a:r>
              <a:rPr lang="en-US" dirty="0" err="1" smtClean="0">
                <a:latin typeface="SunSuraj" pitchFamily="2" charset="0"/>
              </a:rPr>
              <a:t>yf;fzg;gFjpfs</a:t>
            </a:r>
            <a:r>
              <a:rPr lang="en-US" dirty="0" smtClean="0">
                <a:latin typeface="SunSuraj" pitchFamily="2" charset="0"/>
              </a:rPr>
              <a:t>;  </a:t>
            </a:r>
            <a:r>
              <a:rPr lang="en-US" dirty="0" err="1" smtClean="0">
                <a:latin typeface="SunSuraj" pitchFamily="2" charset="0"/>
              </a:rPr>
              <a:t>rhh;e;j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re;Njfq;fs</a:t>
            </a:r>
            <a:r>
              <a:rPr lang="en-US" dirty="0" smtClean="0">
                <a:latin typeface="SunSuraj" pitchFamily="2" charset="0"/>
              </a:rPr>
              <a:t>; ,</a:t>
            </a:r>
            <a:r>
              <a:rPr lang="en-US" dirty="0" err="1" smtClean="0">
                <a:latin typeface="SunSuraj" pitchFamily="2" charset="0"/>
              </a:rPr>
              <a:t>jd</a:t>
            </a:r>
            <a:r>
              <a:rPr lang="en-US" dirty="0" smtClean="0">
                <a:latin typeface="SunSuraj" pitchFamily="2" charset="0"/>
              </a:rPr>
              <a:t>; %</a:t>
            </a:r>
            <a:r>
              <a:rPr lang="en-US" dirty="0" err="1" smtClean="0">
                <a:latin typeface="SunSuraj" pitchFamily="2" charset="0"/>
              </a:rPr>
              <a:t>yk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jPh;e;J</a:t>
            </a:r>
            <a:r>
              <a:rPr lang="en-US" dirty="0" smtClean="0">
                <a:latin typeface="SunSuraj" pitchFamily="2" charset="0"/>
              </a:rPr>
              <a:t> ,</a:t>
            </a:r>
            <a:r>
              <a:rPr lang="en-US" dirty="0" err="1" smtClean="0">
                <a:latin typeface="SunSuraj" pitchFamily="2" charset="0"/>
              </a:rPr>
              <a:t>Uf;Fk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vd;W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ek;GfpNwd</a:t>
            </a:r>
            <a:r>
              <a:rPr lang="en-US" dirty="0" smtClean="0">
                <a:latin typeface="SunSuraj" pitchFamily="2" charset="0"/>
              </a:rPr>
              <a:t>;.</a:t>
            </a:r>
          </a:p>
          <a:p>
            <a:pPr marL="0" indent="0" algn="r">
              <a:buNone/>
            </a:pPr>
            <a:r>
              <a:rPr lang="en-US" dirty="0" err="1">
                <a:latin typeface="SunSuraj" pitchFamily="2" charset="0"/>
              </a:rPr>
              <a:t>e</a:t>
            </a:r>
            <a:r>
              <a:rPr lang="en-US" dirty="0" err="1" smtClean="0">
                <a:latin typeface="SunSuraj" pitchFamily="2" charset="0"/>
              </a:rPr>
              <a:t>d;wp</a:t>
            </a:r>
            <a:endParaRPr lang="en-US" dirty="0" smtClean="0">
              <a:latin typeface="SunSuraj" pitchFamily="2" charset="0"/>
            </a:endParaRPr>
          </a:p>
          <a:p>
            <a:pPr marL="0" indent="0" algn="r">
              <a:buNone/>
            </a:pPr>
            <a:r>
              <a:rPr lang="en-US" dirty="0" err="1" smtClean="0">
                <a:latin typeface="SunSuraj" pitchFamily="2" charset="0"/>
              </a:rPr>
              <a:t>Nfh.khypdp</a:t>
            </a:r>
            <a:r>
              <a:rPr lang="en-US" dirty="0" smtClean="0">
                <a:latin typeface="SunSuraj" pitchFamily="2" charset="0"/>
              </a:rPr>
              <a:t> </a:t>
            </a:r>
            <a:r>
              <a:rPr lang="en-US" dirty="0" err="1" smtClean="0">
                <a:latin typeface="SunSuraj" pitchFamily="2" charset="0"/>
              </a:rPr>
              <a:t>rPjh</a:t>
            </a:r>
            <a:endParaRPr lang="en-US" dirty="0" smtClean="0">
              <a:latin typeface="SunSuraj" pitchFamily="2" charset="0"/>
            </a:endParaRPr>
          </a:p>
          <a:p>
            <a:pPr marL="0" indent="0" algn="r">
              <a:buNone/>
            </a:pPr>
            <a:r>
              <a:rPr lang="en-US" dirty="0" err="1">
                <a:latin typeface="SunSuraj" pitchFamily="2" charset="0"/>
              </a:rPr>
              <a:t>j</a:t>
            </a:r>
            <a:r>
              <a:rPr lang="en-US" dirty="0" err="1" smtClean="0">
                <a:latin typeface="SunSuraj" pitchFamily="2" charset="0"/>
              </a:rPr>
              <a:t>kpo</a:t>
            </a:r>
            <a:r>
              <a:rPr lang="en-US" dirty="0" smtClean="0">
                <a:latin typeface="SunSuraj" pitchFamily="2" charset="0"/>
              </a:rPr>
              <a:t>; </a:t>
            </a:r>
            <a:r>
              <a:rPr lang="en-US" dirty="0" err="1" smtClean="0">
                <a:latin typeface="SunSuraj" pitchFamily="2" charset="0"/>
              </a:rPr>
              <a:t>Mrphpia</a:t>
            </a:r>
            <a:endParaRPr lang="en-US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105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 err="1">
                <a:latin typeface="SunSuraj" pitchFamily="2" charset="0"/>
              </a:rPr>
              <a:t>e</a:t>
            </a:r>
            <a:r>
              <a:rPr lang="en-US" sz="7200" b="1" dirty="0" err="1" smtClean="0">
                <a:latin typeface="SunSuraj" pitchFamily="2" charset="0"/>
              </a:rPr>
              <a:t>d;wp</a:t>
            </a:r>
            <a:endParaRPr lang="en-US" sz="7200" b="1" dirty="0">
              <a:latin typeface="SunSura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08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104</TotalTime>
  <Words>5696</Words>
  <Application>Microsoft Office PowerPoint</Application>
  <PresentationFormat>On-screen Show (4:3)</PresentationFormat>
  <Paragraphs>914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Brush Script MT</vt:lpstr>
      <vt:lpstr>Calibri</vt:lpstr>
      <vt:lpstr>Constantia</vt:lpstr>
      <vt:lpstr>Franklin Gothic Book</vt:lpstr>
      <vt:lpstr>Rage Italic</vt:lpstr>
      <vt:lpstr>SunSuraj</vt:lpstr>
      <vt:lpstr>Times New Roman</vt:lpstr>
      <vt:lpstr>Wingdings</vt:lpstr>
      <vt:lpstr>Pushpin</vt:lpstr>
      <vt:lpstr>PowerPoint Presentation</vt:lpstr>
      <vt:lpstr> </vt:lpstr>
      <vt:lpstr>nrhy;ypd; nghUs;</vt:lpstr>
      <vt:lpstr>nrhy;ypd; NtW ngah;fs;</vt:lpstr>
      <vt:lpstr>1.gfhg;gjk;</vt:lpstr>
      <vt:lpstr>gfhg;gjj;jpd; tiffs;</vt:lpstr>
      <vt:lpstr>2.gFgjk;</vt:lpstr>
      <vt:lpstr>m.ngah;g; gFgjk;</vt:lpstr>
      <vt:lpstr>M.tpidg;gFgjk;</vt:lpstr>
      <vt:lpstr>gFgj cWg;Gfs;</vt:lpstr>
      <vt:lpstr> 1.gFjp </vt:lpstr>
      <vt:lpstr> 2.tpFjp </vt:lpstr>
      <vt:lpstr> 3.,ilepiy </vt:lpstr>
      <vt:lpstr> fhyk; fhl;Lk;vOj;JfSk; nrhw;fSk; </vt:lpstr>
      <vt:lpstr>PowerPoint Presentation</vt:lpstr>
      <vt:lpstr>PowerPoint Presentation</vt:lpstr>
      <vt:lpstr>PowerPoint Presentation</vt:lpstr>
      <vt:lpstr> 4.re;jp </vt:lpstr>
      <vt:lpstr> 5.rhhpia </vt:lpstr>
      <vt:lpstr> 6.tpfhuk; </vt:lpstr>
      <vt:lpstr>jkpo;j;Jiw tFg;G:xd;gJ gFjp:,yf;fzk; gUtk;:,uz;L ghlk;:xd;W Mrphpia:Nfh.khypdp</vt:lpstr>
      <vt:lpstr>ngah;r; nrhy; njhopw;ngah;</vt:lpstr>
      <vt:lpstr>njhopw;ngaiuf; Fwpf;Fk; tpFjpfs;</vt:lpstr>
      <vt:lpstr>njhopw;ngahpd; tiffs;</vt:lpstr>
      <vt:lpstr>1.Kjdpiyj; njhopw;ngah;</vt:lpstr>
      <vt:lpstr>2.Kjdpiy jphpe;j njhopw;ngah;</vt:lpstr>
      <vt:lpstr>tpidahyizAk; ngah;</vt:lpstr>
      <vt:lpstr>njhlh;r;rp</vt:lpstr>
      <vt:lpstr>Xk; rf;jp</vt:lpstr>
      <vt:lpstr>ahg;G</vt:lpstr>
      <vt:lpstr>vOj;J</vt:lpstr>
      <vt:lpstr>mir</vt:lpstr>
      <vt:lpstr>rPh;</vt:lpstr>
      <vt:lpstr>jis</vt:lpstr>
      <vt:lpstr>PowerPoint Presentation</vt:lpstr>
      <vt:lpstr>khr;rPh; tpsr;rPh;</vt:lpstr>
      <vt:lpstr>   fha; kw;Wk; fdpr;rPh;</vt:lpstr>
      <vt:lpstr>1.Nenuhd;whrphpaj;jis</vt:lpstr>
      <vt:lpstr>2.epiunahd;whrphpaj;jis</vt:lpstr>
      <vt:lpstr>3.,aw;rPh; ntz;lis</vt:lpstr>
      <vt:lpstr>4.ntz;rPh; ntz;lis</vt:lpstr>
      <vt:lpstr>5.fypj;jis</vt:lpstr>
      <vt:lpstr>6.xd;wpa tQ;rpj;jis</vt:lpstr>
      <vt:lpstr>7.xd;whj tQ;rpj;jis</vt:lpstr>
      <vt:lpstr>MF ngah;</vt:lpstr>
      <vt:lpstr>MFngah; tiffs;</vt:lpstr>
      <vt:lpstr>ed;D}y; E}w;gh</vt:lpstr>
      <vt:lpstr>MF ngah; tpsf;fk;</vt:lpstr>
      <vt:lpstr>Kjy; MW MFngah;fs; (vl;lhk; tFg;gpy; fw;wJ)</vt:lpstr>
      <vt:lpstr>1.nghUshF ngah;</vt:lpstr>
      <vt:lpstr>2.,lthF ngah;</vt:lpstr>
      <vt:lpstr>3.fhythF ngah;</vt:lpstr>
      <vt:lpstr>4.rpidahF ngah;</vt:lpstr>
      <vt:lpstr>5.FzthF ngah;</vt:lpstr>
      <vt:lpstr>6.njhopyhF ngah;</vt:lpstr>
      <vt:lpstr>msitg; ngah;fs;</vt:lpstr>
      <vt:lpstr> 7.vz;zy; msit MFngah; </vt:lpstr>
      <vt:lpstr> 8.vLj;jy; msit MFngah; </vt:lpstr>
      <vt:lpstr> 9.Kfj;jy; msit MFngah; </vt:lpstr>
      <vt:lpstr> 10.ePl;ly; msit MFngah; </vt:lpstr>
      <vt:lpstr>11.nrhy;yhF ngah;</vt:lpstr>
      <vt:lpstr>12.jhdpahF ngah;</vt:lpstr>
      <vt:lpstr>13.fUtpahF ngah;</vt:lpstr>
      <vt:lpstr>14.fhhpathF ngah;</vt:lpstr>
      <vt:lpstr>15.fUj;jhthF ngah;</vt:lpstr>
      <vt:lpstr>16.ctikahF ngah;</vt:lpstr>
      <vt:lpstr>nghUs;Nfhs;</vt:lpstr>
      <vt:lpstr>nghUs;Nfhs;</vt:lpstr>
      <vt:lpstr>nghUs;Nfhspd; tiffs;</vt:lpstr>
      <vt:lpstr> 1.Mw;WePh;g;nghUs;Nfhs; </vt:lpstr>
      <vt:lpstr> 2.nkhopkhw;Wg;nghUs;Nfhs; </vt:lpstr>
      <vt:lpstr>3.epuy;epiug;nghUs;Nfhs;</vt:lpstr>
      <vt:lpstr>4.tpw;G+l;Lg; nghUs;Nfhs;</vt:lpstr>
      <vt:lpstr>5.jhg;gpir nghUs;Nfhs;</vt:lpstr>
      <vt:lpstr>6.miskwpghg;Gg; nghUs;Nfhs;</vt:lpstr>
      <vt:lpstr>7.nfhz;L$l;Lg; nghUs;Nfhs;</vt:lpstr>
      <vt:lpstr>rpW NtWghL</vt:lpstr>
      <vt:lpstr>8.mbkwpkhw;Wg; nghUs;Nfhs;</vt:lpstr>
      <vt:lpstr>vOj;J , msngil</vt:lpstr>
      <vt:lpstr>vOj;J</vt:lpstr>
      <vt:lpstr>Kjy; vOj;Jfs;</vt:lpstr>
      <vt:lpstr>rhh;ngOj;Jfs;</vt:lpstr>
      <vt:lpstr>rhh;ngOj;Jfspd; tiffs;</vt:lpstr>
      <vt:lpstr>msngil</vt:lpstr>
      <vt:lpstr>msngilapd; tiffs;: </vt:lpstr>
      <vt:lpstr>m.capusngil</vt:lpstr>
      <vt:lpstr>capusngilapd; tiffs;</vt:lpstr>
      <vt:lpstr>1.nra;Aspir msngil</vt:lpstr>
      <vt:lpstr>2.,d;dpir msngil</vt:lpstr>
      <vt:lpstr>3.nrhy;ypir msngil</vt:lpstr>
      <vt:lpstr>M.xw;wsngil</vt:lpstr>
      <vt:lpstr>msngLf;Fk; Xw;W vOj;Jfs;</vt:lpstr>
      <vt:lpstr>khj;jpiu</vt:lpstr>
      <vt:lpstr>ahg;G:nra;As; cWg;Gfs;</vt:lpstr>
      <vt:lpstr>ahg;gpd; nghUs;</vt:lpstr>
      <vt:lpstr>nra;As; cWg;Gfs;</vt:lpstr>
      <vt:lpstr>1.vOj;J</vt:lpstr>
      <vt:lpstr>2.mir</vt:lpstr>
      <vt:lpstr>mirapd; tiffs;</vt:lpstr>
      <vt:lpstr>Neuir rhd;Wfs;</vt:lpstr>
      <vt:lpstr>epiuair rhd;Wfs; </vt:lpstr>
      <vt:lpstr>3.rPh;</vt:lpstr>
      <vt:lpstr>m.Xuirr;rPh; </vt:lpstr>
      <vt:lpstr>M.&lt;uirr;rPh;(ehd;F)</vt:lpstr>
      <vt:lpstr>PowerPoint Presentation</vt:lpstr>
      <vt:lpstr>,.%tirr;rPh;(vl;L)</vt:lpstr>
      <vt:lpstr>fha;r;rPh;fs;</vt:lpstr>
      <vt:lpstr>fdpr;rPh;fs;</vt:lpstr>
      <vt:lpstr>&lt;.ehyirr;rPh;(gjpdhW)</vt:lpstr>
      <vt:lpstr>4.jis</vt:lpstr>
      <vt:lpstr>5.mb (rPh;fs; gy mLj;J elg;gJ)   </vt:lpstr>
      <vt:lpstr>1.Fwsb</vt:lpstr>
      <vt:lpstr>2.rpe;jb</vt:lpstr>
      <vt:lpstr>3.mstb</vt:lpstr>
      <vt:lpstr>4.nebyb</vt:lpstr>
      <vt:lpstr>5.fopnebyb</vt:lpstr>
      <vt:lpstr>6.njhil</vt:lpstr>
      <vt:lpstr>njhilapd; tiffs;</vt:lpstr>
      <vt:lpstr>1.Nkhidj; njhil</vt:lpstr>
      <vt:lpstr> 2.vJifj; njhil </vt:lpstr>
      <vt:lpstr> 3.Kuz; njhil </vt:lpstr>
      <vt:lpstr> 4.,iaGj; njhil </vt:lpstr>
      <vt:lpstr>njhif epiyj; njhlh; njhfh epiyj;njhlh;</vt:lpstr>
      <vt:lpstr>njhlh; vd;gjd; nghUs;</vt:lpstr>
      <vt:lpstr>1.njhif epiyj;njhlh;</vt:lpstr>
      <vt:lpstr>njhif epiyj;njhlhpd; tiffs;</vt:lpstr>
      <vt:lpstr> 1. Ntw;Wikj;njhif </vt:lpstr>
      <vt:lpstr>rpy Ntw;Wikj; njhif</vt:lpstr>
      <vt:lpstr> 2.tpidj;njhif </vt:lpstr>
      <vt:lpstr> 3.gz;Gj;njhif </vt:lpstr>
      <vt:lpstr>,Unganuhl;Lg; gz;Gj;njhif</vt:lpstr>
      <vt:lpstr> 4.ctikj;njhif </vt:lpstr>
      <vt:lpstr> 5.ck;ikj;njhif </vt:lpstr>
      <vt:lpstr>6.md;nkhopj;njhif</vt:lpstr>
      <vt:lpstr>njhlh;r;rp</vt:lpstr>
      <vt:lpstr>1.njhfh epiyj;njhlh;</vt:lpstr>
      <vt:lpstr>9 tif njhfh epiyj; njhlh;fs;</vt:lpstr>
      <vt:lpstr>PowerPoint Presentation</vt:lpstr>
      <vt:lpstr>Ntw;Wik cUNgw;Fk; NghJ jphpAk; ngah;fs;</vt:lpstr>
      <vt:lpstr>PowerPoint Presentation</vt:lpstr>
      <vt:lpstr>1.jd;ikg; ngah;fs;</vt:lpstr>
      <vt:lpstr>jphpAk; Kiw</vt:lpstr>
      <vt:lpstr>jd;ikg;gd;ikg;ngah; + Ntw;Wik cUG</vt:lpstr>
      <vt:lpstr>2.Kd;dpiyg; ngah;fs;</vt:lpstr>
      <vt:lpstr>jphpAk; Kiw</vt:lpstr>
      <vt:lpstr>Kd;dpiyg;gd;ikngah; + Ntw;Wik cUG</vt:lpstr>
      <vt:lpstr>3.glh;f;ifg; ngah;fs;</vt:lpstr>
      <vt:lpstr>jphpAk; Kiw</vt:lpstr>
      <vt:lpstr>glh;f;ifg;gd;ikngah; + Ntw;Wik cUG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Malini.G</dc:creator>
  <cp:lastModifiedBy>Vichruth Madhan</cp:lastModifiedBy>
  <cp:revision>19</cp:revision>
  <dcterms:created xsi:type="dcterms:W3CDTF">2017-02-13T09:30:29Z</dcterms:created>
  <dcterms:modified xsi:type="dcterms:W3CDTF">2019-10-28T05:12:01Z</dcterms:modified>
</cp:coreProperties>
</file>